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3"/>
  </p:notesMasterIdLst>
  <p:handoutMasterIdLst>
    <p:handoutMasterId r:id="rId74"/>
  </p:handoutMasterIdLst>
  <p:sldIdLst>
    <p:sldId id="256" r:id="rId2"/>
    <p:sldId id="257" r:id="rId3"/>
    <p:sldId id="268" r:id="rId4"/>
    <p:sldId id="271" r:id="rId5"/>
    <p:sldId id="274" r:id="rId6"/>
    <p:sldId id="273" r:id="rId7"/>
    <p:sldId id="275" r:id="rId8"/>
    <p:sldId id="276" r:id="rId9"/>
    <p:sldId id="277" r:id="rId10"/>
    <p:sldId id="279" r:id="rId11"/>
    <p:sldId id="315" r:id="rId12"/>
    <p:sldId id="278" r:id="rId13"/>
    <p:sldId id="286" r:id="rId14"/>
    <p:sldId id="272" r:id="rId15"/>
    <p:sldId id="287" r:id="rId16"/>
    <p:sldId id="288" r:id="rId17"/>
    <p:sldId id="280" r:id="rId18"/>
    <p:sldId id="281" r:id="rId19"/>
    <p:sldId id="289" r:id="rId20"/>
    <p:sldId id="284" r:id="rId21"/>
    <p:sldId id="285" r:id="rId22"/>
    <p:sldId id="308" r:id="rId23"/>
    <p:sldId id="292" r:id="rId24"/>
    <p:sldId id="293" r:id="rId25"/>
    <p:sldId id="305" r:id="rId26"/>
    <p:sldId id="306" r:id="rId27"/>
    <p:sldId id="294" r:id="rId28"/>
    <p:sldId id="295" r:id="rId29"/>
    <p:sldId id="347" r:id="rId30"/>
    <p:sldId id="296" r:id="rId31"/>
    <p:sldId id="314" r:id="rId32"/>
    <p:sldId id="307" r:id="rId33"/>
    <p:sldId id="297" r:id="rId34"/>
    <p:sldId id="298" r:id="rId35"/>
    <p:sldId id="317" r:id="rId36"/>
    <p:sldId id="300" r:id="rId37"/>
    <p:sldId id="309" r:id="rId38"/>
    <p:sldId id="343" r:id="rId39"/>
    <p:sldId id="310" r:id="rId40"/>
    <p:sldId id="344" r:id="rId41"/>
    <p:sldId id="346" r:id="rId42"/>
    <p:sldId id="345" r:id="rId43"/>
    <p:sldId id="313" r:id="rId44"/>
    <p:sldId id="312" r:id="rId45"/>
    <p:sldId id="316" r:id="rId46"/>
    <p:sldId id="311" r:id="rId47"/>
    <p:sldId id="318" r:id="rId48"/>
    <p:sldId id="341" r:id="rId49"/>
    <p:sldId id="322" r:id="rId50"/>
    <p:sldId id="323" r:id="rId51"/>
    <p:sldId id="320" r:id="rId52"/>
    <p:sldId id="321" r:id="rId53"/>
    <p:sldId id="301" r:id="rId54"/>
    <p:sldId id="319" r:id="rId55"/>
    <p:sldId id="325" r:id="rId56"/>
    <p:sldId id="326" r:id="rId57"/>
    <p:sldId id="336" r:id="rId58"/>
    <p:sldId id="339" r:id="rId59"/>
    <p:sldId id="337" r:id="rId60"/>
    <p:sldId id="338" r:id="rId61"/>
    <p:sldId id="340" r:id="rId62"/>
    <p:sldId id="333" r:id="rId63"/>
    <p:sldId id="334" r:id="rId64"/>
    <p:sldId id="335" r:id="rId65"/>
    <p:sldId id="328" r:id="rId66"/>
    <p:sldId id="329" r:id="rId67"/>
    <p:sldId id="330" r:id="rId68"/>
    <p:sldId id="331" r:id="rId69"/>
    <p:sldId id="302" r:id="rId70"/>
    <p:sldId id="342" r:id="rId71"/>
    <p:sldId id="269" r:id="rId72"/>
  </p:sldIdLst>
  <p:sldSz cx="9144000" cy="6858000" type="screen4x3"/>
  <p:notesSz cx="7099300" cy="10223500"/>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60" autoAdjust="0"/>
    <p:restoredTop sz="95572" autoAdjust="0"/>
  </p:normalViewPr>
  <p:slideViewPr>
    <p:cSldViewPr showGuides="1">
      <p:cViewPr varScale="1">
        <p:scale>
          <a:sx n="86" d="100"/>
          <a:sy n="86" d="100"/>
        </p:scale>
        <p:origin x="-342" y="-84"/>
      </p:cViewPr>
      <p:guideLst>
        <p:guide orient="horz"/>
        <p:guide/>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 r:id="rId26" collapse="1"/>
      <p:sld r:id="rId27" collapse="1"/>
      <p:sld r:id="rId28" collapse="1"/>
      <p:sld r:id="rId29" collapse="1"/>
      <p:sld r:id="rId30" collapse="1"/>
      <p:sld r:id="rId31" collapse="1"/>
      <p:sld r:id="rId32" collapse="1"/>
      <p:sld r:id="rId33" collapse="1"/>
      <p:sld r:id="rId34" collapse="1"/>
      <p:sld r:id="rId35" collapse="1"/>
      <p:sld r:id="rId36" collapse="1"/>
      <p:sld r:id="rId37" collapse="1"/>
      <p:sld r:id="rId38" collapse="1"/>
      <p:sld r:id="rId39" collapse="1"/>
      <p:sld r:id="rId40" collapse="1"/>
      <p:sld r:id="rId41" collapse="1"/>
      <p:sld r:id="rId42" collapse="1"/>
      <p:sld r:id="rId43" collapse="1"/>
      <p:sld r:id="rId44" collapse="1"/>
      <p:sld r:id="rId45" collapse="1"/>
      <p:sld r:id="rId46" collapse="1"/>
      <p:sld r:id="rId47" collapse="1"/>
      <p:sld r:id="rId48" collapse="1"/>
      <p:sld r:id="rId49" collapse="1"/>
      <p:sld r:id="rId50" collapse="1"/>
      <p:sld r:id="rId51" collapse="1"/>
      <p:sld r:id="rId52" collapse="1"/>
      <p:sld r:id="rId53" collapse="1"/>
      <p:sld r:id="rId54" collapse="1"/>
      <p:sld r:id="rId55" collapse="1"/>
      <p:sld r:id="rId56" collapse="1"/>
      <p:sld r:id="rId57" collapse="1"/>
      <p:sld r:id="rId58" collapse="1"/>
      <p:sld r:id="rId59" collapse="1"/>
      <p:sld r:id="rId60" collapse="1"/>
      <p:sld r:id="rId61" collapse="1"/>
    </p:sldLst>
  </p:outlineViewPr>
  <p:notesTextViewPr>
    <p:cViewPr>
      <p:scale>
        <a:sx n="100" d="100"/>
        <a:sy n="100" d="100"/>
      </p:scale>
      <p:origin x="0" y="0"/>
    </p:cViewPr>
  </p:notesTextViewPr>
  <p:sorterViewPr>
    <p:cViewPr>
      <p:scale>
        <a:sx n="100" d="100"/>
        <a:sy n="100" d="100"/>
      </p:scale>
      <p:origin x="0" y="17082"/>
    </p:cViewPr>
  </p:sorterViewPr>
  <p:notesViewPr>
    <p:cSldViewPr showGuides="1">
      <p:cViewPr varScale="1">
        <p:scale>
          <a:sx n="49" d="100"/>
          <a:sy n="49" d="100"/>
        </p:scale>
        <p:origin x="-1836" y="-108"/>
      </p:cViewPr>
      <p:guideLst>
        <p:guide orient="horz" pos="3220"/>
        <p:guide pos="2236"/>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notesMaster" Target="notesMasters/notesMaster1.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_rels/viewProps.xml.rels><?xml version="1.0" encoding="UTF-8" standalone="yes"?>
<Relationships xmlns="http://schemas.openxmlformats.org/package/2006/relationships"><Relationship Id="rId13" Type="http://schemas.openxmlformats.org/officeDocument/2006/relationships/slide" Target="slides/slide15.xml"/><Relationship Id="rId18" Type="http://schemas.openxmlformats.org/officeDocument/2006/relationships/slide" Target="slides/slide20.xml"/><Relationship Id="rId26" Type="http://schemas.openxmlformats.org/officeDocument/2006/relationships/slide" Target="slides/slide28.xml"/><Relationship Id="rId39" Type="http://schemas.openxmlformats.org/officeDocument/2006/relationships/slide" Target="slides/slide46.xml"/><Relationship Id="rId21" Type="http://schemas.openxmlformats.org/officeDocument/2006/relationships/slide" Target="slides/slide23.xml"/><Relationship Id="rId34" Type="http://schemas.openxmlformats.org/officeDocument/2006/relationships/slide" Target="slides/slide37.xml"/><Relationship Id="rId42" Type="http://schemas.openxmlformats.org/officeDocument/2006/relationships/slide" Target="slides/slide49.xml"/><Relationship Id="rId47" Type="http://schemas.openxmlformats.org/officeDocument/2006/relationships/slide" Target="slides/slide54.xml"/><Relationship Id="rId50" Type="http://schemas.openxmlformats.org/officeDocument/2006/relationships/slide" Target="slides/slide57.xml"/><Relationship Id="rId55" Type="http://schemas.openxmlformats.org/officeDocument/2006/relationships/slide" Target="slides/slide62.xml"/><Relationship Id="rId7" Type="http://schemas.openxmlformats.org/officeDocument/2006/relationships/slide" Target="slides/slide9.xml"/><Relationship Id="rId2" Type="http://schemas.openxmlformats.org/officeDocument/2006/relationships/slide" Target="slides/slide4.xml"/><Relationship Id="rId16" Type="http://schemas.openxmlformats.org/officeDocument/2006/relationships/slide" Target="slides/slide18.xml"/><Relationship Id="rId20" Type="http://schemas.openxmlformats.org/officeDocument/2006/relationships/slide" Target="slides/slide22.xml"/><Relationship Id="rId29" Type="http://schemas.openxmlformats.org/officeDocument/2006/relationships/slide" Target="slides/slide31.xml"/><Relationship Id="rId41" Type="http://schemas.openxmlformats.org/officeDocument/2006/relationships/slide" Target="slides/slide48.xml"/><Relationship Id="rId54" Type="http://schemas.openxmlformats.org/officeDocument/2006/relationships/slide" Target="slides/slide61.xml"/><Relationship Id="rId1" Type="http://schemas.openxmlformats.org/officeDocument/2006/relationships/slide" Target="slides/slide1.xml"/><Relationship Id="rId6" Type="http://schemas.openxmlformats.org/officeDocument/2006/relationships/slide" Target="slides/slide8.xml"/><Relationship Id="rId11" Type="http://schemas.openxmlformats.org/officeDocument/2006/relationships/slide" Target="slides/slide13.xml"/><Relationship Id="rId24" Type="http://schemas.openxmlformats.org/officeDocument/2006/relationships/slide" Target="slides/slide26.xml"/><Relationship Id="rId32" Type="http://schemas.openxmlformats.org/officeDocument/2006/relationships/slide" Target="slides/slide34.xml"/><Relationship Id="rId37" Type="http://schemas.openxmlformats.org/officeDocument/2006/relationships/slide" Target="slides/slide44.xml"/><Relationship Id="rId40" Type="http://schemas.openxmlformats.org/officeDocument/2006/relationships/slide" Target="slides/slide47.xml"/><Relationship Id="rId45" Type="http://schemas.openxmlformats.org/officeDocument/2006/relationships/slide" Target="slides/slide52.xml"/><Relationship Id="rId53" Type="http://schemas.openxmlformats.org/officeDocument/2006/relationships/slide" Target="slides/slide60.xml"/><Relationship Id="rId58" Type="http://schemas.openxmlformats.org/officeDocument/2006/relationships/slide" Target="slides/slide65.xml"/><Relationship Id="rId5" Type="http://schemas.openxmlformats.org/officeDocument/2006/relationships/slide" Target="slides/slide7.xml"/><Relationship Id="rId15" Type="http://schemas.openxmlformats.org/officeDocument/2006/relationships/slide" Target="slides/slide17.xml"/><Relationship Id="rId23" Type="http://schemas.openxmlformats.org/officeDocument/2006/relationships/slide" Target="slides/slide25.xml"/><Relationship Id="rId28" Type="http://schemas.openxmlformats.org/officeDocument/2006/relationships/slide" Target="slides/slide30.xml"/><Relationship Id="rId36" Type="http://schemas.openxmlformats.org/officeDocument/2006/relationships/slide" Target="slides/slide43.xml"/><Relationship Id="rId49" Type="http://schemas.openxmlformats.org/officeDocument/2006/relationships/slide" Target="slides/slide56.xml"/><Relationship Id="rId57" Type="http://schemas.openxmlformats.org/officeDocument/2006/relationships/slide" Target="slides/slide64.xml"/><Relationship Id="rId61" Type="http://schemas.openxmlformats.org/officeDocument/2006/relationships/slide" Target="slides/slide68.xml"/><Relationship Id="rId10" Type="http://schemas.openxmlformats.org/officeDocument/2006/relationships/slide" Target="slides/slide12.xml"/><Relationship Id="rId19" Type="http://schemas.openxmlformats.org/officeDocument/2006/relationships/slide" Target="slides/slide21.xml"/><Relationship Id="rId31" Type="http://schemas.openxmlformats.org/officeDocument/2006/relationships/slide" Target="slides/slide33.xml"/><Relationship Id="rId44" Type="http://schemas.openxmlformats.org/officeDocument/2006/relationships/slide" Target="slides/slide51.xml"/><Relationship Id="rId52" Type="http://schemas.openxmlformats.org/officeDocument/2006/relationships/slide" Target="slides/slide59.xml"/><Relationship Id="rId60" Type="http://schemas.openxmlformats.org/officeDocument/2006/relationships/slide" Target="slides/slide67.xml"/><Relationship Id="rId4" Type="http://schemas.openxmlformats.org/officeDocument/2006/relationships/slide" Target="slides/slide6.xml"/><Relationship Id="rId9" Type="http://schemas.openxmlformats.org/officeDocument/2006/relationships/slide" Target="slides/slide11.xml"/><Relationship Id="rId14" Type="http://schemas.openxmlformats.org/officeDocument/2006/relationships/slide" Target="slides/slide16.xml"/><Relationship Id="rId22" Type="http://schemas.openxmlformats.org/officeDocument/2006/relationships/slide" Target="slides/slide24.xml"/><Relationship Id="rId27" Type="http://schemas.openxmlformats.org/officeDocument/2006/relationships/slide" Target="slides/slide29.xml"/><Relationship Id="rId30" Type="http://schemas.openxmlformats.org/officeDocument/2006/relationships/slide" Target="slides/slide32.xml"/><Relationship Id="rId35" Type="http://schemas.openxmlformats.org/officeDocument/2006/relationships/slide" Target="slides/slide39.xml"/><Relationship Id="rId43" Type="http://schemas.openxmlformats.org/officeDocument/2006/relationships/slide" Target="slides/slide50.xml"/><Relationship Id="rId48" Type="http://schemas.openxmlformats.org/officeDocument/2006/relationships/slide" Target="slides/slide55.xml"/><Relationship Id="rId56" Type="http://schemas.openxmlformats.org/officeDocument/2006/relationships/slide" Target="slides/slide63.xml"/><Relationship Id="rId8" Type="http://schemas.openxmlformats.org/officeDocument/2006/relationships/slide" Target="slides/slide10.xml"/><Relationship Id="rId51" Type="http://schemas.openxmlformats.org/officeDocument/2006/relationships/slide" Target="slides/slide58.xml"/><Relationship Id="rId3" Type="http://schemas.openxmlformats.org/officeDocument/2006/relationships/slide" Target="slides/slide5.xml"/><Relationship Id="rId12" Type="http://schemas.openxmlformats.org/officeDocument/2006/relationships/slide" Target="slides/slide14.xml"/><Relationship Id="rId17" Type="http://schemas.openxmlformats.org/officeDocument/2006/relationships/slide" Target="slides/slide19.xml"/><Relationship Id="rId25" Type="http://schemas.openxmlformats.org/officeDocument/2006/relationships/slide" Target="slides/slide27.xml"/><Relationship Id="rId33" Type="http://schemas.openxmlformats.org/officeDocument/2006/relationships/slide" Target="slides/slide36.xml"/><Relationship Id="rId38" Type="http://schemas.openxmlformats.org/officeDocument/2006/relationships/slide" Target="slides/slide45.xml"/><Relationship Id="rId46" Type="http://schemas.openxmlformats.org/officeDocument/2006/relationships/slide" Target="slides/slide53.xml"/><Relationship Id="rId59" Type="http://schemas.openxmlformats.org/officeDocument/2006/relationships/slide" Target="slides/slide6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en-US" altLang="ja-JP"/>
              <a:t>プログラミング言語論</a:t>
            </a:r>
          </a:p>
        </p:txBody>
      </p:sp>
      <p:sp>
        <p:nvSpPr>
          <p:cNvPr id="3" name="日付プレースホルダ 2"/>
          <p:cNvSpPr>
            <a:spLocks noGrp="1"/>
          </p:cNvSpPr>
          <p:nvPr>
            <p:ph type="dt" sz="quarter"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endParaRPr lang="en-US" altLang="ja-JP"/>
          </a:p>
        </p:txBody>
      </p:sp>
      <p:sp>
        <p:nvSpPr>
          <p:cNvPr id="4" name="フッター プレースホルダ 3"/>
          <p:cNvSpPr>
            <a:spLocks noGrp="1"/>
          </p:cNvSpPr>
          <p:nvPr>
            <p:ph type="ftr" sz="quarter" idx="2"/>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ja-JP" altLang="en-US" smtClean="0"/>
              <a:t>プログラムの意味論</a:t>
            </a:r>
            <a:endParaRPr lang="en-US" altLang="ja-JP"/>
          </a:p>
        </p:txBody>
      </p:sp>
      <p:sp>
        <p:nvSpPr>
          <p:cNvPr id="5" name="スライド番号プレースホルダ 4"/>
          <p:cNvSpPr>
            <a:spLocks noGrp="1"/>
          </p:cNvSpPr>
          <p:nvPr>
            <p:ph type="sldNum" sz="quarter" idx="3"/>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EA80CB29-8619-470F-809C-B77CC7623661}"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0"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defTabSz="990600">
              <a:defRPr sz="1300">
                <a:latin typeface="Calibri" pitchFamily="34" charset="0"/>
              </a:defRPr>
            </a:lvl1pPr>
          </a:lstStyle>
          <a:p>
            <a:r>
              <a:rPr lang="ja-JP" altLang="en-US"/>
              <a:t>プログラミング言語論プログラミング言語論</a:t>
            </a:r>
            <a:endParaRPr lang="en-US" altLang="ja-JP"/>
          </a:p>
        </p:txBody>
      </p:sp>
      <p:sp>
        <p:nvSpPr>
          <p:cNvPr id="3" name="日付プレースホルダ 2"/>
          <p:cNvSpPr>
            <a:spLocks noGrp="1"/>
          </p:cNvSpPr>
          <p:nvPr>
            <p:ph type="dt" idx="1"/>
          </p:nvPr>
        </p:nvSpPr>
        <p:spPr bwMode="auto">
          <a:xfrm>
            <a:off x="4021138" y="0"/>
            <a:ext cx="3076575" cy="5111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lvl1pPr algn="r" defTabSz="990600">
              <a:defRPr sz="1300">
                <a:latin typeface="Calibri" pitchFamily="34" charset="0"/>
              </a:defRPr>
            </a:lvl1pPr>
          </a:lstStyle>
          <a:p>
            <a:pPr>
              <a:defRPr/>
            </a:pPr>
            <a:endParaRPr lang="en-US" altLang="ja-JP"/>
          </a:p>
        </p:txBody>
      </p:sp>
      <p:sp>
        <p:nvSpPr>
          <p:cNvPr id="4" name="スライド イメージ プレースホルダ 3"/>
          <p:cNvSpPr>
            <a:spLocks noGrp="1" noRot="1" noChangeAspect="1"/>
          </p:cNvSpPr>
          <p:nvPr>
            <p:ph type="sldImg" idx="2"/>
          </p:nvPr>
        </p:nvSpPr>
        <p:spPr>
          <a:xfrm>
            <a:off x="993775" y="766763"/>
            <a:ext cx="5111750" cy="3833812"/>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709613" y="4856163"/>
            <a:ext cx="5680075" cy="4600575"/>
          </a:xfrm>
          <a:prstGeom prst="rect">
            <a:avLst/>
          </a:prstGeom>
          <a:noFill/>
          <a:ln w="9525">
            <a:noFill/>
            <a:miter lim="800000"/>
            <a:headEnd/>
            <a:tailEnd/>
          </a:ln>
        </p:spPr>
        <p:txBody>
          <a:bodyPr vert="horz" wrap="square" lIns="99048" tIns="49524" rIns="99048" bIns="49524"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bwMode="auto">
          <a:xfrm>
            <a:off x="0"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defTabSz="990600">
              <a:defRPr sz="1300">
                <a:latin typeface="Calibri" pitchFamily="34" charset="0"/>
              </a:defRPr>
            </a:lvl1pPr>
          </a:lstStyle>
          <a:p>
            <a:r>
              <a:rPr lang="ja-JP" altLang="en-US" smtClean="0"/>
              <a:t>プログラムの意味論</a:t>
            </a:r>
            <a:endParaRPr lang="en-US" altLang="ja-JP"/>
          </a:p>
        </p:txBody>
      </p:sp>
      <p:sp>
        <p:nvSpPr>
          <p:cNvPr id="7" name="スライド番号プレースホルダ 6"/>
          <p:cNvSpPr>
            <a:spLocks noGrp="1"/>
          </p:cNvSpPr>
          <p:nvPr>
            <p:ph type="sldNum" sz="quarter" idx="5"/>
          </p:nvPr>
        </p:nvSpPr>
        <p:spPr bwMode="auto">
          <a:xfrm>
            <a:off x="4021138" y="9710738"/>
            <a:ext cx="3076575" cy="511175"/>
          </a:xfrm>
          <a:prstGeom prst="rect">
            <a:avLst/>
          </a:prstGeom>
          <a:noFill/>
          <a:ln w="9525">
            <a:noFill/>
            <a:miter lim="800000"/>
            <a:headEnd/>
            <a:tailEnd/>
          </a:ln>
        </p:spPr>
        <p:txBody>
          <a:bodyPr vert="horz" wrap="square" lIns="99048" tIns="49524" rIns="99048" bIns="49524" numCol="1" anchor="b" anchorCtr="0" compatLnSpc="1">
            <a:prstTxWarp prst="textNoShape">
              <a:avLst/>
            </a:prstTxWarp>
          </a:bodyPr>
          <a:lstStyle>
            <a:lvl1pPr algn="r" defTabSz="990600">
              <a:defRPr sz="1300">
                <a:latin typeface="Calibri" pitchFamily="34" charset="0"/>
              </a:defRPr>
            </a:lvl1pPr>
          </a:lstStyle>
          <a:p>
            <a:pPr>
              <a:defRPr/>
            </a:pPr>
            <a:fld id="{46F9A080-DFB6-4122-8071-9BE35617F8FD}"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6"/>
          <p:cNvSpPr>
            <a:spLocks noGrp="1"/>
          </p:cNvSpPr>
          <p:nvPr>
            <p:ph type="sldNum" sz="quarter" idx="5"/>
          </p:nvPr>
        </p:nvSpPr>
        <p:spPr>
          <a:ln/>
        </p:spPr>
        <p:txBody>
          <a:bodyPr/>
          <a:lstStyle/>
          <a:p>
            <a:pPr>
              <a:defRPr/>
            </a:pPr>
            <a:fld id="{67E83399-6B4B-4F4B-969D-2B8FAB1AE387}" type="slidenum">
              <a:rPr lang="ja-JP" altLang="en-US"/>
              <a:pPr>
                <a:defRPr/>
              </a:pPr>
              <a:t>1</a:t>
            </a:fld>
            <a:endParaRPr lang="en-US" altLang="ja-JP"/>
          </a:p>
        </p:txBody>
      </p:sp>
      <p:sp>
        <p:nvSpPr>
          <p:cNvPr id="73730" name="ヘッダー プレースホルダ 1"/>
          <p:cNvSpPr>
            <a:spLocks noGrp="1"/>
          </p:cNvSpPr>
          <p:nvPr>
            <p:ph type="hdr" sz="quarter"/>
          </p:nvPr>
        </p:nvSpPr>
        <p:spPr>
          <a:noFill/>
        </p:spPr>
        <p:txBody>
          <a:bodyPr/>
          <a:lstStyle/>
          <a:p>
            <a:r>
              <a:rPr lang="ja-JP" altLang="en-US"/>
              <a:t>プログラミング言語論プログラミング言語論</a:t>
            </a:r>
            <a:endParaRPr lang="en-US" altLang="ja-JP"/>
          </a:p>
        </p:txBody>
      </p:sp>
      <p:sp>
        <p:nvSpPr>
          <p:cNvPr id="73731" name="フッター プレースホルダ 5"/>
          <p:cNvSpPr>
            <a:spLocks noGrp="1"/>
          </p:cNvSpPr>
          <p:nvPr>
            <p:ph type="ftr" sz="quarter" idx="4"/>
          </p:nvPr>
        </p:nvSpPr>
        <p:spPr>
          <a:noFill/>
        </p:spPr>
        <p:txBody>
          <a:bodyPr/>
          <a:lstStyle/>
          <a:p>
            <a:r>
              <a:rPr lang="ja-JP" altLang="en-US" smtClean="0"/>
              <a:t>プログラムの意味論</a:t>
            </a:r>
            <a:endParaRPr lang="en-US" altLang="ja-JP"/>
          </a:p>
        </p:txBody>
      </p:sp>
      <p:sp>
        <p:nvSpPr>
          <p:cNvPr id="7373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82CAB01-13A2-46E4-A02C-9B4E5FD43382}" type="slidenum">
              <a:rPr lang="ja-JP" altLang="en-US" sz="1300">
                <a:latin typeface="Calibri" pitchFamily="34" charset="0"/>
              </a:rPr>
              <a:pPr algn="r" defTabSz="990600"/>
              <a:t>1</a:t>
            </a:fld>
            <a:endParaRPr lang="en-US" altLang="ja-JP" sz="1300">
              <a:latin typeface="Calibri" pitchFamily="34" charset="0"/>
            </a:endParaRPr>
          </a:p>
        </p:txBody>
      </p:sp>
      <p:sp>
        <p:nvSpPr>
          <p:cNvPr id="73733"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7373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3F309947-C52A-4C03-AECD-6F04E0D45FA5}" type="slidenum">
              <a:rPr lang="ja-JP" altLang="en-US" sz="1300">
                <a:latin typeface="Calibri" pitchFamily="34" charset="0"/>
              </a:rPr>
              <a:pPr algn="r" defTabSz="990600"/>
              <a:t>1</a:t>
            </a:fld>
            <a:endParaRPr lang="en-US" altLang="ja-JP" sz="1300">
              <a:latin typeface="Calibri" pitchFamily="34" charset="0"/>
            </a:endParaRPr>
          </a:p>
        </p:txBody>
      </p:sp>
      <p:sp>
        <p:nvSpPr>
          <p:cNvPr id="73735"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73736" name="ノート プレースホルダ 2"/>
          <p:cNvSpPr>
            <a:spLocks noGrp="1"/>
          </p:cNvSpPr>
          <p:nvPr>
            <p:ph type="body" idx="1"/>
          </p:nvPr>
        </p:nvSpPr>
        <p:spPr>
          <a:noFill/>
          <a:ln/>
        </p:spPr>
        <p:txBody>
          <a:bodyPr/>
          <a:lstStyle/>
          <a:p>
            <a:pPr eaLnBrk="1" hangingPunct="1">
              <a:spcBef>
                <a:spcPct val="0"/>
              </a:spcBef>
            </a:pPr>
            <a:endParaRPr lang="ja-JP" altLang="en-US" smtClean="0"/>
          </a:p>
        </p:txBody>
      </p:sp>
      <p:sp>
        <p:nvSpPr>
          <p:cNvPr id="73737" name="スライド番号プレースホルダ 3"/>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52AE94EA-D5E3-4728-B882-C8F04640E958}" type="slidenum">
              <a:rPr lang="ja-JP" altLang="en-US" sz="1300">
                <a:latin typeface="Calibri" pitchFamily="34" charset="0"/>
              </a:rPr>
              <a:pPr algn="r" defTabSz="990600"/>
              <a:t>1</a:t>
            </a:fld>
            <a:endParaRPr lang="en-US" altLang="ja-JP" sz="130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6"/>
          <p:cNvSpPr>
            <a:spLocks noGrp="1"/>
          </p:cNvSpPr>
          <p:nvPr>
            <p:ph type="sldNum" sz="quarter" idx="5"/>
          </p:nvPr>
        </p:nvSpPr>
        <p:spPr>
          <a:ln/>
        </p:spPr>
        <p:txBody>
          <a:bodyPr/>
          <a:lstStyle/>
          <a:p>
            <a:pPr>
              <a:defRPr/>
            </a:pPr>
            <a:fld id="{9B615260-49CA-4DE2-AD64-BF9A0D31C01C}" type="slidenum">
              <a:rPr lang="ja-JP" altLang="en-US"/>
              <a:pPr>
                <a:defRPr/>
              </a:pPr>
              <a:t>57</a:t>
            </a:fld>
            <a:endParaRPr lang="en-US" altLang="ja-JP"/>
          </a:p>
        </p:txBody>
      </p:sp>
      <p:sp>
        <p:nvSpPr>
          <p:cNvPr id="77826" name="ヘッダー プレースホルダ 1"/>
          <p:cNvSpPr>
            <a:spLocks noGrp="1"/>
          </p:cNvSpPr>
          <p:nvPr>
            <p:ph type="hdr" sz="quarter"/>
          </p:nvPr>
        </p:nvSpPr>
        <p:spPr>
          <a:noFill/>
        </p:spPr>
        <p:txBody>
          <a:bodyPr/>
          <a:lstStyle/>
          <a:p>
            <a:r>
              <a:rPr lang="ja-JP" altLang="en-US"/>
              <a:t>プログラミング言語論プログラミング言語論</a:t>
            </a:r>
            <a:endParaRPr lang="en-US" altLang="ja-JP"/>
          </a:p>
        </p:txBody>
      </p:sp>
      <p:sp>
        <p:nvSpPr>
          <p:cNvPr id="77827" name="フッター プレースホルダ 5"/>
          <p:cNvSpPr>
            <a:spLocks noGrp="1"/>
          </p:cNvSpPr>
          <p:nvPr>
            <p:ph type="ftr" sz="quarter" idx="4"/>
          </p:nvPr>
        </p:nvSpPr>
        <p:spPr>
          <a:noFill/>
        </p:spPr>
        <p:txBody>
          <a:bodyPr/>
          <a:lstStyle/>
          <a:p>
            <a:r>
              <a:rPr lang="ja-JP" altLang="en-US" smtClean="0"/>
              <a:t>プログラムの意味論</a:t>
            </a:r>
            <a:endParaRPr lang="en-US" altLang="ja-JP"/>
          </a:p>
        </p:txBody>
      </p:sp>
      <p:sp>
        <p:nvSpPr>
          <p:cNvPr id="7782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3E9E85E-DD26-4AF5-889E-3CF1FDD21B99}" type="slidenum">
              <a:rPr lang="ja-JP" altLang="en-US" sz="1300">
                <a:latin typeface="Calibri" pitchFamily="34" charset="0"/>
              </a:rPr>
              <a:pPr algn="r" defTabSz="990600"/>
              <a:t>57</a:t>
            </a:fld>
            <a:endParaRPr lang="en-US" altLang="ja-JP" sz="1300">
              <a:latin typeface="Calibri" pitchFamily="34" charset="0"/>
            </a:endParaRPr>
          </a:p>
        </p:txBody>
      </p:sp>
      <p:sp>
        <p:nvSpPr>
          <p:cNvPr id="77829"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7783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F9021BA-4485-431C-9E64-465E5CEA0AC7}" type="slidenum">
              <a:rPr lang="ja-JP" altLang="en-US" sz="1300">
                <a:latin typeface="Calibri" pitchFamily="34" charset="0"/>
              </a:rPr>
              <a:pPr algn="r" defTabSz="990600"/>
              <a:t>57</a:t>
            </a:fld>
            <a:endParaRPr lang="en-US" altLang="ja-JP" sz="1300">
              <a:latin typeface="Calibri" pitchFamily="34" charset="0"/>
            </a:endParaRPr>
          </a:p>
        </p:txBody>
      </p:sp>
      <p:sp>
        <p:nvSpPr>
          <p:cNvPr id="77831" name="Rectangle 2"/>
          <p:cNvSpPr>
            <a:spLocks noGrp="1" noRot="1" noChangeAspect="1" noTextEdit="1"/>
          </p:cNvSpPr>
          <p:nvPr>
            <p:ph type="sldImg"/>
          </p:nvPr>
        </p:nvSpPr>
        <p:spPr bwMode="auto">
          <a:noFill/>
          <a:ln>
            <a:solidFill>
              <a:srgbClr val="000000"/>
            </a:solidFill>
            <a:miter lim="800000"/>
            <a:headEnd/>
            <a:tailEnd/>
          </a:ln>
        </p:spPr>
      </p:sp>
      <p:sp>
        <p:nvSpPr>
          <p:cNvPr id="77832" name="Rectangle 3"/>
          <p:cNvSpPr>
            <a:spLocks noGrp="1"/>
          </p:cNvSpPr>
          <p:nvPr>
            <p:ph type="body" idx="1"/>
          </p:nvPr>
        </p:nvSpPr>
        <p:spPr>
          <a:noFill/>
          <a:ln/>
        </p:spPr>
        <p:txBody>
          <a:bodyPr/>
          <a:lstStyle/>
          <a:p>
            <a:r>
              <a:rPr lang="ja-JP" altLang="en-US" smtClean="0"/>
              <a:t>⇒ は含意（ならば）を表す論理記号</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スライド番号プレースホルダ 6"/>
          <p:cNvSpPr>
            <a:spLocks noGrp="1"/>
          </p:cNvSpPr>
          <p:nvPr>
            <p:ph type="sldNum" sz="quarter" idx="5"/>
          </p:nvPr>
        </p:nvSpPr>
        <p:spPr>
          <a:ln/>
        </p:spPr>
        <p:txBody>
          <a:bodyPr/>
          <a:lstStyle/>
          <a:p>
            <a:pPr>
              <a:defRPr/>
            </a:pPr>
            <a:fld id="{219119DA-DBC5-4CA6-8EDC-D1439A1D33ED}" type="slidenum">
              <a:rPr lang="ja-JP" altLang="en-US"/>
              <a:pPr>
                <a:defRPr/>
              </a:pPr>
              <a:t>59</a:t>
            </a:fld>
            <a:endParaRPr lang="en-US" altLang="ja-JP"/>
          </a:p>
        </p:txBody>
      </p:sp>
      <p:sp>
        <p:nvSpPr>
          <p:cNvPr id="78850" name="ヘッダー プレースホルダ 1"/>
          <p:cNvSpPr>
            <a:spLocks noGrp="1"/>
          </p:cNvSpPr>
          <p:nvPr>
            <p:ph type="hdr" sz="quarter"/>
          </p:nvPr>
        </p:nvSpPr>
        <p:spPr>
          <a:noFill/>
        </p:spPr>
        <p:txBody>
          <a:bodyPr/>
          <a:lstStyle/>
          <a:p>
            <a:r>
              <a:rPr lang="ja-JP" altLang="en-US"/>
              <a:t>プログラミング言語論プログラミング言語論</a:t>
            </a:r>
            <a:endParaRPr lang="en-US" altLang="ja-JP"/>
          </a:p>
        </p:txBody>
      </p:sp>
      <p:sp>
        <p:nvSpPr>
          <p:cNvPr id="78851" name="フッター プレースホルダ 5"/>
          <p:cNvSpPr>
            <a:spLocks noGrp="1"/>
          </p:cNvSpPr>
          <p:nvPr>
            <p:ph type="ftr" sz="quarter" idx="4"/>
          </p:nvPr>
        </p:nvSpPr>
        <p:spPr>
          <a:noFill/>
        </p:spPr>
        <p:txBody>
          <a:bodyPr/>
          <a:lstStyle/>
          <a:p>
            <a:r>
              <a:rPr lang="ja-JP" altLang="en-US" smtClean="0"/>
              <a:t>プログラムの意味論</a:t>
            </a:r>
            <a:endParaRPr lang="en-US" altLang="ja-JP"/>
          </a:p>
        </p:txBody>
      </p:sp>
      <p:sp>
        <p:nvSpPr>
          <p:cNvPr id="7885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BE9B5DC8-42F7-4FF3-B611-0BFF0144A158}" type="slidenum">
              <a:rPr lang="ja-JP" altLang="en-US" sz="1300">
                <a:latin typeface="Calibri" pitchFamily="34" charset="0"/>
              </a:rPr>
              <a:pPr algn="r" defTabSz="990600"/>
              <a:t>59</a:t>
            </a:fld>
            <a:endParaRPr lang="en-US" altLang="ja-JP" sz="1300">
              <a:latin typeface="Calibri" pitchFamily="34" charset="0"/>
            </a:endParaRPr>
          </a:p>
        </p:txBody>
      </p:sp>
      <p:sp>
        <p:nvSpPr>
          <p:cNvPr id="78853" name="Rectangle 2"/>
          <p:cNvSpPr>
            <a:spLocks noGrp="1" noRot="1" noChangeAspect="1" noTextEdit="1"/>
          </p:cNvSpPr>
          <p:nvPr>
            <p:ph type="sldImg"/>
          </p:nvPr>
        </p:nvSpPr>
        <p:spPr bwMode="auto">
          <a:noFill/>
          <a:ln>
            <a:solidFill>
              <a:srgbClr val="000000"/>
            </a:solidFill>
            <a:miter lim="800000"/>
            <a:headEnd/>
            <a:tailEnd/>
          </a:ln>
        </p:spPr>
      </p:sp>
      <p:sp>
        <p:nvSpPr>
          <p:cNvPr id="78854" name="Rectangle 3"/>
          <p:cNvSpPr>
            <a:spLocks noGrp="1"/>
          </p:cNvSpPr>
          <p:nvPr>
            <p:ph type="body" idx="1"/>
          </p:nvPr>
        </p:nvSpPr>
        <p:spPr>
          <a:noFill/>
          <a:ln/>
        </p:spPr>
        <p:txBody>
          <a:bodyPr/>
          <a:lstStyle/>
          <a:p>
            <a:r>
              <a:rPr lang="ja-JP" altLang="en-US" smtClean="0"/>
              <a:t>⇒ は含意（ならば）を表す論理記号</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6"/>
          <p:cNvSpPr>
            <a:spLocks noGrp="1"/>
          </p:cNvSpPr>
          <p:nvPr>
            <p:ph type="sldNum" sz="quarter" idx="5"/>
          </p:nvPr>
        </p:nvSpPr>
        <p:spPr>
          <a:ln/>
        </p:spPr>
        <p:txBody>
          <a:bodyPr/>
          <a:lstStyle/>
          <a:p>
            <a:pPr>
              <a:defRPr/>
            </a:pPr>
            <a:fld id="{A8C9E5A5-00C5-4794-9D12-04D5FFCE8F5A}" type="slidenum">
              <a:rPr lang="ja-JP" altLang="en-US"/>
              <a:pPr>
                <a:defRPr/>
              </a:pPr>
              <a:t>60</a:t>
            </a:fld>
            <a:endParaRPr lang="en-US" altLang="ja-JP"/>
          </a:p>
        </p:txBody>
      </p:sp>
      <p:sp>
        <p:nvSpPr>
          <p:cNvPr id="79874" name="ヘッダー プレースホルダ 1"/>
          <p:cNvSpPr>
            <a:spLocks noGrp="1"/>
          </p:cNvSpPr>
          <p:nvPr>
            <p:ph type="hdr" sz="quarter"/>
          </p:nvPr>
        </p:nvSpPr>
        <p:spPr>
          <a:noFill/>
        </p:spPr>
        <p:txBody>
          <a:bodyPr/>
          <a:lstStyle/>
          <a:p>
            <a:r>
              <a:rPr lang="ja-JP" altLang="en-US"/>
              <a:t>プログラミング言語論プログラミング言語論</a:t>
            </a:r>
            <a:endParaRPr lang="en-US" altLang="ja-JP"/>
          </a:p>
        </p:txBody>
      </p:sp>
      <p:sp>
        <p:nvSpPr>
          <p:cNvPr id="79875" name="フッター プレースホルダ 5"/>
          <p:cNvSpPr>
            <a:spLocks noGrp="1"/>
          </p:cNvSpPr>
          <p:nvPr>
            <p:ph type="ftr" sz="quarter" idx="4"/>
          </p:nvPr>
        </p:nvSpPr>
        <p:spPr>
          <a:noFill/>
        </p:spPr>
        <p:txBody>
          <a:bodyPr/>
          <a:lstStyle/>
          <a:p>
            <a:r>
              <a:rPr lang="ja-JP" altLang="en-US" smtClean="0"/>
              <a:t>プログラムの意味論</a:t>
            </a:r>
            <a:endParaRPr lang="en-US" altLang="ja-JP"/>
          </a:p>
        </p:txBody>
      </p:sp>
      <p:sp>
        <p:nvSpPr>
          <p:cNvPr id="7987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26DEA806-F2DC-4268-927A-C8C9D547359B}" type="slidenum">
              <a:rPr lang="ja-JP" altLang="en-US" sz="1300">
                <a:latin typeface="Calibri" pitchFamily="34" charset="0"/>
              </a:rPr>
              <a:pPr algn="r" defTabSz="990600"/>
              <a:t>60</a:t>
            </a:fld>
            <a:endParaRPr lang="en-US" altLang="ja-JP" sz="1300">
              <a:latin typeface="Calibri" pitchFamily="34" charset="0"/>
            </a:endParaRPr>
          </a:p>
        </p:txBody>
      </p:sp>
      <p:sp>
        <p:nvSpPr>
          <p:cNvPr id="79877"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7987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E03535B8-60ED-44B8-8269-FC9BF2ED0D13}" type="slidenum">
              <a:rPr lang="ja-JP" altLang="en-US" sz="1300">
                <a:latin typeface="Calibri" pitchFamily="34" charset="0"/>
              </a:rPr>
              <a:pPr algn="r" defTabSz="990600"/>
              <a:t>60</a:t>
            </a:fld>
            <a:endParaRPr lang="en-US" altLang="ja-JP" sz="1300">
              <a:latin typeface="Calibri" pitchFamily="34" charset="0"/>
            </a:endParaRPr>
          </a:p>
        </p:txBody>
      </p:sp>
      <p:sp>
        <p:nvSpPr>
          <p:cNvPr id="79879" name="Rectangle 2"/>
          <p:cNvSpPr>
            <a:spLocks noGrp="1" noRot="1" noChangeAspect="1" noTextEdit="1"/>
          </p:cNvSpPr>
          <p:nvPr>
            <p:ph type="sldImg"/>
          </p:nvPr>
        </p:nvSpPr>
        <p:spPr bwMode="auto">
          <a:noFill/>
          <a:ln>
            <a:solidFill>
              <a:srgbClr val="000000"/>
            </a:solidFill>
            <a:miter lim="800000"/>
            <a:headEnd/>
            <a:tailEnd/>
          </a:ln>
        </p:spPr>
      </p:sp>
      <p:sp>
        <p:nvSpPr>
          <p:cNvPr id="79880" name="Rectangle 3"/>
          <p:cNvSpPr>
            <a:spLocks noGrp="1"/>
          </p:cNvSpPr>
          <p:nvPr>
            <p:ph type="body" idx="1"/>
          </p:nvPr>
        </p:nvSpPr>
        <p:spPr>
          <a:noFill/>
          <a:ln/>
        </p:spPr>
        <p:txBody>
          <a:bodyPr/>
          <a:lstStyle/>
          <a:p>
            <a:endParaRPr lang="ja-JP"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定理：公理を前提として推論規則により導き出された命題</a:t>
            </a:r>
            <a:endParaRPr kumimoji="1" lang="en-US" altLang="ja-JP" smtClean="0"/>
          </a:p>
        </p:txBody>
      </p:sp>
      <p:sp>
        <p:nvSpPr>
          <p:cNvPr id="4" name="ヘッダー プレースホルダ 3"/>
          <p:cNvSpPr>
            <a:spLocks noGrp="1"/>
          </p:cNvSpPr>
          <p:nvPr>
            <p:ph type="hdr" sz="quarter" idx="10"/>
          </p:nvPr>
        </p:nvSpPr>
        <p:spPr/>
        <p:txBody>
          <a:bodyPr/>
          <a:lstStyle/>
          <a:p>
            <a:r>
              <a:rPr lang="ja-JP" altLang="en-US" smtClean="0"/>
              <a:t>プログラミング言語論プログラミング言語論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プログラムの意味論</a:t>
            </a:r>
            <a:endParaRPr lang="en-US" altLang="ja-JP"/>
          </a:p>
        </p:txBody>
      </p:sp>
      <p:sp>
        <p:nvSpPr>
          <p:cNvPr id="6" name="スライド番号プレースホルダ 5"/>
          <p:cNvSpPr>
            <a:spLocks noGrp="1"/>
          </p:cNvSpPr>
          <p:nvPr>
            <p:ph type="sldNum" sz="quarter" idx="12"/>
          </p:nvPr>
        </p:nvSpPr>
        <p:spPr/>
        <p:txBody>
          <a:bodyPr/>
          <a:lstStyle/>
          <a:p>
            <a:pPr>
              <a:defRPr/>
            </a:pPr>
            <a:fld id="{46F9A080-DFB6-4122-8071-9BE35617F8FD}" type="slidenum">
              <a:rPr lang="ja-JP" altLang="en-US" smtClean="0"/>
              <a:pPr>
                <a:defRPr/>
              </a:pPr>
              <a:t>62</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スライド番号プレースホルダ 6"/>
          <p:cNvSpPr>
            <a:spLocks noGrp="1"/>
          </p:cNvSpPr>
          <p:nvPr>
            <p:ph type="sldNum" sz="quarter" idx="5"/>
          </p:nvPr>
        </p:nvSpPr>
        <p:spPr>
          <a:ln/>
        </p:spPr>
        <p:txBody>
          <a:bodyPr/>
          <a:lstStyle/>
          <a:p>
            <a:pPr>
              <a:defRPr/>
            </a:pPr>
            <a:fld id="{1FE555D7-6F9B-4219-ADD3-84E0083FB29A}" type="slidenum">
              <a:rPr lang="ja-JP" altLang="en-US"/>
              <a:pPr>
                <a:defRPr/>
              </a:pPr>
              <a:t>3</a:t>
            </a:fld>
            <a:endParaRPr lang="en-US" altLang="ja-JP"/>
          </a:p>
        </p:txBody>
      </p:sp>
      <p:sp>
        <p:nvSpPr>
          <p:cNvPr id="74754" name="ヘッダー プレースホルダ 1"/>
          <p:cNvSpPr>
            <a:spLocks noGrp="1"/>
          </p:cNvSpPr>
          <p:nvPr>
            <p:ph type="hdr" sz="quarter"/>
          </p:nvPr>
        </p:nvSpPr>
        <p:spPr>
          <a:noFill/>
        </p:spPr>
        <p:txBody>
          <a:bodyPr/>
          <a:lstStyle/>
          <a:p>
            <a:r>
              <a:rPr lang="ja-JP" altLang="en-US"/>
              <a:t>プログラミング言語論プログラミング言語論</a:t>
            </a:r>
            <a:endParaRPr lang="en-US" altLang="ja-JP"/>
          </a:p>
        </p:txBody>
      </p:sp>
      <p:sp>
        <p:nvSpPr>
          <p:cNvPr id="74755" name="フッター プレースホルダ 5"/>
          <p:cNvSpPr>
            <a:spLocks noGrp="1"/>
          </p:cNvSpPr>
          <p:nvPr>
            <p:ph type="ftr" sz="quarter" idx="4"/>
          </p:nvPr>
        </p:nvSpPr>
        <p:spPr>
          <a:noFill/>
        </p:spPr>
        <p:txBody>
          <a:bodyPr/>
          <a:lstStyle/>
          <a:p>
            <a:r>
              <a:rPr lang="ja-JP" altLang="en-US" smtClean="0"/>
              <a:t>プログラムの意味論</a:t>
            </a:r>
            <a:endParaRPr lang="en-US" altLang="ja-JP"/>
          </a:p>
        </p:txBody>
      </p:sp>
      <p:sp>
        <p:nvSpPr>
          <p:cNvPr id="7475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FFF44BF9-B6E5-47D3-992B-A93C0F8E44EA}" type="slidenum">
              <a:rPr lang="ja-JP" altLang="en-US" sz="1300">
                <a:latin typeface="Calibri" pitchFamily="34" charset="0"/>
              </a:rPr>
              <a:pPr algn="r" defTabSz="990600"/>
              <a:t>3</a:t>
            </a:fld>
            <a:endParaRPr lang="en-US" altLang="ja-JP" sz="1300">
              <a:latin typeface="Calibri" pitchFamily="34" charset="0"/>
            </a:endParaRPr>
          </a:p>
        </p:txBody>
      </p:sp>
      <p:sp>
        <p:nvSpPr>
          <p:cNvPr id="74757"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74758"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A6D037B-2715-4A7C-BC23-845D406B4F0B}" type="slidenum">
              <a:rPr lang="ja-JP" altLang="en-US" sz="1300">
                <a:latin typeface="Calibri" pitchFamily="34" charset="0"/>
              </a:rPr>
              <a:pPr algn="r" defTabSz="990600"/>
              <a:t>3</a:t>
            </a:fld>
            <a:endParaRPr lang="en-US" altLang="ja-JP" sz="1300">
              <a:latin typeface="Calibri" pitchFamily="34" charset="0"/>
            </a:endParaRPr>
          </a:p>
        </p:txBody>
      </p:sp>
      <p:sp>
        <p:nvSpPr>
          <p:cNvPr id="74759" name="Rectangle 7"/>
          <p:cNvSpPr txBox="1">
            <a:spLocks noGrp="1" noChangeArrowheads="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016F7210-A356-43D5-9FC8-E7787694F40E}" type="slidenum">
              <a:rPr lang="en-US" altLang="ja-JP" sz="1300">
                <a:latin typeface="Calibri" pitchFamily="34" charset="0"/>
              </a:rPr>
              <a:pPr algn="r" defTabSz="990600"/>
              <a:t>3</a:t>
            </a:fld>
            <a:endParaRPr lang="en-US" altLang="ja-JP" sz="1300">
              <a:latin typeface="Calibri" pitchFamily="34" charset="0"/>
            </a:endParaRPr>
          </a:p>
        </p:txBody>
      </p:sp>
      <p:sp>
        <p:nvSpPr>
          <p:cNvPr id="7476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4761" name="Rectangle 3"/>
          <p:cNvSpPr>
            <a:spLocks noGrp="1" noChangeArrowheads="1"/>
          </p:cNvSpPr>
          <p:nvPr>
            <p:ph type="body" idx="1"/>
          </p:nvPr>
        </p:nvSpPr>
        <p:spPr>
          <a:noFill/>
          <a:ln/>
        </p:spPr>
        <p:txBody>
          <a:bodyPr/>
          <a:lstStyle/>
          <a:p>
            <a:pPr eaLnBrk="1" hangingPunct="1">
              <a:spcBef>
                <a:spcPct val="0"/>
              </a:spcBef>
            </a:pPr>
            <a:endParaRPr lang="ja-JP" altLang="en-US" smtClean="0">
              <a:ea typeface="ＭＳ Ｐ明朝" pitchFamily="18"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本講義では、入出力文は省略</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プログラムの意味論</a:t>
            </a:r>
            <a:endParaRPr lang="en-US" altLang="ja-JP"/>
          </a:p>
        </p:txBody>
      </p:sp>
      <p:sp>
        <p:nvSpPr>
          <p:cNvPr id="6" name="スライド番号プレースホルダ 5"/>
          <p:cNvSpPr>
            <a:spLocks noGrp="1"/>
          </p:cNvSpPr>
          <p:nvPr>
            <p:ph type="sldNum" sz="quarter" idx="12"/>
          </p:nvPr>
        </p:nvSpPr>
        <p:spPr/>
        <p:txBody>
          <a:bodyPr/>
          <a:lstStyle/>
          <a:p>
            <a:pPr>
              <a:defRPr/>
            </a:pPr>
            <a:fld id="{46F9A080-DFB6-4122-8071-9BE35617F8FD}" type="slidenum">
              <a:rPr lang="ja-JP" altLang="en-US" smtClean="0"/>
              <a:pPr>
                <a:defRPr/>
              </a:pPr>
              <a:t>12</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状態：「環境」と呼ぶこともある</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プログラムの意味論</a:t>
            </a:r>
            <a:endParaRPr lang="en-US" altLang="ja-JP"/>
          </a:p>
        </p:txBody>
      </p:sp>
      <p:sp>
        <p:nvSpPr>
          <p:cNvPr id="6" name="スライド番号プレースホルダ 5"/>
          <p:cNvSpPr>
            <a:spLocks noGrp="1"/>
          </p:cNvSpPr>
          <p:nvPr>
            <p:ph type="sldNum" sz="quarter" idx="12"/>
          </p:nvPr>
        </p:nvSpPr>
        <p:spPr/>
        <p:txBody>
          <a:bodyPr/>
          <a:lstStyle/>
          <a:p>
            <a:pPr>
              <a:defRPr/>
            </a:pPr>
            <a:fld id="{46F9A080-DFB6-4122-8071-9BE35617F8FD}" type="slidenum">
              <a:rPr lang="ja-JP" altLang="en-US" smtClean="0"/>
              <a:pPr>
                <a:defRPr/>
              </a:pPr>
              <a:t>15</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en-US" altLang="ja-JP" smtClean="0"/>
              <a:t>a</a:t>
            </a:r>
            <a:r>
              <a:rPr kumimoji="1" lang="ja-JP" altLang="en-US" smtClean="0"/>
              <a:t> は、定数とする</a:t>
            </a:r>
            <a:endParaRPr kumimoji="1" lang="en-US" altLang="ja-JP" smtClean="0"/>
          </a:p>
        </p:txBody>
      </p:sp>
      <p:sp>
        <p:nvSpPr>
          <p:cNvPr id="4" name="ヘッダー プレースホルダ 3"/>
          <p:cNvSpPr>
            <a:spLocks noGrp="1"/>
          </p:cNvSpPr>
          <p:nvPr>
            <p:ph type="hdr" sz="quarter" idx="10"/>
          </p:nvPr>
        </p:nvSpPr>
        <p:spPr/>
        <p:txBody>
          <a:bodyPr/>
          <a:lstStyle/>
          <a:p>
            <a:r>
              <a:rPr lang="ja-JP" altLang="en-US" smtClean="0"/>
              <a:t>プログラミング言語論プログラミング言語論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プログラムの意味論</a:t>
            </a:r>
            <a:endParaRPr lang="en-US" altLang="ja-JP"/>
          </a:p>
        </p:txBody>
      </p:sp>
      <p:sp>
        <p:nvSpPr>
          <p:cNvPr id="6" name="スライド番号プレースホルダ 5"/>
          <p:cNvSpPr>
            <a:spLocks noGrp="1"/>
          </p:cNvSpPr>
          <p:nvPr>
            <p:ph type="sldNum" sz="quarter" idx="12"/>
          </p:nvPr>
        </p:nvSpPr>
        <p:spPr/>
        <p:txBody>
          <a:bodyPr/>
          <a:lstStyle/>
          <a:p>
            <a:pPr>
              <a:defRPr/>
            </a:pPr>
            <a:fld id="{46F9A080-DFB6-4122-8071-9BE35617F8FD}" type="slidenum">
              <a:rPr lang="ja-JP" altLang="en-US" smtClean="0"/>
              <a:pPr>
                <a:defRPr/>
              </a:pPr>
              <a:t>22</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smtClean="0"/>
              <a:t>ｅ　は式である。</a:t>
            </a: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プログラムの意味論</a:t>
            </a:r>
            <a:endParaRPr lang="en-US" altLang="ja-JP"/>
          </a:p>
        </p:txBody>
      </p:sp>
      <p:sp>
        <p:nvSpPr>
          <p:cNvPr id="6" name="スライド番号プレースホルダ 5"/>
          <p:cNvSpPr>
            <a:spLocks noGrp="1"/>
          </p:cNvSpPr>
          <p:nvPr>
            <p:ph type="sldNum" sz="quarter" idx="12"/>
          </p:nvPr>
        </p:nvSpPr>
        <p:spPr/>
        <p:txBody>
          <a:bodyPr/>
          <a:lstStyle/>
          <a:p>
            <a:pPr>
              <a:defRPr/>
            </a:pPr>
            <a:fld id="{46F9A080-DFB6-4122-8071-9BE35617F8FD}" type="slidenum">
              <a:rPr lang="ja-JP" altLang="en-US" smtClean="0"/>
              <a:pPr>
                <a:defRPr/>
              </a:pPr>
              <a:t>28</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pPr marL="0" marR="0" indent="0" algn="l" defTabSz="914400" rtl="0" eaLnBrk="0" fontAlgn="base" latinLnBrk="0" hangingPunct="0">
              <a:lnSpc>
                <a:spcPct val="100000"/>
              </a:lnSpc>
              <a:spcBef>
                <a:spcPct val="30000"/>
              </a:spcBef>
              <a:spcAft>
                <a:spcPct val="0"/>
              </a:spcAft>
              <a:buClrTx/>
              <a:buSzTx/>
              <a:buFontTx/>
              <a:buNone/>
              <a:tabLst/>
              <a:defRPr/>
            </a:pPr>
            <a:r>
              <a:rPr kumimoji="1" lang="en-US" altLang="ja-JP" smtClean="0"/>
              <a:t>if-then-else </a:t>
            </a:r>
            <a:r>
              <a:rPr kumimoji="1" lang="ja-JP" altLang="en-US" smtClean="0"/>
              <a:t>の第２引数の評価では、引数部の </a:t>
            </a:r>
            <a:r>
              <a:rPr kumimoji="1" lang="en-US" altLang="ja-JP" smtClean="0"/>
              <a:t>M[[s1]](σ)  </a:t>
            </a:r>
            <a:r>
              <a:rPr kumimoji="1" lang="ja-JP" altLang="en-US" smtClean="0"/>
              <a:t>の評価を最初に行う</a:t>
            </a:r>
            <a:endParaRPr kumimoji="1" lang="en-US" altLang="ja-JP" smtClean="0"/>
          </a:p>
          <a:p>
            <a:pPr marL="0" marR="0" indent="0" algn="l" defTabSz="914400" rtl="0" eaLnBrk="0" fontAlgn="base" latinLnBrk="0" hangingPunct="0">
              <a:lnSpc>
                <a:spcPct val="100000"/>
              </a:lnSpc>
              <a:spcBef>
                <a:spcPct val="30000"/>
              </a:spcBef>
              <a:spcAft>
                <a:spcPct val="0"/>
              </a:spcAft>
              <a:buClrTx/>
              <a:buSzTx/>
              <a:buFontTx/>
              <a:buNone/>
              <a:tabLst/>
              <a:defRPr/>
            </a:pPr>
            <a:endParaRPr kumimoji="1" lang="ja-JP" altLang="en-US"/>
          </a:p>
        </p:txBody>
      </p:sp>
      <p:sp>
        <p:nvSpPr>
          <p:cNvPr id="4" name="ヘッダー プレースホルダ 3"/>
          <p:cNvSpPr>
            <a:spLocks noGrp="1"/>
          </p:cNvSpPr>
          <p:nvPr>
            <p:ph type="hdr" sz="quarter" idx="10"/>
          </p:nvPr>
        </p:nvSpPr>
        <p:spPr/>
        <p:txBody>
          <a:bodyPr/>
          <a:lstStyle/>
          <a:p>
            <a:r>
              <a:rPr lang="ja-JP" altLang="en-US" smtClean="0"/>
              <a:t>プログラミング言語論プログラミング言語論</a:t>
            </a:r>
            <a:endParaRPr lang="en-US" altLang="ja-JP"/>
          </a:p>
        </p:txBody>
      </p:sp>
      <p:sp>
        <p:nvSpPr>
          <p:cNvPr id="5" name="フッター プレースホルダ 4"/>
          <p:cNvSpPr>
            <a:spLocks noGrp="1"/>
          </p:cNvSpPr>
          <p:nvPr>
            <p:ph type="ftr" sz="quarter" idx="11"/>
          </p:nvPr>
        </p:nvSpPr>
        <p:spPr/>
        <p:txBody>
          <a:bodyPr/>
          <a:lstStyle/>
          <a:p>
            <a:r>
              <a:rPr lang="ja-JP" altLang="en-US" smtClean="0"/>
              <a:t>プログラムの意味論</a:t>
            </a:r>
            <a:endParaRPr lang="en-US" altLang="ja-JP"/>
          </a:p>
        </p:txBody>
      </p:sp>
      <p:sp>
        <p:nvSpPr>
          <p:cNvPr id="6" name="スライド番号プレースホルダ 5"/>
          <p:cNvSpPr>
            <a:spLocks noGrp="1"/>
          </p:cNvSpPr>
          <p:nvPr>
            <p:ph type="sldNum" sz="quarter" idx="12"/>
          </p:nvPr>
        </p:nvSpPr>
        <p:spPr/>
        <p:txBody>
          <a:bodyPr/>
          <a:lstStyle/>
          <a:p>
            <a:pPr>
              <a:defRPr/>
            </a:pPr>
            <a:fld id="{46F9A080-DFB6-4122-8071-9BE35617F8FD}" type="slidenum">
              <a:rPr lang="ja-JP" altLang="en-US" smtClean="0"/>
              <a:pPr>
                <a:defRPr/>
              </a:pPr>
              <a:t>33</a:t>
            </a:fld>
            <a:endParaRPr lang="en-US"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6"/>
          <p:cNvSpPr>
            <a:spLocks noGrp="1"/>
          </p:cNvSpPr>
          <p:nvPr>
            <p:ph type="sldNum" sz="quarter" idx="5"/>
          </p:nvPr>
        </p:nvSpPr>
        <p:spPr>
          <a:ln/>
        </p:spPr>
        <p:txBody>
          <a:bodyPr/>
          <a:lstStyle/>
          <a:p>
            <a:pPr>
              <a:defRPr/>
            </a:pPr>
            <a:fld id="{DC28FD01-8BE7-401C-89C7-F443EFCBCE06}" type="slidenum">
              <a:rPr lang="ja-JP" altLang="en-US"/>
              <a:pPr>
                <a:defRPr/>
              </a:pPr>
              <a:t>50</a:t>
            </a:fld>
            <a:endParaRPr lang="en-US" altLang="ja-JP"/>
          </a:p>
        </p:txBody>
      </p:sp>
      <p:sp>
        <p:nvSpPr>
          <p:cNvPr id="75778" name="ヘッダー プレースホルダ 1"/>
          <p:cNvSpPr>
            <a:spLocks noGrp="1"/>
          </p:cNvSpPr>
          <p:nvPr>
            <p:ph type="hdr" sz="quarter"/>
          </p:nvPr>
        </p:nvSpPr>
        <p:spPr>
          <a:noFill/>
        </p:spPr>
        <p:txBody>
          <a:bodyPr/>
          <a:lstStyle/>
          <a:p>
            <a:r>
              <a:rPr lang="ja-JP" altLang="en-US"/>
              <a:t>プログラミング言語論プログラミング言語論</a:t>
            </a:r>
            <a:endParaRPr lang="en-US" altLang="ja-JP"/>
          </a:p>
        </p:txBody>
      </p:sp>
      <p:sp>
        <p:nvSpPr>
          <p:cNvPr id="75779" name="フッター プレースホルダ 5"/>
          <p:cNvSpPr>
            <a:spLocks noGrp="1"/>
          </p:cNvSpPr>
          <p:nvPr>
            <p:ph type="ftr" sz="quarter" idx="4"/>
          </p:nvPr>
        </p:nvSpPr>
        <p:spPr>
          <a:noFill/>
        </p:spPr>
        <p:txBody>
          <a:bodyPr/>
          <a:lstStyle/>
          <a:p>
            <a:r>
              <a:rPr lang="ja-JP" altLang="en-US" smtClean="0"/>
              <a:t>プログラムの意味論</a:t>
            </a:r>
            <a:endParaRPr lang="en-US" altLang="ja-JP"/>
          </a:p>
        </p:txBody>
      </p:sp>
      <p:sp>
        <p:nvSpPr>
          <p:cNvPr id="75780"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53BBE15-33FC-4F7E-A82F-F56A64258B08}" type="slidenum">
              <a:rPr lang="ja-JP" altLang="en-US" sz="1300">
                <a:latin typeface="Calibri" pitchFamily="34" charset="0"/>
              </a:rPr>
              <a:pPr algn="r" defTabSz="990600"/>
              <a:t>50</a:t>
            </a:fld>
            <a:endParaRPr lang="en-US" altLang="ja-JP" sz="1300">
              <a:latin typeface="Calibri" pitchFamily="34" charset="0"/>
            </a:endParaRPr>
          </a:p>
        </p:txBody>
      </p:sp>
      <p:sp>
        <p:nvSpPr>
          <p:cNvPr id="75781"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75782"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41D8A965-A67D-4F34-98D4-305A9833A2FB}" type="slidenum">
              <a:rPr lang="ja-JP" altLang="en-US" sz="1300">
                <a:latin typeface="Calibri" pitchFamily="34" charset="0"/>
              </a:rPr>
              <a:pPr algn="r" defTabSz="990600"/>
              <a:t>50</a:t>
            </a:fld>
            <a:endParaRPr lang="en-US" altLang="ja-JP" sz="1300">
              <a:latin typeface="Calibri" pitchFamily="34" charset="0"/>
            </a:endParaRPr>
          </a:p>
        </p:txBody>
      </p:sp>
      <p:sp>
        <p:nvSpPr>
          <p:cNvPr id="75783" name="Rectangle 2"/>
          <p:cNvSpPr>
            <a:spLocks noGrp="1" noRot="1" noChangeAspect="1" noTextEdit="1"/>
          </p:cNvSpPr>
          <p:nvPr>
            <p:ph type="sldImg"/>
          </p:nvPr>
        </p:nvSpPr>
        <p:spPr bwMode="auto">
          <a:noFill/>
          <a:ln>
            <a:solidFill>
              <a:srgbClr val="000000"/>
            </a:solidFill>
            <a:miter lim="800000"/>
            <a:headEnd/>
            <a:tailEnd/>
          </a:ln>
        </p:spPr>
      </p:sp>
      <p:sp>
        <p:nvSpPr>
          <p:cNvPr id="75784" name="Rectangle 3"/>
          <p:cNvSpPr>
            <a:spLocks noGrp="1"/>
          </p:cNvSpPr>
          <p:nvPr>
            <p:ph type="body" idx="1"/>
          </p:nvPr>
        </p:nvSpPr>
        <p:spPr>
          <a:noFill/>
          <a:ln/>
        </p:spPr>
        <p:txBody>
          <a:bodyPr/>
          <a:lstStyle/>
          <a:p>
            <a:r>
              <a:rPr lang="ja-JP" altLang="en-US" smtClean="0"/>
              <a:t>⇒ は含意（ならば）を表す</a:t>
            </a:r>
          </a:p>
          <a:p>
            <a:endParaRPr lang="ja-JP"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スライド番号プレースホルダ 6"/>
          <p:cNvSpPr>
            <a:spLocks noGrp="1"/>
          </p:cNvSpPr>
          <p:nvPr>
            <p:ph type="sldNum" sz="quarter" idx="5"/>
          </p:nvPr>
        </p:nvSpPr>
        <p:spPr>
          <a:ln/>
        </p:spPr>
        <p:txBody>
          <a:bodyPr/>
          <a:lstStyle/>
          <a:p>
            <a:pPr>
              <a:defRPr/>
            </a:pPr>
            <a:fld id="{16BEE61A-7968-46E1-87F8-E0E0E059D560}" type="slidenum">
              <a:rPr lang="ja-JP" altLang="en-US"/>
              <a:pPr>
                <a:defRPr/>
              </a:pPr>
              <a:t>54</a:t>
            </a:fld>
            <a:endParaRPr lang="en-US" altLang="ja-JP"/>
          </a:p>
        </p:txBody>
      </p:sp>
      <p:sp>
        <p:nvSpPr>
          <p:cNvPr id="76802" name="ヘッダー プレースホルダ 1"/>
          <p:cNvSpPr>
            <a:spLocks noGrp="1"/>
          </p:cNvSpPr>
          <p:nvPr>
            <p:ph type="hdr" sz="quarter"/>
          </p:nvPr>
        </p:nvSpPr>
        <p:spPr>
          <a:noFill/>
        </p:spPr>
        <p:txBody>
          <a:bodyPr/>
          <a:lstStyle/>
          <a:p>
            <a:r>
              <a:rPr lang="ja-JP" altLang="en-US"/>
              <a:t>プログラミング言語論プログラミング言語論</a:t>
            </a:r>
            <a:endParaRPr lang="en-US" altLang="ja-JP"/>
          </a:p>
        </p:txBody>
      </p:sp>
      <p:sp>
        <p:nvSpPr>
          <p:cNvPr id="76803" name="フッター プレースホルダ 5"/>
          <p:cNvSpPr>
            <a:spLocks noGrp="1"/>
          </p:cNvSpPr>
          <p:nvPr>
            <p:ph type="ftr" sz="quarter" idx="4"/>
          </p:nvPr>
        </p:nvSpPr>
        <p:spPr>
          <a:noFill/>
        </p:spPr>
        <p:txBody>
          <a:bodyPr/>
          <a:lstStyle/>
          <a:p>
            <a:r>
              <a:rPr lang="ja-JP" altLang="en-US" smtClean="0"/>
              <a:t>プログラムの意味論</a:t>
            </a:r>
            <a:endParaRPr lang="en-US" altLang="ja-JP"/>
          </a:p>
        </p:txBody>
      </p:sp>
      <p:sp>
        <p:nvSpPr>
          <p:cNvPr id="76804"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6149A026-83C2-4E90-8AF0-0751E27FA55C}" type="slidenum">
              <a:rPr lang="ja-JP" altLang="en-US" sz="1300">
                <a:latin typeface="Calibri" pitchFamily="34" charset="0"/>
              </a:rPr>
              <a:pPr algn="r" defTabSz="990600"/>
              <a:t>54</a:t>
            </a:fld>
            <a:endParaRPr lang="en-US" altLang="ja-JP" sz="1300">
              <a:latin typeface="Calibri" pitchFamily="34" charset="0"/>
            </a:endParaRPr>
          </a:p>
        </p:txBody>
      </p:sp>
      <p:sp>
        <p:nvSpPr>
          <p:cNvPr id="76805" name="ヘッダー プレースホルダ 1"/>
          <p:cNvSpPr txBox="1">
            <a:spLocks noGrp="1"/>
          </p:cNvSpPr>
          <p:nvPr/>
        </p:nvSpPr>
        <p:spPr bwMode="auto">
          <a:xfrm>
            <a:off x="0" y="0"/>
            <a:ext cx="3076575" cy="511175"/>
          </a:xfrm>
          <a:prstGeom prst="rect">
            <a:avLst/>
          </a:prstGeom>
          <a:noFill/>
          <a:ln w="9525">
            <a:noFill/>
            <a:miter lim="800000"/>
            <a:headEnd/>
            <a:tailEnd/>
          </a:ln>
        </p:spPr>
        <p:txBody>
          <a:bodyPr lIns="99048" tIns="49524" rIns="99048" bIns="49524"/>
          <a:lstStyle/>
          <a:p>
            <a:pPr defTabSz="990600"/>
            <a:r>
              <a:rPr lang="ja-JP" altLang="en-US" sz="1300">
                <a:latin typeface="Calibri" pitchFamily="34" charset="0"/>
              </a:rPr>
              <a:t>プログラミング言語論</a:t>
            </a:r>
            <a:endParaRPr lang="en-US" altLang="ja-JP" sz="1300">
              <a:latin typeface="Calibri" pitchFamily="34" charset="0"/>
            </a:endParaRPr>
          </a:p>
        </p:txBody>
      </p:sp>
      <p:sp>
        <p:nvSpPr>
          <p:cNvPr id="76806" name="スライド番号プレースホルダ 6"/>
          <p:cNvSpPr txBox="1">
            <a:spLocks noGrp="1"/>
          </p:cNvSpPr>
          <p:nvPr/>
        </p:nvSpPr>
        <p:spPr bwMode="auto">
          <a:xfrm>
            <a:off x="4021138" y="9710738"/>
            <a:ext cx="3076575" cy="511175"/>
          </a:xfrm>
          <a:prstGeom prst="rect">
            <a:avLst/>
          </a:prstGeom>
          <a:noFill/>
          <a:ln w="9525">
            <a:noFill/>
            <a:miter lim="800000"/>
            <a:headEnd/>
            <a:tailEnd/>
          </a:ln>
        </p:spPr>
        <p:txBody>
          <a:bodyPr lIns="99048" tIns="49524" rIns="99048" bIns="49524" anchor="b"/>
          <a:lstStyle/>
          <a:p>
            <a:pPr algn="r" defTabSz="990600"/>
            <a:fld id="{81DC59F9-86DA-4F42-AC47-282C43FEA47E}" type="slidenum">
              <a:rPr lang="ja-JP" altLang="en-US" sz="1300">
                <a:latin typeface="Calibri" pitchFamily="34" charset="0"/>
              </a:rPr>
              <a:pPr algn="r" defTabSz="990600"/>
              <a:t>54</a:t>
            </a:fld>
            <a:endParaRPr lang="en-US" altLang="ja-JP" sz="1300">
              <a:latin typeface="Calibri" pitchFamily="34" charset="0"/>
            </a:endParaRPr>
          </a:p>
        </p:txBody>
      </p:sp>
      <p:sp>
        <p:nvSpPr>
          <p:cNvPr id="76807" name="Rectangle 2"/>
          <p:cNvSpPr>
            <a:spLocks noGrp="1" noRot="1" noChangeAspect="1" noTextEdit="1"/>
          </p:cNvSpPr>
          <p:nvPr>
            <p:ph type="sldImg"/>
          </p:nvPr>
        </p:nvSpPr>
        <p:spPr bwMode="auto">
          <a:noFill/>
          <a:ln>
            <a:solidFill>
              <a:srgbClr val="000000"/>
            </a:solidFill>
            <a:miter lim="800000"/>
            <a:headEnd/>
            <a:tailEnd/>
          </a:ln>
        </p:spPr>
      </p:sp>
      <p:sp>
        <p:nvSpPr>
          <p:cNvPr id="76808" name="Rectangle 3"/>
          <p:cNvSpPr>
            <a:spLocks noGrp="1"/>
          </p:cNvSpPr>
          <p:nvPr>
            <p:ph type="body" idx="1"/>
          </p:nvPr>
        </p:nvSpPr>
        <p:spPr>
          <a:noFill/>
          <a:ln/>
        </p:spPr>
        <p:txBody>
          <a:bodyPr/>
          <a:lstStyle/>
          <a:p>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2"/>
          <p:cNvGrpSpPr>
            <a:grpSpLocks/>
          </p:cNvGrpSpPr>
          <p:nvPr/>
        </p:nvGrpSpPr>
        <p:grpSpPr bwMode="auto">
          <a:xfrm>
            <a:off x="-7758113" y="1463675"/>
            <a:ext cx="16902113" cy="10795000"/>
            <a:chOff x="-4887" y="922"/>
            <a:chExt cx="10647" cy="6800"/>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6" name="Arc 4"/>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2533" name="Rectangle 5"/>
          <p:cNvSpPr>
            <a:spLocks noGrp="1" noChangeArrowheads="1"/>
          </p:cNvSpPr>
          <p:nvPr>
            <p:ph type="ctrTitle" sz="quarter"/>
          </p:nvPr>
        </p:nvSpPr>
        <p:spPr>
          <a:xfrm>
            <a:off x="1293813" y="762000"/>
            <a:ext cx="7772400" cy="1143000"/>
          </a:xfrm>
        </p:spPr>
        <p:txBody>
          <a:bodyPr anchor="b"/>
          <a:lstStyle>
            <a:lvl1pPr>
              <a:defRPr/>
            </a:lvl1pPr>
          </a:lstStyle>
          <a:p>
            <a:r>
              <a:rPr lang="ja-JP" altLang="en-US" smtClean="0"/>
              <a:t>マスタ タイトルの書式設定</a:t>
            </a:r>
            <a:endParaRPr lang="ja-JP" altLang="en-US"/>
          </a:p>
        </p:txBody>
      </p:sp>
      <p:sp>
        <p:nvSpPr>
          <p:cNvPr id="22534" name="Rectangle 6"/>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ja-JP" altLang="en-US" smtClean="0"/>
              <a:t>マスタ サブタイトルの書式設定</a:t>
            </a:r>
            <a:endParaRPr lang="ja-JP" altLang="en-US"/>
          </a:p>
        </p:txBody>
      </p:sp>
      <p:sp>
        <p:nvSpPr>
          <p:cNvPr id="7" name="Rectangle 7"/>
          <p:cNvSpPr>
            <a:spLocks noGrp="1" noChangeArrowheads="1"/>
          </p:cNvSpPr>
          <p:nvPr>
            <p:ph type="dt" sz="quarter" idx="10"/>
          </p:nvPr>
        </p:nvSpPr>
        <p:spPr>
          <a:xfrm>
            <a:off x="7086600" y="6477000"/>
            <a:ext cx="1905000" cy="381000"/>
          </a:xfrm>
        </p:spPr>
        <p:txBody>
          <a:bodyPr/>
          <a:lstStyle>
            <a:lvl1pPr>
              <a:defRPr/>
            </a:lvl1pPr>
          </a:lstStyle>
          <a:p>
            <a:pPr>
              <a:defRPr/>
            </a:pPr>
            <a:fld id="{4E309321-0E8E-458A-9873-4AFFE738255B}" type="datetime1">
              <a:rPr lang="ja-JP" altLang="en-US"/>
              <a:pPr>
                <a:defRPr/>
              </a:pPr>
              <a:t>2014/12/1</a:t>
            </a:fld>
            <a:endParaRPr lang="ja-JP" altLang="en-US"/>
          </a:p>
        </p:txBody>
      </p:sp>
      <p:sp>
        <p:nvSpPr>
          <p:cNvPr id="8" name="Rectangle 8"/>
          <p:cNvSpPr>
            <a:spLocks noGrp="1" noChangeArrowheads="1"/>
          </p:cNvSpPr>
          <p:nvPr>
            <p:ph type="ftr" sz="quarter" idx="11"/>
          </p:nvPr>
        </p:nvSpPr>
        <p:spPr>
          <a:xfrm>
            <a:off x="1295400" y="6365875"/>
            <a:ext cx="4267200" cy="457200"/>
          </a:xfrm>
        </p:spPr>
        <p:txBody>
          <a:bodyPr/>
          <a:lstStyle>
            <a:lvl1pPr>
              <a:defRPr/>
            </a:lvl1pPr>
          </a:lstStyle>
          <a:p>
            <a:endParaRPr lang="en-US" altLang="ja-JP"/>
          </a:p>
        </p:txBody>
      </p:sp>
      <p:sp>
        <p:nvSpPr>
          <p:cNvPr id="9" name="Rectangle 9"/>
          <p:cNvSpPr>
            <a:spLocks noGrp="1" noChangeArrowheads="1"/>
          </p:cNvSpPr>
          <p:nvPr>
            <p:ph type="sldNum" sz="quarter" idx="12"/>
          </p:nvPr>
        </p:nvSpPr>
        <p:spPr/>
        <p:txBody>
          <a:bodyPr/>
          <a:lstStyle>
            <a:lvl1pPr algn="r" fontAlgn="base">
              <a:spcBef>
                <a:spcPct val="0"/>
              </a:spcBef>
              <a:spcAft>
                <a:spcPct val="0"/>
              </a:spcAft>
              <a:defRPr/>
            </a:lvl1pPr>
          </a:lstStyle>
          <a:p>
            <a:pPr>
              <a:defRPr/>
            </a:pPr>
            <a:fld id="{945A6771-9BF2-46E9-9B2C-8FD993D607E1}"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CF5A9F5A-6743-412D-A30E-8DF268AA1292}" type="datetime1">
              <a:rPr lang="ja-JP" altLang="en-US"/>
              <a:pPr>
                <a:defRPr/>
              </a:pPr>
              <a:t>2014/12/1</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3481CB21-0EBE-4AE1-80CC-ECAC06200BC2}"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43700" y="609600"/>
            <a:ext cx="20193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2625" y="609600"/>
            <a:ext cx="5908675"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D79F3B54-937F-4FE4-8799-1BD262067298}" type="datetime1">
              <a:rPr lang="ja-JP" altLang="en-US"/>
              <a:pPr>
                <a:defRPr/>
              </a:pPr>
              <a:t>2014/12/1</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6E2E9FD9-96C3-42BB-86DF-08FDE40E5E20}"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dt" sz="half" idx="10"/>
          </p:nvPr>
        </p:nvSpPr>
        <p:spPr>
          <a:ln/>
        </p:spPr>
        <p:txBody>
          <a:bodyPr/>
          <a:lstStyle>
            <a:lvl1pPr>
              <a:defRPr/>
            </a:lvl1pPr>
          </a:lstStyle>
          <a:p>
            <a:pPr>
              <a:defRPr/>
            </a:pPr>
            <a:fld id="{BBF86894-8401-444E-86AD-3B9521E053C1}" type="datetime1">
              <a:rPr lang="ja-JP" altLang="en-US"/>
              <a:pPr>
                <a:defRPr/>
              </a:pPr>
              <a:t>2014/12/1</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C8251952-6602-43F3-B8DA-080E38E5C45B}"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7"/>
          <p:cNvSpPr>
            <a:spLocks noGrp="1" noChangeArrowheads="1"/>
          </p:cNvSpPr>
          <p:nvPr>
            <p:ph type="dt" sz="half" idx="10"/>
          </p:nvPr>
        </p:nvSpPr>
        <p:spPr>
          <a:ln/>
        </p:spPr>
        <p:txBody>
          <a:bodyPr/>
          <a:lstStyle>
            <a:lvl1pPr>
              <a:defRPr/>
            </a:lvl1pPr>
          </a:lstStyle>
          <a:p>
            <a:pPr>
              <a:defRPr/>
            </a:pPr>
            <a:fld id="{056B04B9-F6CD-4317-B96A-1D1459AA9638}" type="datetime1">
              <a:rPr lang="ja-JP" altLang="en-US"/>
              <a:pPr>
                <a:defRPr/>
              </a:pPr>
              <a:t>2014/12/1</a:t>
            </a:fld>
            <a:endParaRPr lang="ja-JP" altLang="en-US"/>
          </a:p>
        </p:txBody>
      </p:sp>
      <p:sp>
        <p:nvSpPr>
          <p:cNvPr id="5" name="Rectangle 8"/>
          <p:cNvSpPr>
            <a:spLocks noGrp="1" noChangeArrowheads="1"/>
          </p:cNvSpPr>
          <p:nvPr>
            <p:ph type="ftr" sz="quarter" idx="11"/>
          </p:nvPr>
        </p:nvSpPr>
        <p:spPr>
          <a:ln/>
        </p:spPr>
        <p:txBody>
          <a:bodyPr/>
          <a:lstStyle>
            <a:lvl1pPr>
              <a:defRPr/>
            </a:lvl1pPr>
          </a:lstStyle>
          <a:p>
            <a:endParaRPr lang="en-US" altLang="ja-JP"/>
          </a:p>
        </p:txBody>
      </p:sp>
      <p:sp>
        <p:nvSpPr>
          <p:cNvPr id="6" name="Rectangle 9"/>
          <p:cNvSpPr>
            <a:spLocks noGrp="1" noChangeArrowheads="1"/>
          </p:cNvSpPr>
          <p:nvPr>
            <p:ph type="sldNum" sz="quarter" idx="12"/>
          </p:nvPr>
        </p:nvSpPr>
        <p:spPr>
          <a:ln/>
        </p:spPr>
        <p:txBody>
          <a:bodyPr/>
          <a:lstStyle>
            <a:lvl1pPr>
              <a:defRPr/>
            </a:lvl1pPr>
          </a:lstStyle>
          <a:p>
            <a:pPr>
              <a:defRPr/>
            </a:pPr>
            <a:fld id="{ADDCC7F7-EDFE-44E4-BA20-8D9E5BF10939}"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7"/>
          <p:cNvSpPr>
            <a:spLocks noGrp="1" noChangeArrowheads="1"/>
          </p:cNvSpPr>
          <p:nvPr>
            <p:ph type="dt" sz="half" idx="10"/>
          </p:nvPr>
        </p:nvSpPr>
        <p:spPr>
          <a:ln/>
        </p:spPr>
        <p:txBody>
          <a:bodyPr/>
          <a:lstStyle>
            <a:lvl1pPr>
              <a:defRPr/>
            </a:lvl1pPr>
          </a:lstStyle>
          <a:p>
            <a:pPr>
              <a:defRPr/>
            </a:pPr>
            <a:fld id="{430E0F81-4E7B-4BC4-B385-652C52FFE25B}" type="datetime1">
              <a:rPr lang="ja-JP" altLang="en-US"/>
              <a:pPr>
                <a:defRPr/>
              </a:pPr>
              <a:t>2014/12/1</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50417444-3550-413E-A7B7-FA68B96D56C4}"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7"/>
          <p:cNvSpPr>
            <a:spLocks noGrp="1" noChangeArrowheads="1"/>
          </p:cNvSpPr>
          <p:nvPr>
            <p:ph type="dt" sz="half" idx="10"/>
          </p:nvPr>
        </p:nvSpPr>
        <p:spPr>
          <a:ln/>
        </p:spPr>
        <p:txBody>
          <a:bodyPr/>
          <a:lstStyle>
            <a:lvl1pPr>
              <a:defRPr/>
            </a:lvl1pPr>
          </a:lstStyle>
          <a:p>
            <a:pPr>
              <a:defRPr/>
            </a:pPr>
            <a:fld id="{A26E0E83-6350-4A31-A87B-F73D84E646E5}" type="datetime1">
              <a:rPr lang="ja-JP" altLang="en-US"/>
              <a:pPr>
                <a:defRPr/>
              </a:pPr>
              <a:t>2014/12/1</a:t>
            </a:fld>
            <a:endParaRPr lang="ja-JP" altLang="en-US"/>
          </a:p>
        </p:txBody>
      </p:sp>
      <p:sp>
        <p:nvSpPr>
          <p:cNvPr id="8" name="Rectangle 8"/>
          <p:cNvSpPr>
            <a:spLocks noGrp="1" noChangeArrowheads="1"/>
          </p:cNvSpPr>
          <p:nvPr>
            <p:ph type="ftr" sz="quarter" idx="11"/>
          </p:nvPr>
        </p:nvSpPr>
        <p:spPr>
          <a:ln/>
        </p:spPr>
        <p:txBody>
          <a:bodyPr/>
          <a:lstStyle>
            <a:lvl1pPr>
              <a:defRPr/>
            </a:lvl1pPr>
          </a:lstStyle>
          <a:p>
            <a:endParaRPr lang="en-US" altLang="ja-JP"/>
          </a:p>
        </p:txBody>
      </p:sp>
      <p:sp>
        <p:nvSpPr>
          <p:cNvPr id="9" name="Rectangle 9"/>
          <p:cNvSpPr>
            <a:spLocks noGrp="1" noChangeArrowheads="1"/>
          </p:cNvSpPr>
          <p:nvPr>
            <p:ph type="sldNum" sz="quarter" idx="12"/>
          </p:nvPr>
        </p:nvSpPr>
        <p:spPr>
          <a:ln/>
        </p:spPr>
        <p:txBody>
          <a:bodyPr/>
          <a:lstStyle>
            <a:lvl1pPr>
              <a:defRPr/>
            </a:lvl1pPr>
          </a:lstStyle>
          <a:p>
            <a:pPr>
              <a:defRPr/>
            </a:pPr>
            <a:fld id="{DE54AB45-EEAC-44AD-91D3-F39F66B9F09A}"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7"/>
          <p:cNvSpPr>
            <a:spLocks noGrp="1" noChangeArrowheads="1"/>
          </p:cNvSpPr>
          <p:nvPr>
            <p:ph type="dt" sz="half" idx="10"/>
          </p:nvPr>
        </p:nvSpPr>
        <p:spPr>
          <a:ln/>
        </p:spPr>
        <p:txBody>
          <a:bodyPr/>
          <a:lstStyle>
            <a:lvl1pPr>
              <a:defRPr/>
            </a:lvl1pPr>
          </a:lstStyle>
          <a:p>
            <a:pPr>
              <a:defRPr/>
            </a:pPr>
            <a:fld id="{CC3FF4A2-8F3F-4BD2-AE3D-8C00F552A32D}" type="datetime1">
              <a:rPr lang="ja-JP" altLang="en-US"/>
              <a:pPr>
                <a:defRPr/>
              </a:pPr>
              <a:t>2014/12/1</a:t>
            </a:fld>
            <a:endParaRPr lang="ja-JP" altLang="en-US"/>
          </a:p>
        </p:txBody>
      </p:sp>
      <p:sp>
        <p:nvSpPr>
          <p:cNvPr id="4" name="Rectangle 8"/>
          <p:cNvSpPr>
            <a:spLocks noGrp="1" noChangeArrowheads="1"/>
          </p:cNvSpPr>
          <p:nvPr>
            <p:ph type="ftr" sz="quarter" idx="11"/>
          </p:nvPr>
        </p:nvSpPr>
        <p:spPr>
          <a:ln/>
        </p:spPr>
        <p:txBody>
          <a:bodyPr/>
          <a:lstStyle>
            <a:lvl1pPr>
              <a:defRPr/>
            </a:lvl1pPr>
          </a:lstStyle>
          <a:p>
            <a:endParaRPr lang="en-US" altLang="ja-JP"/>
          </a:p>
        </p:txBody>
      </p:sp>
      <p:sp>
        <p:nvSpPr>
          <p:cNvPr id="5" name="Rectangle 9"/>
          <p:cNvSpPr>
            <a:spLocks noGrp="1" noChangeArrowheads="1"/>
          </p:cNvSpPr>
          <p:nvPr>
            <p:ph type="sldNum" sz="quarter" idx="12"/>
          </p:nvPr>
        </p:nvSpPr>
        <p:spPr>
          <a:ln/>
        </p:spPr>
        <p:txBody>
          <a:bodyPr/>
          <a:lstStyle>
            <a:lvl1pPr>
              <a:defRPr/>
            </a:lvl1pPr>
          </a:lstStyle>
          <a:p>
            <a:pPr>
              <a:defRPr/>
            </a:pPr>
            <a:fld id="{E66A3B94-4037-4E7D-A485-464CC5F38A37}"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fld id="{DA199EBF-DFA1-4622-992A-DD413D29CB1E}" type="datetime1">
              <a:rPr lang="ja-JP" altLang="en-US"/>
              <a:pPr>
                <a:defRPr/>
              </a:pPr>
              <a:t>2014/12/1</a:t>
            </a:fld>
            <a:endParaRPr lang="ja-JP" altLang="en-US"/>
          </a:p>
        </p:txBody>
      </p:sp>
      <p:sp>
        <p:nvSpPr>
          <p:cNvPr id="3" name="Rectangle 8"/>
          <p:cNvSpPr>
            <a:spLocks noGrp="1" noChangeArrowheads="1"/>
          </p:cNvSpPr>
          <p:nvPr>
            <p:ph type="ftr" sz="quarter" idx="11"/>
          </p:nvPr>
        </p:nvSpPr>
        <p:spPr>
          <a:ln/>
        </p:spPr>
        <p:txBody>
          <a:bodyPr/>
          <a:lstStyle>
            <a:lvl1pPr>
              <a:defRPr/>
            </a:lvl1pPr>
          </a:lstStyle>
          <a:p>
            <a:endParaRPr lang="en-US" altLang="ja-JP"/>
          </a:p>
        </p:txBody>
      </p:sp>
      <p:sp>
        <p:nvSpPr>
          <p:cNvPr id="4" name="Rectangle 9"/>
          <p:cNvSpPr>
            <a:spLocks noGrp="1" noChangeArrowheads="1"/>
          </p:cNvSpPr>
          <p:nvPr>
            <p:ph type="sldNum" sz="quarter" idx="12"/>
          </p:nvPr>
        </p:nvSpPr>
        <p:spPr>
          <a:ln/>
        </p:spPr>
        <p:txBody>
          <a:bodyPr/>
          <a:lstStyle>
            <a:lvl1pPr>
              <a:defRPr/>
            </a:lvl1pPr>
          </a:lstStyle>
          <a:p>
            <a:pPr>
              <a:defRPr/>
            </a:pPr>
            <a:fld id="{9D99065A-2497-4F1C-8242-D12608D01588}"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6E405083-2403-45EB-A4E7-F6C53899364A}" type="datetime1">
              <a:rPr lang="ja-JP" altLang="en-US"/>
              <a:pPr>
                <a:defRPr/>
              </a:pPr>
              <a:t>2014/12/1</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7DEB37F2-DC98-43B6-B85A-0F6D4950895F}"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dt" sz="half" idx="10"/>
          </p:nvPr>
        </p:nvSpPr>
        <p:spPr>
          <a:ln/>
        </p:spPr>
        <p:txBody>
          <a:bodyPr/>
          <a:lstStyle>
            <a:lvl1pPr>
              <a:defRPr/>
            </a:lvl1pPr>
          </a:lstStyle>
          <a:p>
            <a:pPr>
              <a:defRPr/>
            </a:pPr>
            <a:fld id="{49EA74D4-4924-4BE5-AE96-347AF76C86BA}" type="datetime1">
              <a:rPr lang="ja-JP" altLang="en-US"/>
              <a:pPr>
                <a:defRPr/>
              </a:pPr>
              <a:t>2014/12/1</a:t>
            </a:fld>
            <a:endParaRPr lang="ja-JP" altLang="en-US"/>
          </a:p>
        </p:txBody>
      </p:sp>
      <p:sp>
        <p:nvSpPr>
          <p:cNvPr id="6" name="Rectangle 8"/>
          <p:cNvSpPr>
            <a:spLocks noGrp="1" noChangeArrowheads="1"/>
          </p:cNvSpPr>
          <p:nvPr>
            <p:ph type="ftr" sz="quarter" idx="11"/>
          </p:nvPr>
        </p:nvSpPr>
        <p:spPr>
          <a:ln/>
        </p:spPr>
        <p:txBody>
          <a:bodyPr/>
          <a:lstStyle>
            <a:lvl1pPr>
              <a:defRPr/>
            </a:lvl1pPr>
          </a:lstStyle>
          <a:p>
            <a:endParaRPr lang="en-US" altLang="ja-JP"/>
          </a:p>
        </p:txBody>
      </p:sp>
      <p:sp>
        <p:nvSpPr>
          <p:cNvPr id="7" name="Rectangle 9"/>
          <p:cNvSpPr>
            <a:spLocks noGrp="1" noChangeArrowheads="1"/>
          </p:cNvSpPr>
          <p:nvPr>
            <p:ph type="sldNum" sz="quarter" idx="12"/>
          </p:nvPr>
        </p:nvSpPr>
        <p:spPr>
          <a:ln/>
        </p:spPr>
        <p:txBody>
          <a:bodyPr/>
          <a:lstStyle>
            <a:lvl1pPr>
              <a:defRPr/>
            </a:lvl1pPr>
          </a:lstStyle>
          <a:p>
            <a:pPr>
              <a:defRPr/>
            </a:pPr>
            <a:fld id="{5593ED26-D37D-4A8D-8671-A6202546B938}"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gradFill rotWithShape="0">
          <a:gsLst>
            <a:gs pos="0">
              <a:srgbClr val="000066"/>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8405813" y="4763"/>
            <a:ext cx="17538701" cy="13690600"/>
            <a:chOff x="-5295" y="3"/>
            <a:chExt cx="11048" cy="8624"/>
          </a:xfrm>
        </p:grpSpPr>
        <p:sp>
          <p:nvSpPr>
            <p:cNvPr id="21507"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sp>
          <p:nvSpPr>
            <p:cNvPr id="21508" name="Arc 4"/>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fontAlgn="auto">
                <a:spcBef>
                  <a:spcPts val="0"/>
                </a:spcBef>
                <a:spcAft>
                  <a:spcPts val="0"/>
                </a:spcAft>
                <a:defRPr/>
              </a:pPr>
              <a:endParaRPr lang="ja-JP" altLang="en-US">
                <a:latin typeface="+mn-lt"/>
                <a:ea typeface="+mn-ea"/>
              </a:endParaRPr>
            </a:p>
          </p:txBody>
        </p:sp>
      </p:grpSp>
      <p:sp>
        <p:nvSpPr>
          <p:cNvPr id="21509" name="Rectangle 5"/>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p>
        </p:txBody>
      </p:sp>
      <p:sp>
        <p:nvSpPr>
          <p:cNvPr id="1028" name="Rectangle 6"/>
          <p:cNvSpPr>
            <a:spLocks noGrp="1" noChangeArrowheads="1"/>
          </p:cNvSpPr>
          <p:nvPr>
            <p:ph type="body" idx="1"/>
          </p:nvPr>
        </p:nvSpPr>
        <p:spPr bwMode="auto">
          <a:xfrm>
            <a:off x="682625" y="1981200"/>
            <a:ext cx="7772400" cy="4114800"/>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endParaRPr lang="ja-JP" altLang="ja-JP" smtClean="0"/>
          </a:p>
          <a:p>
            <a:pPr lvl="3"/>
            <a:r>
              <a:rPr lang="ja-JP" altLang="en-US" smtClean="0"/>
              <a:t>第 </a:t>
            </a:r>
            <a:r>
              <a:rPr lang="en-US" altLang="ja-JP" smtClean="0"/>
              <a:t>4 </a:t>
            </a:r>
            <a:r>
              <a:rPr lang="ja-JP" altLang="en-US" smtClean="0"/>
              <a:t>レベル</a:t>
            </a:r>
            <a:endParaRPr lang="ja-JP" altLang="ja-JP" smtClean="0"/>
          </a:p>
          <a:p>
            <a:pPr lvl="4"/>
            <a:r>
              <a:rPr lang="ja-JP" altLang="en-US" smtClean="0"/>
              <a:t>第 </a:t>
            </a:r>
            <a:r>
              <a:rPr lang="en-US" altLang="ja-JP" smtClean="0"/>
              <a:t>5 </a:t>
            </a:r>
            <a:r>
              <a:rPr lang="ja-JP" altLang="en-US" smtClean="0"/>
              <a:t>レベル</a:t>
            </a:r>
            <a:endParaRPr lang="ja-JP" altLang="ja-JP" smtClean="0"/>
          </a:p>
        </p:txBody>
      </p:sp>
      <p:sp>
        <p:nvSpPr>
          <p:cNvPr id="21511" name="Rectangle 7"/>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fontAlgn="auto">
              <a:spcBef>
                <a:spcPts val="0"/>
              </a:spcBef>
              <a:spcAft>
                <a:spcPts val="0"/>
              </a:spcAft>
              <a:defRPr sz="1400">
                <a:latin typeface="+mn-lt"/>
                <a:ea typeface="+mn-ea"/>
              </a:defRPr>
            </a:lvl1pPr>
          </a:lstStyle>
          <a:p>
            <a:pPr>
              <a:defRPr/>
            </a:pPr>
            <a:fld id="{8D8BA731-D3D5-4DD4-AF4A-C67370701502}" type="datetime1">
              <a:rPr lang="ja-JP" altLang="en-US"/>
              <a:pPr>
                <a:defRPr/>
              </a:pPr>
              <a:t>2014/12/1</a:t>
            </a:fld>
            <a:endParaRPr lang="ja-JP" altLang="en-US"/>
          </a:p>
        </p:txBody>
      </p:sp>
      <p:sp>
        <p:nvSpPr>
          <p:cNvPr id="21512" name="Rectangle 8"/>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400">
                <a:latin typeface="ＭＳ Ｐゴシック" pitchFamily="50" charset="-128"/>
              </a:defRPr>
            </a:lvl1pPr>
          </a:lstStyle>
          <a:p>
            <a:endParaRPr lang="en-US" altLang="ja-JP"/>
          </a:p>
        </p:txBody>
      </p:sp>
      <p:sp>
        <p:nvSpPr>
          <p:cNvPr id="21513" name="Rectangle 9"/>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1pPr fontAlgn="auto">
              <a:spcBef>
                <a:spcPts val="0"/>
              </a:spcBef>
              <a:spcAft>
                <a:spcPts val="0"/>
              </a:spcAft>
              <a:defRPr>
                <a:latin typeface="+mn-lt"/>
                <a:ea typeface="+mn-ea"/>
              </a:defRPr>
            </a:lvl1pPr>
            <a:lvl2pPr lvl="1" algn="r">
              <a:defRPr sz="1400"/>
            </a:lvl2pPr>
          </a:lstStyle>
          <a:p>
            <a:pPr>
              <a:defRPr/>
            </a:pPr>
            <a:fld id="{7A9E86F2-D2BE-454A-910A-83D9460F9D0D}" type="slidenum">
              <a:rPr lang="ja-JP" altLang="en-US"/>
              <a:pPr>
                <a:defRPr/>
              </a:pPr>
              <a:t>&lt;#&gt;</a:t>
            </a:fld>
            <a:endParaRPr lang="ja-JP" altLang="en-US"/>
          </a:p>
        </p:txBody>
      </p:sp>
    </p:spTree>
  </p:cSld>
  <p:clrMap bg1="dk2" tx1="lt1" bg2="dk1" tx2="lt2" accent1="accent1" accent2="accent2" accent3="accent3" accent4="accent4" accent5="accent5" accent6="accent6" hlink="hlink" folHlink="folHlink"/>
  <p:sldLayoutIdLst>
    <p:sldLayoutId id="2147483732" r:id="rId1"/>
    <p:sldLayoutId id="2147483731" r:id="rId2"/>
    <p:sldLayoutId id="2147483730" r:id="rId3"/>
    <p:sldLayoutId id="2147483729" r:id="rId4"/>
    <p:sldLayoutId id="2147483728" r:id="rId5"/>
    <p:sldLayoutId id="2147483727" r:id="rId6"/>
    <p:sldLayoutId id="2147483726" r:id="rId7"/>
    <p:sldLayoutId id="2147483725" r:id="rId8"/>
    <p:sldLayoutId id="2147483724" r:id="rId9"/>
    <p:sldLayoutId id="2147483723" r:id="rId10"/>
    <p:sldLayoutId id="2147483722" r:id="rId11"/>
  </p:sldLayoutIdLst>
  <p:txStyles>
    <p:titleStyle>
      <a:lvl1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2pPr>
      <a:lvl3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3pPr>
      <a:lvl4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4pPr>
      <a:lvl5pPr algn="l" rtl="0" eaLnBrk="0" fontAlgn="base" hangingPunct="0">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5pPr>
      <a:lvl6pPr marL="4572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6pPr>
      <a:lvl7pPr marL="9144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7pPr>
      <a:lvl8pPr marL="13716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8pPr>
      <a:lvl9pPr marL="1828800" algn="l" rtl="0" eaLnBrk="1" fontAlgn="base" hangingPunct="1">
        <a:spcBef>
          <a:spcPct val="0"/>
        </a:spcBef>
        <a:spcAft>
          <a:spcPct val="0"/>
        </a:spcAft>
        <a:defRPr kumimoji="1" sz="4400">
          <a:solidFill>
            <a:schemeClr val="tx2"/>
          </a:solidFill>
          <a:effectLst>
            <a:outerShdw blurRad="38100" dist="38100" dir="2700000" algn="tl">
              <a:srgbClr val="000000"/>
            </a:outerShdw>
          </a:effectLst>
          <a:latin typeface="Arial" charset="0"/>
          <a:ea typeface="ＭＳ Ｐゴシック" pitchFamily="50" charset="-128"/>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tabLst>
          <a:tab pos="803275" algn="l"/>
        </a:tabLst>
        <a:defRPr kumimoji="1" sz="36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Font typeface="Wingdings" pitchFamily="2" charset="2"/>
        <a:buChar char="Ø"/>
        <a:tabLst>
          <a:tab pos="803275" algn="l"/>
        </a:tabLst>
        <a:defRPr kumimoji="1" sz="3600">
          <a:solidFill>
            <a:schemeClr val="tx1"/>
          </a:solidFill>
          <a:latin typeface="+mn-lt"/>
          <a:ea typeface="+mn-ea"/>
        </a:defRPr>
      </a:lvl2pPr>
      <a:lvl3pPr marL="1143000" indent="-228600" algn="l" rtl="0" eaLnBrk="0" fontAlgn="base" hangingPunct="0">
        <a:spcBef>
          <a:spcPct val="20000"/>
        </a:spcBef>
        <a:spcAft>
          <a:spcPct val="0"/>
        </a:spcAft>
        <a:buClr>
          <a:srgbClr val="00CCFF"/>
        </a:buClr>
        <a:buSzPct val="65000"/>
        <a:buFont typeface="Wingdings" pitchFamily="2" charset="2"/>
        <a:buChar char="l"/>
        <a:tabLst>
          <a:tab pos="803275" algn="l"/>
        </a:tabLst>
        <a:defRPr kumimoji="1" sz="3200">
          <a:solidFill>
            <a:schemeClr val="tx1"/>
          </a:solidFill>
          <a:latin typeface="+mn-lt"/>
          <a:ea typeface="+mn-ea"/>
        </a:defRPr>
      </a:lvl3pPr>
      <a:lvl4pPr marL="1600200" indent="-228600" algn="l" rtl="0" eaLnBrk="0" fontAlgn="base" hangingPunct="0">
        <a:spcBef>
          <a:spcPct val="20000"/>
        </a:spcBef>
        <a:spcAft>
          <a:spcPct val="0"/>
        </a:spcAft>
        <a:buClr>
          <a:schemeClr val="tx1"/>
        </a:buClr>
        <a:buChar char="–"/>
        <a:tabLst>
          <a:tab pos="803275" algn="l"/>
        </a:tabLst>
        <a:defRPr kumimoji="1" sz="2000">
          <a:solidFill>
            <a:schemeClr val="tx1"/>
          </a:solidFill>
          <a:latin typeface="Times New Roman" pitchFamily="18" charset="0"/>
          <a:ea typeface="+mn-ea"/>
        </a:defRPr>
      </a:lvl4pPr>
      <a:lvl5pPr marL="2057400" indent="-228600" algn="l" rtl="0" eaLnBrk="0" fontAlgn="base" hangingPunct="0">
        <a:spcBef>
          <a:spcPct val="20000"/>
        </a:spcBef>
        <a:spcAft>
          <a:spcPct val="0"/>
        </a:spcAft>
        <a:buClr>
          <a:schemeClr val="accent1"/>
        </a:buClr>
        <a:buChar char="•"/>
        <a:tabLst>
          <a:tab pos="803275" algn="l"/>
        </a:tabLst>
        <a:defRPr kumimoji="1" sz="2000">
          <a:solidFill>
            <a:schemeClr val="tx1"/>
          </a:solidFill>
          <a:latin typeface="Times New Roman" pitchFamily="18" charset="0"/>
          <a:ea typeface="+mn-ea"/>
        </a:defRPr>
      </a:lvl5pPr>
      <a:lvl6pPr marL="25146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6pPr>
      <a:lvl7pPr marL="29718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7pPr>
      <a:lvl8pPr marL="34290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8pPr>
      <a:lvl9pPr marL="3886200" indent="-228600" algn="l" rtl="0" eaLnBrk="1" fontAlgn="base" hangingPunct="1">
        <a:spcBef>
          <a:spcPct val="20000"/>
        </a:spcBef>
        <a:spcAft>
          <a:spcPct val="0"/>
        </a:spcAft>
        <a:buClr>
          <a:schemeClr val="accent1"/>
        </a:buClr>
        <a:buChar char="•"/>
        <a:defRPr kumimoji="1" sz="2000">
          <a:solidFill>
            <a:schemeClr val="tx1"/>
          </a:solidFill>
          <a:latin typeface="Times New Roman" pitchFamily="18" charset="0"/>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sz="quarter"/>
          </p:nvPr>
        </p:nvSpPr>
        <p:spPr>
          <a:xfrm>
            <a:off x="931863" y="1071563"/>
            <a:ext cx="7280275" cy="1143000"/>
          </a:xfrm>
        </p:spPr>
        <p:txBody>
          <a:bodyPr/>
          <a:lstStyle/>
          <a:p>
            <a:pPr algn="ctr" eaLnBrk="1" hangingPunct="1">
              <a:defRPr/>
            </a:pPr>
            <a:r>
              <a:rPr lang="ja-JP" altLang="en-US" sz="5400" smtClean="0"/>
              <a:t>プログラミング言語論</a:t>
            </a:r>
            <a:endParaRPr lang="ja-JP" altLang="en-US" sz="5400"/>
          </a:p>
        </p:txBody>
      </p:sp>
      <p:sp>
        <p:nvSpPr>
          <p:cNvPr id="3075" name="サブタイトル 2"/>
          <p:cNvSpPr>
            <a:spLocks noGrp="1"/>
          </p:cNvSpPr>
          <p:nvPr>
            <p:ph type="subTitle" sz="quarter" idx="1"/>
          </p:nvPr>
        </p:nvSpPr>
        <p:spPr>
          <a:xfrm>
            <a:off x="1403350" y="3068638"/>
            <a:ext cx="6408738" cy="3240087"/>
          </a:xfrm>
        </p:spPr>
        <p:txBody>
          <a:bodyPr/>
          <a:lstStyle/>
          <a:p>
            <a:pPr algn="ctr" eaLnBrk="1" hangingPunct="1">
              <a:lnSpc>
                <a:spcPct val="110000"/>
              </a:lnSpc>
              <a:tabLst/>
            </a:pPr>
            <a:r>
              <a:rPr lang="ja-JP" altLang="en-US" sz="4800" u="sng" smtClean="0"/>
              <a:t>プログラムの意味論</a:t>
            </a:r>
          </a:p>
          <a:p>
            <a:pPr algn="ctr" eaLnBrk="1" hangingPunct="1">
              <a:tabLst/>
            </a:pPr>
            <a:endParaRPr lang="ja-JP" altLang="en-US" sz="4400" smtClean="0"/>
          </a:p>
          <a:p>
            <a:pPr algn="ctr" eaLnBrk="1" hangingPunct="1">
              <a:tabLst/>
            </a:pPr>
            <a:r>
              <a:rPr lang="ja-JP" altLang="en-US" sz="4000" smtClean="0"/>
              <a:t>水野嘉明</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defRPr/>
            </a:pPr>
            <a:r>
              <a:rPr lang="ja-JP" altLang="en-US" smtClean="0"/>
              <a:t>１</a:t>
            </a:r>
            <a:r>
              <a:rPr lang="en-US" altLang="ja-JP" smtClean="0"/>
              <a:t>. </a:t>
            </a:r>
            <a:r>
              <a:rPr lang="ja-JP" altLang="en-US" smtClean="0"/>
              <a:t>意味論とは</a:t>
            </a:r>
          </a:p>
        </p:txBody>
      </p:sp>
      <p:sp>
        <p:nvSpPr>
          <p:cNvPr id="11267" name="Rectangle 3"/>
          <p:cNvSpPr>
            <a:spLocks noGrp="1" noChangeArrowheads="1"/>
          </p:cNvSpPr>
          <p:nvPr>
            <p:ph type="body" idx="1"/>
          </p:nvPr>
        </p:nvSpPr>
        <p:spPr>
          <a:xfrm>
            <a:off x="682625" y="1981200"/>
            <a:ext cx="7772400" cy="4616450"/>
          </a:xfrm>
        </p:spPr>
        <p:txBody>
          <a:bodyPr/>
          <a:lstStyle/>
          <a:p>
            <a:pPr lvl="1">
              <a:lnSpc>
                <a:spcPct val="110000"/>
              </a:lnSpc>
            </a:pPr>
            <a:r>
              <a:rPr lang="ja-JP" altLang="en-US" smtClean="0"/>
              <a:t>表示的意味論</a:t>
            </a:r>
          </a:p>
          <a:p>
            <a:pPr lvl="2">
              <a:lnSpc>
                <a:spcPct val="110000"/>
              </a:lnSpc>
            </a:pPr>
            <a:r>
              <a:rPr lang="ja-JP" altLang="en-US" sz="3600" smtClean="0"/>
              <a:t>プログラムの意味を、ある数学的な関数として定式化する</a:t>
            </a:r>
          </a:p>
          <a:p>
            <a:pPr lvl="1">
              <a:lnSpc>
                <a:spcPct val="110000"/>
              </a:lnSpc>
            </a:pPr>
            <a:r>
              <a:rPr lang="ja-JP" altLang="en-US" smtClean="0"/>
              <a:t>公理的意味論</a:t>
            </a:r>
          </a:p>
          <a:p>
            <a:pPr lvl="2">
              <a:lnSpc>
                <a:spcPct val="110000"/>
              </a:lnSpc>
            </a:pPr>
            <a:r>
              <a:rPr lang="ja-JP" altLang="en-US" sz="3600" smtClean="0"/>
              <a:t>プログラムに関する公理と推論規則を与え、定理としての意味を導く</a:t>
            </a:r>
          </a:p>
        </p:txBody>
      </p:sp>
      <p:sp>
        <p:nvSpPr>
          <p:cNvPr id="112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128F92A-8367-49C1-AFF2-4E00E83E9AE2}" type="slidenum">
              <a:rPr lang="ja-JP" altLang="en-US">
                <a:latin typeface="ＭＳ Ｐゴシック" pitchFamily="50" charset="-128"/>
              </a:rPr>
              <a:pPr algn="r"/>
              <a:t>10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a:xfrm>
            <a:off x="682625" y="1638300"/>
            <a:ext cx="8080375" cy="1143000"/>
          </a:xfrm>
        </p:spPr>
        <p:txBody>
          <a:bodyPr/>
          <a:lstStyle/>
          <a:p>
            <a:pPr>
              <a:defRPr/>
            </a:pPr>
            <a:r>
              <a:rPr lang="ja-JP" altLang="en-US" smtClean="0"/>
              <a:t>２</a:t>
            </a:r>
            <a:r>
              <a:rPr lang="en-US" altLang="ja-JP" smtClean="0"/>
              <a:t>. </a:t>
            </a:r>
            <a:r>
              <a:rPr lang="ja-JP" altLang="en-US" smtClean="0"/>
              <a:t>操作的意味論</a:t>
            </a:r>
          </a:p>
        </p:txBody>
      </p:sp>
      <p:sp>
        <p:nvSpPr>
          <p:cNvPr id="13315" name="Rectangle 3"/>
          <p:cNvSpPr>
            <a:spLocks noGrp="1" noChangeArrowheads="1"/>
          </p:cNvSpPr>
          <p:nvPr>
            <p:ph type="body" idx="1"/>
          </p:nvPr>
        </p:nvSpPr>
        <p:spPr>
          <a:xfrm>
            <a:off x="682625" y="2852738"/>
            <a:ext cx="7772400" cy="3243262"/>
          </a:xfrm>
        </p:spPr>
        <p:txBody>
          <a:bodyPr/>
          <a:lstStyle/>
          <a:p>
            <a:pPr marL="1143000" lvl="1" indent="-685800">
              <a:buFont typeface="Wingdings" pitchFamily="2" charset="2"/>
              <a:buNone/>
            </a:pPr>
            <a:r>
              <a:rPr lang="ja-JP" altLang="en-US" smtClean="0">
                <a:solidFill>
                  <a:schemeClr val="tx2"/>
                </a:solidFill>
              </a:rPr>
              <a:t>２</a:t>
            </a:r>
            <a:r>
              <a:rPr lang="en-US" altLang="ja-JP" smtClean="0">
                <a:solidFill>
                  <a:schemeClr val="tx2"/>
                </a:solidFill>
              </a:rPr>
              <a:t>.</a:t>
            </a:r>
            <a:r>
              <a:rPr lang="ja-JP" altLang="en-US" smtClean="0">
                <a:solidFill>
                  <a:schemeClr val="tx2"/>
                </a:solidFill>
              </a:rPr>
              <a:t>１</a:t>
            </a:r>
            <a:r>
              <a:rPr lang="ja-JP" altLang="en-US" smtClean="0"/>
              <a:t>  定義</a:t>
            </a:r>
          </a:p>
          <a:p>
            <a:pPr marL="1143000" lvl="1" indent="-685800">
              <a:buFont typeface="Wingdings" pitchFamily="2" charset="2"/>
              <a:buNone/>
            </a:pPr>
            <a:r>
              <a:rPr lang="ja-JP" altLang="en-US" smtClean="0">
                <a:solidFill>
                  <a:schemeClr val="tx2"/>
                </a:solidFill>
              </a:rPr>
              <a:t>２</a:t>
            </a:r>
            <a:r>
              <a:rPr lang="en-US" altLang="ja-JP" smtClean="0">
                <a:solidFill>
                  <a:schemeClr val="tx2"/>
                </a:solidFill>
              </a:rPr>
              <a:t>.</a:t>
            </a:r>
            <a:r>
              <a:rPr lang="ja-JP" altLang="en-US" smtClean="0">
                <a:solidFill>
                  <a:schemeClr val="tx2"/>
                </a:solidFill>
              </a:rPr>
              <a:t>２</a:t>
            </a:r>
            <a:r>
              <a:rPr lang="ja-JP" altLang="en-US" smtClean="0"/>
              <a:t>  意味関数</a:t>
            </a:r>
          </a:p>
          <a:p>
            <a:pPr marL="1143000" lvl="1" indent="-685800">
              <a:buFont typeface="Wingdings" pitchFamily="2" charset="2"/>
              <a:buNone/>
            </a:pPr>
            <a:r>
              <a:rPr lang="ja-JP" altLang="en-US" smtClean="0">
                <a:solidFill>
                  <a:schemeClr val="tx2"/>
                </a:solidFill>
              </a:rPr>
              <a:t>２</a:t>
            </a:r>
            <a:r>
              <a:rPr lang="en-US" altLang="ja-JP" smtClean="0">
                <a:solidFill>
                  <a:schemeClr val="tx2"/>
                </a:solidFill>
              </a:rPr>
              <a:t>.</a:t>
            </a:r>
            <a:r>
              <a:rPr lang="ja-JP" altLang="en-US" smtClean="0">
                <a:solidFill>
                  <a:schemeClr val="tx2"/>
                </a:solidFill>
              </a:rPr>
              <a:t>３</a:t>
            </a:r>
            <a:r>
              <a:rPr lang="ja-JP" altLang="en-US" smtClean="0"/>
              <a:t>  文の意味</a:t>
            </a:r>
          </a:p>
        </p:txBody>
      </p:sp>
      <p:sp>
        <p:nvSpPr>
          <p:cNvPr id="133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8DB7826-248F-42B8-A12B-33CF81C5C55E}" type="slidenum">
              <a:rPr lang="ja-JP" altLang="en-US">
                <a:latin typeface="ＭＳ Ｐゴシック" pitchFamily="50" charset="-128"/>
              </a:rPr>
              <a:pPr algn="r"/>
              <a:t>11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defRPr/>
            </a:pPr>
            <a:r>
              <a:rPr lang="ja-JP" altLang="en-US" smtClean="0"/>
              <a:t>２</a:t>
            </a:r>
            <a:r>
              <a:rPr lang="en-US" altLang="ja-JP" smtClean="0"/>
              <a:t>. </a:t>
            </a:r>
            <a:r>
              <a:rPr lang="ja-JP" altLang="en-US" smtClean="0"/>
              <a:t>操作的意味論</a:t>
            </a:r>
          </a:p>
        </p:txBody>
      </p:sp>
      <p:sp>
        <p:nvSpPr>
          <p:cNvPr id="14339" name="Rectangle 3"/>
          <p:cNvSpPr>
            <a:spLocks noGrp="1" noChangeArrowheads="1"/>
          </p:cNvSpPr>
          <p:nvPr>
            <p:ph type="body" idx="1"/>
          </p:nvPr>
        </p:nvSpPr>
        <p:spPr>
          <a:xfrm>
            <a:off x="682625" y="1981200"/>
            <a:ext cx="7772400" cy="4184650"/>
          </a:xfrm>
        </p:spPr>
        <p:txBody>
          <a:bodyPr/>
          <a:lstStyle/>
          <a:p>
            <a:pPr>
              <a:lnSpc>
                <a:spcPct val="110000"/>
              </a:lnSpc>
            </a:pPr>
            <a:r>
              <a:rPr lang="ja-JP" altLang="en-US" smtClean="0"/>
              <a:t>Ｃ言語の非常に小さいサブセットの形式的意味記述を考える</a:t>
            </a:r>
          </a:p>
          <a:p>
            <a:pPr lvl="1">
              <a:lnSpc>
                <a:spcPct val="110000"/>
              </a:lnSpc>
            </a:pPr>
            <a:r>
              <a:rPr lang="en-US" altLang="ja-JP" smtClean="0"/>
              <a:t>main</a:t>
            </a:r>
            <a:r>
              <a:rPr lang="ja-JP" altLang="en-US" smtClean="0"/>
              <a:t>関数のみ</a:t>
            </a:r>
          </a:p>
          <a:p>
            <a:pPr lvl="1">
              <a:lnSpc>
                <a:spcPct val="110000"/>
              </a:lnSpc>
            </a:pPr>
            <a:r>
              <a:rPr lang="ja-JP" altLang="en-US" smtClean="0"/>
              <a:t>型は整数型 </a:t>
            </a:r>
            <a:r>
              <a:rPr lang="en-US" altLang="ja-JP" smtClean="0"/>
              <a:t>int </a:t>
            </a:r>
            <a:r>
              <a:rPr lang="ja-JP" altLang="en-US" smtClean="0"/>
              <a:t>のみ</a:t>
            </a:r>
          </a:p>
          <a:p>
            <a:pPr lvl="1">
              <a:lnSpc>
                <a:spcPct val="110000"/>
              </a:lnSpc>
            </a:pPr>
            <a:r>
              <a:rPr lang="ja-JP" altLang="en-US" smtClean="0"/>
              <a:t>代入文、および基本的な制御文</a:t>
            </a:r>
          </a:p>
          <a:p>
            <a:pPr lvl="1">
              <a:lnSpc>
                <a:spcPct val="110000"/>
              </a:lnSpc>
            </a:pPr>
            <a:r>
              <a:rPr lang="ja-JP" altLang="en-US" smtClean="0"/>
              <a:t>簡単な入出力文</a:t>
            </a:r>
          </a:p>
        </p:txBody>
      </p:sp>
      <p:sp>
        <p:nvSpPr>
          <p:cNvPr id="143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24A5D88-21D2-4293-AC50-30C765B7BD0F}" type="slidenum">
              <a:rPr lang="ja-JP" altLang="en-US">
                <a:latin typeface="ＭＳ Ｐゴシック" pitchFamily="50" charset="-128"/>
              </a:rPr>
              <a:pPr algn="r"/>
              <a:t>12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定義</a:t>
            </a:r>
          </a:p>
        </p:txBody>
      </p:sp>
      <p:sp>
        <p:nvSpPr>
          <p:cNvPr id="16387" name="Rectangle 3"/>
          <p:cNvSpPr>
            <a:spLocks noGrp="1" noChangeArrowheads="1"/>
          </p:cNvSpPr>
          <p:nvPr>
            <p:ph type="body" idx="1"/>
          </p:nvPr>
        </p:nvSpPr>
        <p:spPr>
          <a:xfrm>
            <a:off x="682625" y="1981200"/>
            <a:ext cx="7772400" cy="727075"/>
          </a:xfrm>
        </p:spPr>
        <p:txBody>
          <a:bodyPr/>
          <a:lstStyle/>
          <a:p>
            <a:pPr>
              <a:buFont typeface="Wingdings" pitchFamily="2" charset="2"/>
              <a:buNone/>
            </a:pPr>
            <a:r>
              <a:rPr lang="ja-JP" altLang="en-US" smtClean="0"/>
              <a:t>	プログラム例</a:t>
            </a:r>
            <a:endParaRPr lang="en-US" altLang="ja-JP" smtClean="0"/>
          </a:p>
        </p:txBody>
      </p:sp>
      <p:sp>
        <p:nvSpPr>
          <p:cNvPr id="163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E620FAB-138A-4C25-800E-4FD745096092}" type="slidenum">
              <a:rPr lang="ja-JP" altLang="en-US">
                <a:latin typeface="ＭＳ Ｐゴシック" pitchFamily="50" charset="-128"/>
              </a:rPr>
              <a:pPr algn="r"/>
              <a:t>13</a:t>
            </a:fld>
            <a:endParaRPr lang="en-US" altLang="ja-JP">
              <a:latin typeface="ＭＳ Ｐゴシック" pitchFamily="50" charset="-128"/>
            </a:endParaRPr>
          </a:p>
        </p:txBody>
      </p:sp>
      <p:sp useBgFill="1">
        <p:nvSpPr>
          <p:cNvPr id="16389" name="Text Box 5"/>
          <p:cNvSpPr txBox="1">
            <a:spLocks noChangeArrowheads="1"/>
          </p:cNvSpPr>
          <p:nvPr/>
        </p:nvSpPr>
        <p:spPr bwMode="auto">
          <a:xfrm>
            <a:off x="1619250" y="2708275"/>
            <a:ext cx="6840538" cy="3919538"/>
          </a:xfrm>
          <a:prstGeom prst="rect">
            <a:avLst/>
          </a:prstGeom>
          <a:ln w="38100">
            <a:solidFill>
              <a:schemeClr val="accent2"/>
            </a:solidFill>
            <a:miter lim="800000"/>
            <a:headEnd/>
            <a:tailEnd/>
          </a:ln>
        </p:spPr>
        <p:txBody>
          <a:bodyPr>
            <a:spAutoFit/>
          </a:bodyPr>
          <a:lstStyle/>
          <a:p>
            <a:pPr>
              <a:lnSpc>
                <a:spcPct val="90000"/>
              </a:lnSpc>
              <a:spcBef>
                <a:spcPct val="50000"/>
              </a:spcBef>
            </a:pPr>
            <a:r>
              <a:rPr lang="en-US" altLang="ja-JP" sz="3600"/>
              <a:t>void   main()  {</a:t>
            </a:r>
          </a:p>
          <a:p>
            <a:pPr>
              <a:lnSpc>
                <a:spcPct val="50000"/>
              </a:lnSpc>
              <a:spcBef>
                <a:spcPct val="50000"/>
              </a:spcBef>
            </a:pPr>
            <a:r>
              <a:rPr lang="en-US" altLang="ja-JP" sz="3600"/>
              <a:t>    int    x, y, s, d;</a:t>
            </a:r>
          </a:p>
          <a:p>
            <a:pPr>
              <a:lnSpc>
                <a:spcPct val="50000"/>
              </a:lnSpc>
              <a:spcBef>
                <a:spcPct val="50000"/>
              </a:spcBef>
            </a:pPr>
            <a:r>
              <a:rPr lang="en-US" altLang="ja-JP" sz="3600"/>
              <a:t>    scanf("%d", &amp;x);  </a:t>
            </a:r>
          </a:p>
          <a:p>
            <a:pPr>
              <a:lnSpc>
                <a:spcPct val="50000"/>
              </a:lnSpc>
              <a:spcBef>
                <a:spcPct val="50000"/>
              </a:spcBef>
            </a:pPr>
            <a:r>
              <a:rPr lang="en-US" altLang="ja-JP" sz="3600"/>
              <a:t>    scanf("%d", &amp;</a:t>
            </a:r>
            <a:r>
              <a:rPr lang="ja-JP" altLang="en-US" sz="3600"/>
              <a:t>ｙ</a:t>
            </a:r>
            <a:r>
              <a:rPr lang="en-US" altLang="ja-JP" sz="3600"/>
              <a:t>);</a:t>
            </a:r>
          </a:p>
          <a:p>
            <a:pPr>
              <a:lnSpc>
                <a:spcPct val="50000"/>
              </a:lnSpc>
              <a:spcBef>
                <a:spcPct val="50000"/>
              </a:spcBef>
            </a:pPr>
            <a:r>
              <a:rPr lang="en-US" altLang="ja-JP" sz="3600"/>
              <a:t>    s = x + y;  d = x - y;</a:t>
            </a:r>
          </a:p>
          <a:p>
            <a:pPr>
              <a:lnSpc>
                <a:spcPct val="50000"/>
              </a:lnSpc>
              <a:spcBef>
                <a:spcPct val="50000"/>
              </a:spcBef>
            </a:pPr>
            <a:r>
              <a:rPr lang="en-US" altLang="ja-JP" sz="3600"/>
              <a:t>    printf(%d   %d\n", s, d);</a:t>
            </a:r>
          </a:p>
          <a:p>
            <a:pPr>
              <a:lnSpc>
                <a:spcPct val="50000"/>
              </a:lnSpc>
              <a:spcBef>
                <a:spcPct val="50000"/>
              </a:spcBef>
            </a:pPr>
            <a:r>
              <a:rPr lang="en-US" altLang="ja-JP" sz="3600"/>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定義</a:t>
            </a:r>
          </a:p>
        </p:txBody>
      </p:sp>
      <p:sp>
        <p:nvSpPr>
          <p:cNvPr id="15363" name="Rectangle 3"/>
          <p:cNvSpPr>
            <a:spLocks noGrp="1" noChangeArrowheads="1"/>
          </p:cNvSpPr>
          <p:nvPr>
            <p:ph type="body" idx="1"/>
          </p:nvPr>
        </p:nvSpPr>
        <p:spPr>
          <a:xfrm>
            <a:off x="682625" y="1981200"/>
            <a:ext cx="7705725" cy="4687888"/>
          </a:xfrm>
        </p:spPr>
        <p:txBody>
          <a:bodyPr/>
          <a:lstStyle/>
          <a:p>
            <a:r>
              <a:rPr lang="ja-JP" altLang="en-US" smtClean="0"/>
              <a:t>状態の定義</a:t>
            </a:r>
          </a:p>
          <a:p>
            <a:pPr lvl="1"/>
            <a:r>
              <a:rPr lang="ja-JP" altLang="en-US" smtClean="0"/>
              <a:t>変数名の集合を </a:t>
            </a:r>
            <a:r>
              <a:rPr lang="en-US" altLang="ja-JP" smtClean="0"/>
              <a:t>Var </a:t>
            </a:r>
            <a:r>
              <a:rPr lang="ja-JP" altLang="en-US" smtClean="0"/>
              <a:t>とする</a:t>
            </a:r>
          </a:p>
          <a:p>
            <a:pPr lvl="1"/>
            <a:r>
              <a:rPr lang="ja-JP" altLang="en-US" smtClean="0"/>
              <a:t>値の集合を </a:t>
            </a:r>
            <a:r>
              <a:rPr lang="en-US" altLang="ja-JP" smtClean="0"/>
              <a:t>Value </a:t>
            </a:r>
            <a:r>
              <a:rPr lang="ja-JP" altLang="en-US" smtClean="0"/>
              <a:t>とする</a:t>
            </a:r>
          </a:p>
          <a:p>
            <a:pPr lvl="1">
              <a:lnSpc>
                <a:spcPct val="190000"/>
              </a:lnSpc>
              <a:buFont typeface="Wingdings" pitchFamily="2" charset="2"/>
              <a:buNone/>
            </a:pPr>
            <a:r>
              <a:rPr lang="ja-JP" altLang="en-US" smtClean="0"/>
              <a:t>前ページのプログラム例ならば、</a:t>
            </a:r>
          </a:p>
          <a:p>
            <a:pPr lvl="1">
              <a:lnSpc>
                <a:spcPct val="80000"/>
              </a:lnSpc>
              <a:buFont typeface="Wingdings" pitchFamily="2" charset="2"/>
              <a:buNone/>
            </a:pPr>
            <a:r>
              <a:rPr lang="ja-JP" altLang="en-US" smtClean="0"/>
              <a:t>    </a:t>
            </a:r>
            <a:r>
              <a:rPr lang="en-US" altLang="ja-JP" smtClean="0"/>
              <a:t>Var = {x, y, s, d, input, output}</a:t>
            </a:r>
          </a:p>
          <a:p>
            <a:pPr lvl="1">
              <a:lnSpc>
                <a:spcPct val="80000"/>
              </a:lnSpc>
              <a:buFont typeface="Wingdings" pitchFamily="2" charset="2"/>
              <a:buNone/>
            </a:pPr>
            <a:r>
              <a:rPr lang="en-US" altLang="ja-JP" smtClean="0"/>
              <a:t>    Value = (Z</a:t>
            </a:r>
            <a:r>
              <a:rPr lang="ja-JP" altLang="en-US" smtClean="0"/>
              <a:t>∪</a:t>
            </a:r>
            <a:r>
              <a:rPr lang="en-US" altLang="ja-JP" smtClean="0"/>
              <a:t>{\n})</a:t>
            </a:r>
            <a:r>
              <a:rPr lang="en-US" altLang="ja-JP" baseline="30000" smtClean="0"/>
              <a:t>* </a:t>
            </a:r>
            <a:r>
              <a:rPr lang="ja-JP" altLang="en-US" smtClean="0"/>
              <a:t>∪ </a:t>
            </a:r>
            <a:r>
              <a:rPr lang="en-US" altLang="ja-JP" smtClean="0"/>
              <a:t>{true, false}</a:t>
            </a:r>
          </a:p>
        </p:txBody>
      </p:sp>
      <p:sp>
        <p:nvSpPr>
          <p:cNvPr id="153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BCC7FC6B-629A-4DDA-8F8D-D3E03C54BC3A}" type="slidenum">
              <a:rPr lang="ja-JP" altLang="en-US">
                <a:latin typeface="ＭＳ Ｐゴシック" pitchFamily="50" charset="-128"/>
              </a:rPr>
              <a:pPr algn="r"/>
              <a:t>14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定義</a:t>
            </a:r>
          </a:p>
        </p:txBody>
      </p:sp>
      <p:sp>
        <p:nvSpPr>
          <p:cNvPr id="17411" name="Rectangle 3"/>
          <p:cNvSpPr>
            <a:spLocks noGrp="1" noChangeArrowheads="1"/>
          </p:cNvSpPr>
          <p:nvPr>
            <p:ph type="body" idx="1"/>
          </p:nvPr>
        </p:nvSpPr>
        <p:spPr>
          <a:xfrm>
            <a:off x="682625" y="1981200"/>
            <a:ext cx="7772400" cy="3608388"/>
          </a:xfrm>
        </p:spPr>
        <p:txBody>
          <a:bodyPr/>
          <a:lstStyle/>
          <a:p>
            <a:pPr lvl="1"/>
            <a:r>
              <a:rPr lang="ja-JP" altLang="en-US" smtClean="0"/>
              <a:t>定義域を</a:t>
            </a:r>
            <a:r>
              <a:rPr lang="en-US" altLang="ja-JP" smtClean="0"/>
              <a:t>Var</a:t>
            </a:r>
            <a:r>
              <a:rPr lang="ja-JP" altLang="en-US" smtClean="0"/>
              <a:t>、値域を</a:t>
            </a:r>
            <a:r>
              <a:rPr lang="en-US" altLang="ja-JP" smtClean="0"/>
              <a:t>Value</a:t>
            </a:r>
            <a:r>
              <a:rPr lang="ja-JP" altLang="en-US" smtClean="0"/>
              <a:t>とする関数</a:t>
            </a:r>
            <a:br>
              <a:rPr lang="ja-JP" altLang="en-US" smtClean="0"/>
            </a:br>
            <a:r>
              <a:rPr lang="ja-JP" altLang="en-US" smtClean="0"/>
              <a:t>     </a:t>
            </a:r>
            <a:r>
              <a:rPr lang="en-US" altLang="ja-JP" smtClean="0"/>
              <a:t>σ: Var </a:t>
            </a:r>
            <a:r>
              <a:rPr lang="ja-JP" altLang="en-US" smtClean="0"/>
              <a:t>→ </a:t>
            </a:r>
            <a:r>
              <a:rPr lang="en-US" altLang="ja-JP" smtClean="0"/>
              <a:t>Value</a:t>
            </a:r>
          </a:p>
          <a:p>
            <a:pPr lvl="1">
              <a:buFont typeface="Wingdings" pitchFamily="2" charset="2"/>
              <a:buNone/>
            </a:pPr>
            <a:r>
              <a:rPr lang="en-US" altLang="ja-JP" smtClean="0"/>
              <a:t>	</a:t>
            </a:r>
            <a:r>
              <a:rPr lang="ja-JP" altLang="en-US" smtClean="0"/>
              <a:t>を</a:t>
            </a:r>
            <a:r>
              <a:rPr lang="ja-JP" altLang="en-US" i="1" u="sng" smtClean="0">
                <a:solidFill>
                  <a:schemeClr val="accent2"/>
                </a:solidFill>
              </a:rPr>
              <a:t>状態</a:t>
            </a:r>
            <a:r>
              <a:rPr lang="ja-JP" altLang="en-US" smtClean="0"/>
              <a:t> と呼ぶ</a:t>
            </a:r>
          </a:p>
          <a:p>
            <a:pPr lvl="1"/>
            <a:r>
              <a:rPr lang="ja-JP" altLang="en-US" smtClean="0"/>
              <a:t>状態の集合を </a:t>
            </a:r>
            <a:r>
              <a:rPr lang="en-US" altLang="ja-JP" smtClean="0"/>
              <a:t>S</a:t>
            </a:r>
            <a:r>
              <a:rPr lang="ja-JP" altLang="en-US" smtClean="0"/>
              <a:t>とする</a:t>
            </a:r>
            <a:br>
              <a:rPr lang="ja-JP" altLang="en-US" smtClean="0"/>
            </a:br>
            <a:r>
              <a:rPr lang="ja-JP" altLang="en-US" smtClean="0"/>
              <a:t>     </a:t>
            </a:r>
            <a:r>
              <a:rPr lang="en-US" altLang="ja-JP" smtClean="0"/>
              <a:t>S = {σ|σ: Var </a:t>
            </a:r>
            <a:r>
              <a:rPr lang="ja-JP" altLang="en-US" smtClean="0"/>
              <a:t>→ </a:t>
            </a:r>
            <a:r>
              <a:rPr lang="en-US" altLang="ja-JP" smtClean="0"/>
              <a:t>Value} </a:t>
            </a:r>
            <a:endParaRPr lang="ja-JP" altLang="en-US" smtClean="0"/>
          </a:p>
        </p:txBody>
      </p:sp>
      <p:sp>
        <p:nvSpPr>
          <p:cNvPr id="1741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5D89AEB-11C5-4927-9638-49EBC0BC1F6D}" type="slidenum">
              <a:rPr lang="ja-JP" altLang="en-US">
                <a:latin typeface="ＭＳ Ｐゴシック" pitchFamily="50" charset="-128"/>
              </a:rPr>
              <a:pPr algn="r"/>
              <a:t>15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定義</a:t>
            </a:r>
          </a:p>
        </p:txBody>
      </p:sp>
      <p:sp>
        <p:nvSpPr>
          <p:cNvPr id="18435" name="Rectangle 3"/>
          <p:cNvSpPr>
            <a:spLocks noGrp="1" noChangeArrowheads="1"/>
          </p:cNvSpPr>
          <p:nvPr>
            <p:ph type="body" idx="1"/>
          </p:nvPr>
        </p:nvSpPr>
        <p:spPr>
          <a:xfrm>
            <a:off x="682625" y="1981200"/>
            <a:ext cx="7772400" cy="4687888"/>
          </a:xfrm>
        </p:spPr>
        <p:txBody>
          <a:bodyPr/>
          <a:lstStyle/>
          <a:p>
            <a:pPr>
              <a:lnSpc>
                <a:spcPct val="95000"/>
              </a:lnSpc>
              <a:buFont typeface="Wingdings" pitchFamily="2" charset="2"/>
              <a:buNone/>
            </a:pPr>
            <a:r>
              <a:rPr lang="ja-JP" altLang="en-US" smtClean="0"/>
              <a:t>注： 状態</a:t>
            </a:r>
            <a:r>
              <a:rPr lang="en-US" altLang="ja-JP" smtClean="0"/>
              <a:t>σ</a:t>
            </a:r>
            <a:r>
              <a:rPr lang="ja-JP" altLang="en-US" smtClean="0"/>
              <a:t>とは</a:t>
            </a:r>
          </a:p>
          <a:p>
            <a:pPr lvl="2">
              <a:lnSpc>
                <a:spcPct val="95000"/>
              </a:lnSpc>
            </a:pPr>
            <a:r>
              <a:rPr lang="ja-JP" altLang="en-US" sz="3600" smtClean="0"/>
              <a:t>各変数にどのような値が対応しているか、が状態である</a:t>
            </a:r>
          </a:p>
          <a:p>
            <a:pPr lvl="2">
              <a:lnSpc>
                <a:spcPct val="95000"/>
              </a:lnSpc>
            </a:pPr>
            <a:r>
              <a:rPr lang="en-US" altLang="ja-JP" sz="3600" smtClean="0"/>
              <a:t>σ(x) </a:t>
            </a:r>
            <a:r>
              <a:rPr lang="ja-JP" altLang="en-US" sz="3600" smtClean="0"/>
              <a:t>とは、状態</a:t>
            </a:r>
            <a:r>
              <a:rPr lang="en-US" altLang="ja-JP" sz="3600" smtClean="0"/>
              <a:t>σ</a:t>
            </a:r>
            <a:r>
              <a:rPr lang="ja-JP" altLang="en-US" sz="3600" smtClean="0"/>
              <a:t>における変数ｘの値である</a:t>
            </a:r>
          </a:p>
          <a:p>
            <a:pPr lvl="2">
              <a:lnSpc>
                <a:spcPct val="95000"/>
              </a:lnSpc>
            </a:pPr>
            <a:r>
              <a:rPr lang="ja-JP" altLang="en-US" sz="3600" smtClean="0"/>
              <a:t>変数と値の対応が変わる（つまり変数の値が変わる）と、別の状態となる</a:t>
            </a:r>
          </a:p>
        </p:txBody>
      </p:sp>
      <p:sp>
        <p:nvSpPr>
          <p:cNvPr id="1843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FD52600-9DC8-494A-8C4B-F0F73724FB8E}" type="slidenum">
              <a:rPr lang="ja-JP" altLang="en-US">
                <a:latin typeface="ＭＳ Ｐゴシック" pitchFamily="50" charset="-128"/>
              </a:rPr>
              <a:pPr algn="r"/>
              <a:t>16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定義</a:t>
            </a:r>
          </a:p>
        </p:txBody>
      </p:sp>
      <p:sp>
        <p:nvSpPr>
          <p:cNvPr id="21507" name="Rectangle 3"/>
          <p:cNvSpPr>
            <a:spLocks noGrp="1" noChangeArrowheads="1"/>
          </p:cNvSpPr>
          <p:nvPr>
            <p:ph type="body" idx="1"/>
          </p:nvPr>
        </p:nvSpPr>
        <p:spPr>
          <a:xfrm>
            <a:off x="682625" y="1981200"/>
            <a:ext cx="7772400" cy="3680048"/>
          </a:xfrm>
        </p:spPr>
        <p:txBody>
          <a:bodyPr/>
          <a:lstStyle/>
          <a:p>
            <a:r>
              <a:rPr lang="en-US" altLang="ja-JP" smtClean="0"/>
              <a:t>σ[a/x]</a:t>
            </a:r>
          </a:p>
          <a:p>
            <a:pPr lvl="1"/>
            <a:r>
              <a:rPr lang="ja-JP" altLang="en-US" smtClean="0">
                <a:latin typeface="ＭＳ Ｐゴシック" pitchFamily="50" charset="-128"/>
              </a:rPr>
              <a:t>状態</a:t>
            </a:r>
            <a:r>
              <a:rPr lang="en-US" altLang="ja-JP" smtClean="0">
                <a:latin typeface="ＭＳ Ｐゴシック" pitchFamily="50" charset="-128"/>
              </a:rPr>
              <a:t>σ</a:t>
            </a:r>
            <a:r>
              <a:rPr lang="ja-JP" altLang="en-US" smtClean="0">
                <a:latin typeface="ＭＳ Ｐゴシック" pitchFamily="50" charset="-128"/>
              </a:rPr>
              <a:t>から変数 ｘの値が </a:t>
            </a:r>
            <a:r>
              <a:rPr lang="en-US" altLang="ja-JP" smtClean="0">
                <a:latin typeface="ＭＳ Ｐゴシック" pitchFamily="50" charset="-128"/>
              </a:rPr>
              <a:t>a</a:t>
            </a:r>
            <a:r>
              <a:rPr lang="ja-JP" altLang="en-US" smtClean="0">
                <a:latin typeface="ＭＳ Ｐゴシック" pitchFamily="50" charset="-128"/>
              </a:rPr>
              <a:t>に変化した、新しい状態を</a:t>
            </a:r>
            <a:endParaRPr lang="en-US" altLang="ja-JP" smtClean="0">
              <a:latin typeface="ＭＳ Ｐゴシック" pitchFamily="50" charset="-128"/>
            </a:endParaRPr>
          </a:p>
          <a:p>
            <a:pPr lvl="1">
              <a:lnSpc>
                <a:spcPct val="150000"/>
              </a:lnSpc>
              <a:buNone/>
            </a:pPr>
            <a:r>
              <a:rPr lang="ja-JP" altLang="en-US" smtClean="0"/>
              <a:t>      </a:t>
            </a:r>
            <a:r>
              <a:rPr lang="en-US" altLang="ja-JP" smtClean="0">
                <a:latin typeface="ＭＳ Ｐゴシック" pitchFamily="50" charset="-128"/>
              </a:rPr>
              <a:t>σ[a/x]</a:t>
            </a:r>
          </a:p>
          <a:p>
            <a:pPr lvl="1">
              <a:buNone/>
            </a:pPr>
            <a:r>
              <a:rPr lang="ja-JP" altLang="en-US" smtClean="0">
                <a:latin typeface="ＭＳ Ｐゴシック" pitchFamily="50" charset="-128"/>
              </a:rPr>
              <a:t>  と書く</a:t>
            </a:r>
            <a:endParaRPr lang="en-US" altLang="ja-JP" smtClean="0">
              <a:latin typeface="ＭＳ Ｐゴシック" pitchFamily="50" charset="-128"/>
            </a:endParaRPr>
          </a:p>
        </p:txBody>
      </p:sp>
      <p:sp>
        <p:nvSpPr>
          <p:cNvPr id="2150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E099689-222D-47EF-B993-097BDB9DD872}" type="slidenum">
              <a:rPr lang="ja-JP" altLang="en-US">
                <a:latin typeface="ＭＳ Ｐゴシック" pitchFamily="50" charset="-128"/>
              </a:rPr>
              <a:pPr algn="r"/>
              <a:t>17</a:t>
            </a:fld>
            <a:endParaRPr lang="en-US" altLang="ja-JP">
              <a:latin typeface="ＭＳ Ｐゴシック" pitchFamily="50" charset="-128"/>
            </a:endParaRPr>
          </a:p>
        </p:txBody>
      </p:sp>
      <p:cxnSp>
        <p:nvCxnSpPr>
          <p:cNvPr id="7" name="直線コネクタ 6"/>
          <p:cNvCxnSpPr/>
          <p:nvPr/>
        </p:nvCxnSpPr>
        <p:spPr bwMode="auto">
          <a:xfrm>
            <a:off x="2123728" y="4581128"/>
            <a:ext cx="1584176" cy="0"/>
          </a:xfrm>
          <a:prstGeom prst="line">
            <a:avLst/>
          </a:prstGeom>
          <a:noFill/>
          <a:ln w="76200" cap="flat" cmpd="dbl" algn="ctr">
            <a:solidFill>
              <a:schemeClr val="accent2"/>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定義</a:t>
            </a:r>
          </a:p>
        </p:txBody>
      </p:sp>
      <p:sp>
        <p:nvSpPr>
          <p:cNvPr id="20483" name="Rectangle 3"/>
          <p:cNvSpPr>
            <a:spLocks noGrp="1" noChangeArrowheads="1"/>
          </p:cNvSpPr>
          <p:nvPr>
            <p:ph type="body" idx="1"/>
          </p:nvPr>
        </p:nvSpPr>
        <p:spPr/>
        <p:txBody>
          <a:bodyPr/>
          <a:lstStyle/>
          <a:p>
            <a:pPr lvl="1"/>
            <a:r>
              <a:rPr lang="en-US" altLang="ja-JP" smtClean="0"/>
              <a:t>σ</a:t>
            </a:r>
            <a:r>
              <a:rPr lang="ja-JP" altLang="en-US" smtClean="0"/>
              <a:t>∈</a:t>
            </a:r>
            <a:r>
              <a:rPr lang="en-US" altLang="ja-JP" smtClean="0"/>
              <a:t>S</a:t>
            </a:r>
            <a:r>
              <a:rPr lang="ja-JP" altLang="en-US" smtClean="0"/>
              <a:t>、</a:t>
            </a:r>
            <a:r>
              <a:rPr lang="en-US" altLang="ja-JP" smtClean="0"/>
              <a:t>a∈Value</a:t>
            </a:r>
            <a:r>
              <a:rPr lang="ja-JP" altLang="en-US" smtClean="0"/>
              <a:t>、</a:t>
            </a:r>
            <a:r>
              <a:rPr lang="en-US" altLang="ja-JP" smtClean="0"/>
              <a:t>x</a:t>
            </a:r>
            <a:r>
              <a:rPr lang="ja-JP" altLang="en-US" smtClean="0"/>
              <a:t>∈</a:t>
            </a:r>
            <a:r>
              <a:rPr lang="en-US" altLang="ja-JP" smtClean="0"/>
              <a:t>Var</a:t>
            </a:r>
            <a:r>
              <a:rPr lang="ja-JP" altLang="en-US" smtClean="0"/>
              <a:t>のとき </a:t>
            </a:r>
            <a:r>
              <a:rPr lang="en-US" altLang="ja-JP" smtClean="0"/>
              <a:t>σ[a/x]</a:t>
            </a:r>
            <a:r>
              <a:rPr lang="ja-JP" altLang="en-US" smtClean="0"/>
              <a:t>∈</a:t>
            </a:r>
            <a:r>
              <a:rPr lang="en-US" altLang="ja-JP" smtClean="0"/>
              <a:t>S </a:t>
            </a:r>
            <a:r>
              <a:rPr lang="ja-JP" altLang="en-US" smtClean="0"/>
              <a:t>であり、</a:t>
            </a:r>
          </a:p>
          <a:p>
            <a:pPr lvl="2">
              <a:buFont typeface="Wingdings" pitchFamily="2" charset="2"/>
              <a:buNone/>
            </a:pPr>
            <a:r>
              <a:rPr lang="en-US" altLang="ja-JP" sz="3600" smtClean="0"/>
              <a:t>	(σ[a/x])(x) = a</a:t>
            </a:r>
          </a:p>
          <a:p>
            <a:pPr lvl="2">
              <a:buFont typeface="Wingdings" pitchFamily="2" charset="2"/>
              <a:buNone/>
            </a:pPr>
            <a:r>
              <a:rPr lang="en-US" altLang="ja-JP" sz="3600" smtClean="0"/>
              <a:t>	(σ[a/x])(y) = σ(y)</a:t>
            </a:r>
            <a:br>
              <a:rPr lang="en-US" altLang="ja-JP" sz="3600" smtClean="0"/>
            </a:br>
            <a:r>
              <a:rPr lang="en-US" altLang="ja-JP" sz="3600" smtClean="0"/>
              <a:t>				(</a:t>
            </a:r>
            <a:r>
              <a:rPr lang="ja-JP" altLang="en-US" sz="3600" smtClean="0"/>
              <a:t>ただし、</a:t>
            </a:r>
            <a:r>
              <a:rPr lang="en-US" altLang="ja-JP" sz="3600" smtClean="0"/>
              <a:t>y</a:t>
            </a:r>
            <a:r>
              <a:rPr lang="ja-JP" altLang="en-US" sz="3600" smtClean="0"/>
              <a:t>≠</a:t>
            </a:r>
            <a:r>
              <a:rPr lang="en-US" altLang="ja-JP" sz="3600" smtClean="0"/>
              <a:t>x)</a:t>
            </a:r>
          </a:p>
          <a:p>
            <a:pPr lvl="1">
              <a:buFont typeface="Wingdings" pitchFamily="2" charset="2"/>
              <a:buNone/>
            </a:pPr>
            <a:r>
              <a:rPr lang="en-US" altLang="ja-JP" sz="4000" smtClean="0"/>
              <a:t>	</a:t>
            </a:r>
            <a:r>
              <a:rPr lang="ja-JP" altLang="en-US" sz="4000" smtClean="0"/>
              <a:t>となる</a:t>
            </a:r>
          </a:p>
        </p:txBody>
      </p:sp>
      <p:sp>
        <p:nvSpPr>
          <p:cNvPr id="2048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DD4F191-1F73-464A-A5D1-B5FA0915A246}" type="slidenum">
              <a:rPr lang="ja-JP" altLang="en-US">
                <a:latin typeface="ＭＳ Ｐゴシック" pitchFamily="50" charset="-128"/>
              </a:rPr>
              <a:pPr algn="r"/>
              <a:t>18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１ 定義</a:t>
            </a:r>
          </a:p>
        </p:txBody>
      </p:sp>
      <p:sp>
        <p:nvSpPr>
          <p:cNvPr id="19459" name="Rectangle 3"/>
          <p:cNvSpPr>
            <a:spLocks noGrp="1" noChangeArrowheads="1"/>
          </p:cNvSpPr>
          <p:nvPr>
            <p:ph type="body" idx="1"/>
          </p:nvPr>
        </p:nvSpPr>
        <p:spPr>
          <a:xfrm>
            <a:off x="682625" y="1981200"/>
            <a:ext cx="7772400" cy="3319463"/>
          </a:xfrm>
        </p:spPr>
        <p:txBody>
          <a:bodyPr/>
          <a:lstStyle/>
          <a:p>
            <a:pPr lvl="1"/>
            <a:r>
              <a:rPr lang="ja-JP" altLang="en-US" smtClean="0"/>
              <a:t> 例</a:t>
            </a:r>
            <a:r>
              <a:rPr lang="en-US" altLang="ja-JP" smtClean="0"/>
              <a:t/>
            </a:r>
            <a:br>
              <a:rPr lang="en-US" altLang="ja-JP" smtClean="0"/>
            </a:br>
            <a:r>
              <a:rPr lang="ja-JP" altLang="en-US" smtClean="0"/>
              <a:t>状態</a:t>
            </a:r>
            <a:r>
              <a:rPr lang="en-US" altLang="ja-JP" smtClean="0"/>
              <a:t>σ</a:t>
            </a:r>
            <a:r>
              <a:rPr lang="ja-JP" altLang="en-US" smtClean="0"/>
              <a:t>、</a:t>
            </a:r>
            <a:r>
              <a:rPr lang="en-US" altLang="ja-JP" smtClean="0"/>
              <a:t>σ’</a:t>
            </a:r>
            <a:r>
              <a:rPr lang="ja-JP" altLang="en-US" smtClean="0"/>
              <a:t>∈</a:t>
            </a:r>
            <a:r>
              <a:rPr lang="en-US" altLang="ja-JP" smtClean="0"/>
              <a:t>S </a:t>
            </a:r>
            <a:r>
              <a:rPr lang="ja-JP" altLang="en-US" smtClean="0"/>
              <a:t>について、ある変数 ｘ（∈Ｖａｒ）以外のすべての変数ｙに対して </a:t>
            </a:r>
            <a:r>
              <a:rPr lang="en-US" altLang="ja-JP" smtClean="0"/>
              <a:t>σ(y) = σ’(y) </a:t>
            </a:r>
            <a:r>
              <a:rPr lang="ja-JP" altLang="en-US" smtClean="0"/>
              <a:t>の時、</a:t>
            </a:r>
          </a:p>
          <a:p>
            <a:pPr>
              <a:lnSpc>
                <a:spcPct val="120000"/>
              </a:lnSpc>
              <a:buFont typeface="Wingdings" pitchFamily="2" charset="2"/>
              <a:buNone/>
            </a:pPr>
            <a:r>
              <a:rPr lang="ja-JP" altLang="en-US" smtClean="0"/>
              <a:t>	      </a:t>
            </a:r>
            <a:r>
              <a:rPr lang="en-US" altLang="ja-JP" smtClean="0"/>
              <a:t>σ’= σ[σ’(x)/x]</a:t>
            </a:r>
            <a:br>
              <a:rPr lang="en-US" altLang="ja-JP" smtClean="0"/>
            </a:br>
            <a:r>
              <a:rPr lang="ja-JP" altLang="en-US" smtClean="0"/>
              <a:t>	である</a:t>
            </a:r>
          </a:p>
        </p:txBody>
      </p:sp>
      <p:sp>
        <p:nvSpPr>
          <p:cNvPr id="194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1C6A703-2BCA-4C11-8C22-4A1CD7000BAD}" type="slidenum">
              <a:rPr lang="ja-JP" altLang="en-US">
                <a:latin typeface="ＭＳ Ｐゴシック" pitchFamily="50" charset="-128"/>
              </a:rPr>
              <a:pPr algn="r"/>
              <a:t>19</a:t>
            </a:fld>
            <a:endParaRPr lang="en-US" altLang="ja-JP">
              <a:latin typeface="ＭＳ Ｐゴシック" pitchFamily="50" charset="-128"/>
            </a:endParaRPr>
          </a:p>
        </p:txBody>
      </p:sp>
      <p:grpSp>
        <p:nvGrpSpPr>
          <p:cNvPr id="2" name="Group 7"/>
          <p:cNvGrpSpPr>
            <a:grpSpLocks/>
          </p:cNvGrpSpPr>
          <p:nvPr/>
        </p:nvGrpSpPr>
        <p:grpSpPr bwMode="auto">
          <a:xfrm>
            <a:off x="1907704" y="4941168"/>
            <a:ext cx="3744913" cy="71438"/>
            <a:chOff x="884" y="2750"/>
            <a:chExt cx="2359" cy="45"/>
          </a:xfrm>
        </p:grpSpPr>
        <p:sp>
          <p:nvSpPr>
            <p:cNvPr id="19462" name="Line 5"/>
            <p:cNvSpPr>
              <a:spLocks noChangeShapeType="1"/>
            </p:cNvSpPr>
            <p:nvPr/>
          </p:nvSpPr>
          <p:spPr bwMode="auto">
            <a:xfrm>
              <a:off x="884" y="2750"/>
              <a:ext cx="2359" cy="0"/>
            </a:xfrm>
            <a:prstGeom prst="line">
              <a:avLst/>
            </a:prstGeom>
            <a:noFill/>
            <a:ln w="28575">
              <a:solidFill>
                <a:schemeClr val="accent2"/>
              </a:solidFill>
              <a:round/>
              <a:headEnd/>
              <a:tailEnd/>
            </a:ln>
          </p:spPr>
          <p:txBody>
            <a:bodyPr/>
            <a:lstStyle/>
            <a:p>
              <a:endParaRPr lang="ja-JP" altLang="en-US"/>
            </a:p>
          </p:txBody>
        </p:sp>
        <p:sp>
          <p:nvSpPr>
            <p:cNvPr id="19463" name="Line 6"/>
            <p:cNvSpPr>
              <a:spLocks noChangeShapeType="1"/>
            </p:cNvSpPr>
            <p:nvPr/>
          </p:nvSpPr>
          <p:spPr bwMode="auto">
            <a:xfrm>
              <a:off x="884" y="2795"/>
              <a:ext cx="2359" cy="0"/>
            </a:xfrm>
            <a:prstGeom prst="line">
              <a:avLst/>
            </a:prstGeom>
            <a:noFill/>
            <a:ln w="28575">
              <a:solidFill>
                <a:schemeClr val="accent2"/>
              </a:solidFill>
              <a:round/>
              <a:headEnd/>
              <a:tailEn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eaLnBrk="1" hangingPunct="1">
              <a:defRPr/>
            </a:pPr>
            <a:r>
              <a:rPr lang="ja-JP" altLang="en-US" smtClean="0"/>
              <a:t>目次</a:t>
            </a:r>
            <a:endParaRPr lang="ja-JP" altLang="en-US"/>
          </a:p>
        </p:txBody>
      </p:sp>
      <p:sp>
        <p:nvSpPr>
          <p:cNvPr id="4099" name="コンテンツ プレースホルダ 2"/>
          <p:cNvSpPr>
            <a:spLocks noGrp="1"/>
          </p:cNvSpPr>
          <p:nvPr>
            <p:ph idx="1"/>
          </p:nvPr>
        </p:nvSpPr>
        <p:spPr>
          <a:xfrm>
            <a:off x="682625" y="1981200"/>
            <a:ext cx="7772400" cy="3535363"/>
          </a:xfrm>
        </p:spPr>
        <p:txBody>
          <a:bodyPr/>
          <a:lstStyle/>
          <a:p>
            <a:pPr eaLnBrk="1" hangingPunct="1">
              <a:lnSpc>
                <a:spcPct val="100000"/>
              </a:lnSpc>
              <a:buFont typeface="Wingdings" pitchFamily="2" charset="2"/>
              <a:buNone/>
            </a:pPr>
            <a:r>
              <a:rPr lang="ja-JP" altLang="en-US" smtClean="0"/>
              <a:t>	</a:t>
            </a:r>
            <a:r>
              <a:rPr lang="ja-JP" altLang="en-US" smtClean="0">
                <a:solidFill>
                  <a:schemeClr val="tx2"/>
                </a:solidFill>
              </a:rPr>
              <a:t>１</a:t>
            </a:r>
            <a:r>
              <a:rPr lang="en-US" altLang="ja-JP" smtClean="0">
                <a:solidFill>
                  <a:schemeClr val="tx2"/>
                </a:solidFill>
              </a:rPr>
              <a:t>.</a:t>
            </a:r>
            <a:r>
              <a:rPr lang="en-US" altLang="ja-JP" smtClean="0"/>
              <a:t> </a:t>
            </a:r>
            <a:r>
              <a:rPr lang="ja-JP" altLang="en-US" smtClean="0"/>
              <a:t>意味論とは</a:t>
            </a:r>
          </a:p>
          <a:p>
            <a:pPr eaLnBrk="1" hangingPunct="1">
              <a:lnSpc>
                <a:spcPct val="100000"/>
              </a:lnSpc>
              <a:buFont typeface="Wingdings" pitchFamily="2" charset="2"/>
              <a:buNone/>
            </a:pPr>
            <a:r>
              <a:rPr lang="ja-JP" altLang="en-US" smtClean="0"/>
              <a:t>	</a:t>
            </a:r>
            <a:r>
              <a:rPr lang="ja-JP" altLang="en-US" smtClean="0">
                <a:solidFill>
                  <a:schemeClr val="tx2"/>
                </a:solidFill>
              </a:rPr>
              <a:t>２</a:t>
            </a:r>
            <a:r>
              <a:rPr lang="en-US" altLang="ja-JP" smtClean="0">
                <a:solidFill>
                  <a:schemeClr val="tx2"/>
                </a:solidFill>
              </a:rPr>
              <a:t>.</a:t>
            </a:r>
            <a:r>
              <a:rPr lang="en-US" altLang="ja-JP" smtClean="0"/>
              <a:t> </a:t>
            </a:r>
            <a:r>
              <a:rPr lang="ja-JP" altLang="en-US" smtClean="0"/>
              <a:t>操作的意味論</a:t>
            </a:r>
          </a:p>
          <a:p>
            <a:pPr eaLnBrk="1" hangingPunct="1">
              <a:lnSpc>
                <a:spcPct val="100000"/>
              </a:lnSpc>
              <a:buFont typeface="Wingdings" pitchFamily="2" charset="2"/>
              <a:buNone/>
            </a:pPr>
            <a:r>
              <a:rPr lang="ja-JP" altLang="en-US" smtClean="0"/>
              <a:t>	</a:t>
            </a:r>
            <a:r>
              <a:rPr lang="ja-JP" altLang="en-US" smtClean="0">
                <a:solidFill>
                  <a:schemeClr val="tx2"/>
                </a:solidFill>
              </a:rPr>
              <a:t>３</a:t>
            </a:r>
            <a:r>
              <a:rPr lang="en-US" altLang="ja-JP" smtClean="0">
                <a:solidFill>
                  <a:schemeClr val="tx2"/>
                </a:solidFill>
              </a:rPr>
              <a:t>.</a:t>
            </a:r>
            <a:r>
              <a:rPr lang="en-US" altLang="ja-JP" smtClean="0"/>
              <a:t> </a:t>
            </a:r>
            <a:r>
              <a:rPr lang="ja-JP" altLang="en-US" smtClean="0"/>
              <a:t>表示的意味論</a:t>
            </a:r>
          </a:p>
          <a:p>
            <a:pPr eaLnBrk="1" hangingPunct="1">
              <a:lnSpc>
                <a:spcPct val="100000"/>
              </a:lnSpc>
              <a:buFont typeface="Wingdings" pitchFamily="2" charset="2"/>
              <a:buNone/>
            </a:pPr>
            <a:r>
              <a:rPr lang="ja-JP" altLang="en-US" smtClean="0"/>
              <a:t>	</a:t>
            </a:r>
            <a:r>
              <a:rPr lang="ja-JP" altLang="en-US" smtClean="0">
                <a:solidFill>
                  <a:schemeClr val="tx2"/>
                </a:solidFill>
              </a:rPr>
              <a:t>４</a:t>
            </a:r>
            <a:r>
              <a:rPr lang="en-US" altLang="ja-JP" smtClean="0">
                <a:solidFill>
                  <a:schemeClr val="tx2"/>
                </a:solidFill>
              </a:rPr>
              <a:t>.</a:t>
            </a:r>
            <a:r>
              <a:rPr lang="en-US" altLang="ja-JP" smtClean="0"/>
              <a:t> </a:t>
            </a:r>
            <a:r>
              <a:rPr lang="ja-JP" altLang="en-US" smtClean="0"/>
              <a:t>公理的意味論</a:t>
            </a:r>
          </a:p>
          <a:p>
            <a:pPr eaLnBrk="1" hangingPunct="1">
              <a:lnSpc>
                <a:spcPct val="100000"/>
              </a:lnSpc>
              <a:buFont typeface="Wingdings" pitchFamily="2" charset="2"/>
              <a:buNone/>
            </a:pPr>
            <a:r>
              <a:rPr lang="ja-JP" altLang="en-US" smtClean="0"/>
              <a:t>	</a:t>
            </a:r>
            <a:r>
              <a:rPr lang="ja-JP" altLang="en-US" smtClean="0">
                <a:solidFill>
                  <a:schemeClr val="tx2"/>
                </a:solidFill>
              </a:rPr>
              <a:t>５</a:t>
            </a:r>
            <a:r>
              <a:rPr lang="en-US" altLang="ja-JP" smtClean="0">
                <a:solidFill>
                  <a:schemeClr val="tx2"/>
                </a:solidFill>
              </a:rPr>
              <a:t>.</a:t>
            </a:r>
            <a:r>
              <a:rPr lang="en-US" altLang="ja-JP" smtClean="0"/>
              <a:t> </a:t>
            </a:r>
            <a:r>
              <a:rPr lang="ja-JP" altLang="en-US" smtClean="0"/>
              <a:t>各意味論の関係</a:t>
            </a:r>
          </a:p>
        </p:txBody>
      </p:sp>
      <p:sp>
        <p:nvSpPr>
          <p:cNvPr id="41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3C2DEDB-5D02-4AE0-A20F-560777055ADD}" type="slidenum">
              <a:rPr lang="ja-JP" altLang="en-US">
                <a:latin typeface="ＭＳ Ｐゴシック" pitchFamily="50" charset="-128"/>
              </a:rPr>
              <a:pPr algn="r"/>
              <a:t>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２ 意味関数</a:t>
            </a:r>
          </a:p>
        </p:txBody>
      </p:sp>
      <p:sp>
        <p:nvSpPr>
          <p:cNvPr id="22531" name="Rectangle 3"/>
          <p:cNvSpPr>
            <a:spLocks noGrp="1" noChangeArrowheads="1"/>
          </p:cNvSpPr>
          <p:nvPr>
            <p:ph type="body" idx="1"/>
          </p:nvPr>
        </p:nvSpPr>
        <p:spPr/>
        <p:txBody>
          <a:bodyPr/>
          <a:lstStyle/>
          <a:p>
            <a:r>
              <a:rPr lang="ja-JP" altLang="en-US" smtClean="0"/>
              <a:t>プログラムの文の意味を</a:t>
            </a:r>
          </a:p>
          <a:p>
            <a:pPr lvl="1">
              <a:buFont typeface="Wingdings" pitchFamily="2" charset="2"/>
              <a:buNone/>
            </a:pPr>
            <a:r>
              <a:rPr lang="ja-JP" altLang="en-US" smtClean="0"/>
              <a:t>  状態</a:t>
            </a:r>
            <a:r>
              <a:rPr lang="en-US" altLang="ja-JP" smtClean="0"/>
              <a:t>σ</a:t>
            </a:r>
            <a:r>
              <a:rPr lang="ja-JP" altLang="en-US" smtClean="0"/>
              <a:t>∈</a:t>
            </a:r>
            <a:r>
              <a:rPr lang="en-US" altLang="ja-JP" smtClean="0"/>
              <a:t>S</a:t>
            </a:r>
            <a:r>
              <a:rPr lang="ja-JP" altLang="en-US" smtClean="0"/>
              <a:t>を別の状態</a:t>
            </a:r>
            <a:r>
              <a:rPr lang="en-US" altLang="ja-JP" smtClean="0"/>
              <a:t>σ'</a:t>
            </a:r>
            <a:r>
              <a:rPr lang="ja-JP" altLang="en-US" smtClean="0"/>
              <a:t>∈</a:t>
            </a:r>
            <a:r>
              <a:rPr lang="en-US" altLang="ja-JP" smtClean="0"/>
              <a:t>S</a:t>
            </a:r>
            <a:r>
              <a:rPr lang="ja-JP" altLang="en-US" smtClean="0"/>
              <a:t>に</a:t>
            </a:r>
            <a:br>
              <a:rPr lang="ja-JP" altLang="en-US" smtClean="0"/>
            </a:br>
            <a:r>
              <a:rPr lang="ja-JP" altLang="en-US" smtClean="0"/>
              <a:t>かえる関数 </a:t>
            </a:r>
          </a:p>
          <a:p>
            <a:pPr>
              <a:buFont typeface="Wingdings" pitchFamily="2" charset="2"/>
              <a:buNone/>
            </a:pPr>
            <a:r>
              <a:rPr lang="ja-JP" altLang="en-US" smtClean="0"/>
              <a:t>	とする</a:t>
            </a:r>
          </a:p>
          <a:p>
            <a:r>
              <a:rPr lang="ja-JP" altLang="en-US" smtClean="0"/>
              <a:t>文に対し、その文の意味を返す関数を </a:t>
            </a:r>
            <a:r>
              <a:rPr lang="ja-JP" altLang="en-US" i="1" u="sng" smtClean="0">
                <a:solidFill>
                  <a:schemeClr val="accent2"/>
                </a:solidFill>
              </a:rPr>
              <a:t>意味関数</a:t>
            </a:r>
            <a:r>
              <a:rPr lang="ja-JP" altLang="en-US" smtClean="0"/>
              <a:t> と呼び、</a:t>
            </a:r>
            <a:r>
              <a:rPr lang="en-US" altLang="ja-JP" b="1" smtClean="0"/>
              <a:t>M</a:t>
            </a:r>
            <a:r>
              <a:rPr lang="ja-JP" altLang="en-US" smtClean="0"/>
              <a:t>で表わす</a:t>
            </a:r>
          </a:p>
          <a:p>
            <a:pPr lvl="1">
              <a:buFont typeface="Wingdings" pitchFamily="2" charset="2"/>
              <a:buNone/>
            </a:pPr>
            <a:r>
              <a:rPr lang="ja-JP" altLang="en-US" smtClean="0"/>
              <a:t>	 </a:t>
            </a:r>
            <a:r>
              <a:rPr lang="en-US" altLang="ja-JP" b="1" smtClean="0"/>
              <a:t>M</a:t>
            </a:r>
            <a:r>
              <a:rPr lang="en-US" altLang="ja-JP" smtClean="0">
                <a:latin typeface="Arial" pitchFamily="34" charset="0"/>
              </a:rPr>
              <a:t>[[</a:t>
            </a:r>
            <a:r>
              <a:rPr lang="ja-JP" altLang="en-US" smtClean="0"/>
              <a:t>文</a:t>
            </a:r>
            <a:r>
              <a:rPr lang="en-US" altLang="ja-JP" smtClean="0">
                <a:latin typeface="Arial" pitchFamily="34" charset="0"/>
              </a:rPr>
              <a:t>]]</a:t>
            </a:r>
            <a:r>
              <a:rPr lang="ja-JP" altLang="en-US" smtClean="0"/>
              <a:t>： </a:t>
            </a:r>
            <a:r>
              <a:rPr lang="en-US" altLang="ja-JP" smtClean="0"/>
              <a:t>S</a:t>
            </a:r>
            <a:r>
              <a:rPr lang="ja-JP" altLang="en-US" smtClean="0"/>
              <a:t>→</a:t>
            </a:r>
            <a:r>
              <a:rPr lang="en-US" altLang="ja-JP" smtClean="0"/>
              <a:t>S</a:t>
            </a:r>
          </a:p>
        </p:txBody>
      </p:sp>
      <p:sp>
        <p:nvSpPr>
          <p:cNvPr id="225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ECC8255-C5DA-440E-91D4-6CACCF25CB1F}" type="slidenum">
              <a:rPr lang="ja-JP" altLang="en-US">
                <a:latin typeface="ＭＳ Ｐゴシック" pitchFamily="50" charset="-128"/>
              </a:rPr>
              <a:pPr algn="r"/>
              <a:t>20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２ 意味関数</a:t>
            </a:r>
          </a:p>
        </p:txBody>
      </p:sp>
      <p:sp>
        <p:nvSpPr>
          <p:cNvPr id="23555" name="Rectangle 3"/>
          <p:cNvSpPr>
            <a:spLocks noGrp="1" noChangeArrowheads="1"/>
          </p:cNvSpPr>
          <p:nvPr>
            <p:ph type="body" idx="1"/>
          </p:nvPr>
        </p:nvSpPr>
        <p:spPr/>
        <p:txBody>
          <a:bodyPr/>
          <a:lstStyle/>
          <a:p>
            <a:pPr lvl="1">
              <a:buFont typeface="Wingdings" pitchFamily="2" charset="2"/>
              <a:buNone/>
            </a:pPr>
            <a:r>
              <a:rPr lang="ja-JP" altLang="en-US" smtClean="0"/>
              <a:t>注： </a:t>
            </a:r>
            <a:r>
              <a:rPr lang="en-US" altLang="ja-JP" b="1" smtClean="0"/>
              <a:t>M</a:t>
            </a:r>
            <a:r>
              <a:rPr lang="ja-JP" altLang="en-US" smtClean="0"/>
              <a:t>は関数であるので、</a:t>
            </a:r>
            <a:br>
              <a:rPr lang="ja-JP" altLang="en-US" smtClean="0"/>
            </a:br>
            <a:r>
              <a:rPr lang="ja-JP" altLang="en-US" smtClean="0"/>
              <a:t>       </a:t>
            </a:r>
            <a:r>
              <a:rPr lang="en-US" altLang="ja-JP" b="1" smtClean="0"/>
              <a:t>M</a:t>
            </a:r>
            <a:r>
              <a:rPr lang="ja-JP" altLang="en-US" smtClean="0"/>
              <a:t>（文）</a:t>
            </a:r>
            <a:br>
              <a:rPr lang="ja-JP" altLang="en-US" smtClean="0"/>
            </a:br>
            <a:r>
              <a:rPr lang="ja-JP" altLang="en-US" smtClean="0"/>
              <a:t>   と書くべきであるが、プログラム</a:t>
            </a:r>
            <a:br>
              <a:rPr lang="ja-JP" altLang="en-US" smtClean="0"/>
            </a:br>
            <a:r>
              <a:rPr lang="ja-JP" altLang="en-US" smtClean="0"/>
              <a:t>   の文を引数とするときは</a:t>
            </a:r>
            <a:br>
              <a:rPr lang="ja-JP" altLang="en-US" smtClean="0"/>
            </a:br>
            <a:r>
              <a:rPr lang="ja-JP" altLang="en-US" smtClean="0"/>
              <a:t>       </a:t>
            </a:r>
            <a:r>
              <a:rPr lang="en-US" altLang="ja-JP" b="1" smtClean="0"/>
              <a:t>M</a:t>
            </a:r>
            <a:r>
              <a:rPr lang="en-US" altLang="ja-JP" smtClean="0">
                <a:latin typeface="Arial" pitchFamily="34" charset="0"/>
              </a:rPr>
              <a:t>[[</a:t>
            </a:r>
            <a:r>
              <a:rPr lang="ja-JP" altLang="en-US" smtClean="0"/>
              <a:t>文</a:t>
            </a:r>
            <a:r>
              <a:rPr lang="en-US" altLang="ja-JP" smtClean="0">
                <a:latin typeface="Arial" pitchFamily="34" charset="0"/>
              </a:rPr>
              <a:t>]]</a:t>
            </a:r>
            <a:r>
              <a:rPr lang="en-US" altLang="ja-JP" smtClean="0"/>
              <a:t/>
            </a:r>
            <a:br>
              <a:rPr lang="en-US" altLang="ja-JP" smtClean="0"/>
            </a:br>
            <a:r>
              <a:rPr lang="en-US" altLang="ja-JP" smtClean="0"/>
              <a:t>    </a:t>
            </a:r>
            <a:r>
              <a:rPr lang="ja-JP" altLang="en-US" smtClean="0"/>
              <a:t>と書くことが多い</a:t>
            </a:r>
          </a:p>
        </p:txBody>
      </p:sp>
      <p:sp>
        <p:nvSpPr>
          <p:cNvPr id="2355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495FE42-E5B3-42A5-922E-2F981044C5B0}" type="slidenum">
              <a:rPr lang="ja-JP" altLang="en-US">
                <a:latin typeface="ＭＳ Ｐゴシック" pitchFamily="50" charset="-128"/>
              </a:rPr>
              <a:pPr algn="r"/>
              <a:t>21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3"/>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２ 意味関数</a:t>
            </a:r>
          </a:p>
        </p:txBody>
      </p:sp>
      <p:sp>
        <p:nvSpPr>
          <p:cNvPr id="90116" name="Rectangle 4"/>
          <p:cNvSpPr>
            <a:spLocks noGrp="1" noChangeArrowheads="1"/>
          </p:cNvSpPr>
          <p:nvPr>
            <p:ph type="body" idx="1"/>
          </p:nvPr>
        </p:nvSpPr>
        <p:spPr>
          <a:xfrm>
            <a:off x="683568" y="1916832"/>
            <a:ext cx="8066088" cy="3536032"/>
          </a:xfrm>
        </p:spPr>
        <p:txBody>
          <a:bodyPr/>
          <a:lstStyle/>
          <a:p>
            <a:pPr>
              <a:lnSpc>
                <a:spcPct val="100000"/>
              </a:lnSpc>
            </a:pPr>
            <a:r>
              <a:rPr lang="ja-JP" altLang="en-US" smtClean="0"/>
              <a:t>代入文 </a:t>
            </a:r>
            <a:r>
              <a:rPr lang="en-US" altLang="ja-JP" smtClean="0"/>
              <a:t>x = a; </a:t>
            </a:r>
            <a:r>
              <a:rPr lang="ja-JP" altLang="en-US" smtClean="0"/>
              <a:t>の意味</a:t>
            </a:r>
          </a:p>
          <a:p>
            <a:pPr lvl="1">
              <a:buNone/>
            </a:pPr>
            <a:r>
              <a:rPr lang="en-US" altLang="ja-JP" b="1" smtClean="0"/>
              <a:t>M</a:t>
            </a:r>
            <a:r>
              <a:rPr lang="en-US" altLang="ja-JP" smtClean="0">
                <a:latin typeface="Arial" pitchFamily="34" charset="0"/>
              </a:rPr>
              <a:t>[[</a:t>
            </a:r>
            <a:r>
              <a:rPr lang="ja-JP" altLang="en-US" smtClean="0">
                <a:latin typeface="Arial" pitchFamily="34" charset="0"/>
              </a:rPr>
              <a:t> </a:t>
            </a:r>
            <a:r>
              <a:rPr lang="en-US" altLang="ja-JP" smtClean="0"/>
              <a:t>x=a; </a:t>
            </a:r>
            <a:r>
              <a:rPr lang="en-US" altLang="ja-JP" smtClean="0">
                <a:latin typeface="Arial" pitchFamily="34" charset="0"/>
              </a:rPr>
              <a:t>]]</a:t>
            </a:r>
            <a:r>
              <a:rPr lang="en-US" altLang="ja-JP" smtClean="0"/>
              <a:t> =λ</a:t>
            </a:r>
            <a:r>
              <a:rPr lang="en-US" altLang="ja-JP" sz="3200" smtClean="0"/>
              <a:t>σ</a:t>
            </a:r>
            <a:r>
              <a:rPr lang="en-US" altLang="ja-JP" smtClean="0"/>
              <a:t>.</a:t>
            </a:r>
            <a:r>
              <a:rPr lang="en-US" altLang="ja-JP" sz="3200" smtClean="0"/>
              <a:t>σ</a:t>
            </a:r>
            <a:r>
              <a:rPr lang="en-US" altLang="ja-JP" smtClean="0"/>
              <a:t>[a/x]</a:t>
            </a:r>
          </a:p>
          <a:p>
            <a:pPr lvl="1">
              <a:buNone/>
            </a:pPr>
            <a:r>
              <a:rPr lang="en-US" altLang="ja-JP" smtClean="0"/>
              <a:t>※</a:t>
            </a:r>
            <a:r>
              <a:rPr lang="ja-JP" altLang="en-US" smtClean="0"/>
              <a:t>文「</a:t>
            </a:r>
            <a:r>
              <a:rPr lang="en-US" altLang="ja-JP" smtClean="0"/>
              <a:t> x=a; </a:t>
            </a:r>
            <a:r>
              <a:rPr lang="ja-JP" altLang="en-US" smtClean="0"/>
              <a:t>」</a:t>
            </a:r>
            <a:r>
              <a:rPr lang="ja-JP" altLang="en-US" smtClean="0">
                <a:latin typeface="Arial" pitchFamily="34" charset="0"/>
              </a:rPr>
              <a:t> の意味は、</a:t>
            </a:r>
          </a:p>
          <a:p>
            <a:pPr marL="895350" lvl="2" indent="19050">
              <a:buNone/>
            </a:pPr>
            <a:r>
              <a:rPr lang="ja-JP" altLang="en-US" sz="3600" smtClean="0">
                <a:latin typeface="Arial" pitchFamily="34" charset="0"/>
              </a:rPr>
              <a:t>状態</a:t>
            </a:r>
            <a:r>
              <a:rPr lang="en-US" altLang="ja-JP" sz="3600" smtClean="0">
                <a:latin typeface="Arial" pitchFamily="34" charset="0"/>
              </a:rPr>
              <a:t>σ</a:t>
            </a:r>
            <a:r>
              <a:rPr lang="ja-JP" altLang="en-US" sz="3600" smtClean="0">
                <a:latin typeface="Arial" pitchFamily="34" charset="0"/>
              </a:rPr>
              <a:t>の変数ｘの値を 定数の値</a:t>
            </a:r>
            <a:r>
              <a:rPr lang="en-US" altLang="ja-JP" sz="3600" smtClean="0"/>
              <a:t>a</a:t>
            </a:r>
            <a:r>
              <a:rPr lang="ja-JP" altLang="en-US" sz="3600" smtClean="0"/>
              <a:t>で置き換えて新しい状態とすること</a:t>
            </a:r>
          </a:p>
          <a:p>
            <a:pPr lvl="1">
              <a:buFont typeface="Wingdings" pitchFamily="2" charset="2"/>
              <a:buNone/>
            </a:pPr>
            <a:r>
              <a:rPr lang="en-US" altLang="ja-JP" smtClean="0"/>
              <a:t>※λ</a:t>
            </a:r>
            <a:r>
              <a:rPr lang="ja-JP" altLang="en-US" smtClean="0"/>
              <a:t>記法を使わずに書くと</a:t>
            </a:r>
          </a:p>
          <a:p>
            <a:pPr lvl="2">
              <a:spcBef>
                <a:spcPts val="0"/>
              </a:spcBef>
              <a:buNone/>
            </a:pPr>
            <a:r>
              <a:rPr lang="ja-JP" altLang="en-US" sz="3600" b="1" smtClean="0"/>
              <a:t> </a:t>
            </a:r>
            <a:r>
              <a:rPr lang="en-US" altLang="ja-JP" sz="3600" b="1" smtClean="0"/>
              <a:t>M</a:t>
            </a:r>
            <a:r>
              <a:rPr lang="en-US" altLang="ja-JP" sz="3600" smtClean="0">
                <a:latin typeface="Arial" pitchFamily="34" charset="0"/>
              </a:rPr>
              <a:t>[[</a:t>
            </a:r>
            <a:r>
              <a:rPr lang="ja-JP" altLang="en-US" sz="3600" smtClean="0">
                <a:latin typeface="Arial" pitchFamily="34" charset="0"/>
              </a:rPr>
              <a:t> </a:t>
            </a:r>
            <a:r>
              <a:rPr lang="en-US" altLang="ja-JP" sz="3600" smtClean="0"/>
              <a:t>x=a; </a:t>
            </a:r>
            <a:r>
              <a:rPr lang="en-US" altLang="ja-JP" sz="3600" smtClean="0">
                <a:latin typeface="Arial" pitchFamily="34" charset="0"/>
              </a:rPr>
              <a:t>]](</a:t>
            </a:r>
            <a:r>
              <a:rPr lang="en-US" altLang="ja-JP" smtClean="0"/>
              <a:t>σ</a:t>
            </a:r>
            <a:r>
              <a:rPr lang="en-US" altLang="ja-JP" sz="3600" smtClean="0">
                <a:latin typeface="Arial" pitchFamily="34" charset="0"/>
              </a:rPr>
              <a:t>) </a:t>
            </a:r>
            <a:r>
              <a:rPr lang="en-US" altLang="ja-JP" sz="3600" smtClean="0"/>
              <a:t>= </a:t>
            </a:r>
            <a:r>
              <a:rPr lang="en-US" altLang="ja-JP" smtClean="0"/>
              <a:t>σ</a:t>
            </a:r>
            <a:r>
              <a:rPr lang="en-US" altLang="ja-JP" sz="3600" smtClean="0"/>
              <a:t>[a/x]</a:t>
            </a:r>
          </a:p>
        </p:txBody>
      </p:sp>
      <p:sp>
        <p:nvSpPr>
          <p:cNvPr id="2458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7AB2994-0F34-4616-81AD-F41E933290C9}" type="slidenum">
              <a:rPr lang="ja-JP" altLang="en-US">
                <a:latin typeface="ＭＳ Ｐゴシック" pitchFamily="50" charset="-128"/>
              </a:rPr>
              <a:pPr algn="r"/>
              <a:t>22</a:t>
            </a:fld>
            <a:endParaRPr lang="en-US" altLang="ja-JP">
              <a:latin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0116">
                                            <p:txEl>
                                              <p:pRg st="2" end="2"/>
                                            </p:txEl>
                                          </p:spTgt>
                                        </p:tgtEl>
                                        <p:attrNameLst>
                                          <p:attrName>style.visibility</p:attrName>
                                        </p:attrNameLst>
                                      </p:cBhvr>
                                      <p:to>
                                        <p:strVal val="visible"/>
                                      </p:to>
                                    </p:set>
                                    <p:animEffect transition="in" filter="blinds(horizontal)">
                                      <p:cBhvr>
                                        <p:cTn id="7" dur="500"/>
                                        <p:tgtEl>
                                          <p:spTgt spid="90116">
                                            <p:txEl>
                                              <p:pRg st="2" end="2"/>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90116">
                                            <p:txEl>
                                              <p:pRg st="3" end="3"/>
                                            </p:txEl>
                                          </p:spTgt>
                                        </p:tgtEl>
                                        <p:attrNameLst>
                                          <p:attrName>style.visibility</p:attrName>
                                        </p:attrNameLst>
                                      </p:cBhvr>
                                      <p:to>
                                        <p:strVal val="visible"/>
                                      </p:to>
                                    </p:set>
                                    <p:animEffect transition="in" filter="blinds(horizontal)">
                                      <p:cBhvr>
                                        <p:cTn id="11" dur="500"/>
                                        <p:tgtEl>
                                          <p:spTgt spid="90116">
                                            <p:txEl>
                                              <p:pRg st="3" end="3"/>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90116">
                                            <p:txEl>
                                              <p:pRg st="4" end="4"/>
                                            </p:txEl>
                                          </p:spTgt>
                                        </p:tgtEl>
                                        <p:attrNameLst>
                                          <p:attrName>style.visibility</p:attrName>
                                        </p:attrNameLst>
                                      </p:cBhvr>
                                      <p:to>
                                        <p:strVal val="visible"/>
                                      </p:to>
                                    </p:set>
                                    <p:animEffect transition="in" filter="blinds(horizontal)">
                                      <p:cBhvr>
                                        <p:cTn id="16" dur="500"/>
                                        <p:tgtEl>
                                          <p:spTgt spid="90116">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90116">
                                            <p:txEl>
                                              <p:pRg st="5" end="5"/>
                                            </p:txEl>
                                          </p:spTgt>
                                        </p:tgtEl>
                                        <p:attrNameLst>
                                          <p:attrName>style.visibility</p:attrName>
                                        </p:attrNameLst>
                                      </p:cBhvr>
                                      <p:to>
                                        <p:strVal val="visible"/>
                                      </p:to>
                                    </p:set>
                                    <p:animEffect transition="in" filter="blinds(horizontal)">
                                      <p:cBhvr>
                                        <p:cTn id="19" dur="500"/>
                                        <p:tgtEl>
                                          <p:spTgt spid="9011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6626" name="Rectangle 5"/>
          <p:cNvSpPr>
            <a:spLocks noChangeArrowheads="1"/>
          </p:cNvSpPr>
          <p:nvPr/>
        </p:nvSpPr>
        <p:spPr bwMode="auto">
          <a:xfrm>
            <a:off x="1620838" y="3429000"/>
            <a:ext cx="7127875" cy="720725"/>
          </a:xfrm>
          <a:prstGeom prst="rect">
            <a:avLst/>
          </a:prstGeom>
          <a:ln w="9525">
            <a:noFill/>
            <a:miter lim="800000"/>
            <a:headEnd/>
            <a:tailEnd/>
          </a:ln>
        </p:spPr>
        <p:txBody>
          <a:bodyPr wrap="none" anchor="ctr"/>
          <a:lstStyle/>
          <a:p>
            <a:endParaRPr lang="ja-JP" altLang="en-US"/>
          </a:p>
        </p:txBody>
      </p:sp>
      <p:sp>
        <p:nvSpPr>
          <p:cNvPr id="26627"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２ 意味関数</a:t>
            </a:r>
          </a:p>
        </p:txBody>
      </p:sp>
      <p:sp>
        <p:nvSpPr>
          <p:cNvPr id="26628" name="Rectangle 3"/>
          <p:cNvSpPr>
            <a:spLocks noGrp="1" noChangeArrowheads="1"/>
          </p:cNvSpPr>
          <p:nvPr>
            <p:ph type="body" idx="1"/>
          </p:nvPr>
        </p:nvSpPr>
        <p:spPr>
          <a:xfrm>
            <a:off x="682625" y="1981200"/>
            <a:ext cx="8281988" cy="4400550"/>
          </a:xfrm>
        </p:spPr>
        <p:txBody>
          <a:bodyPr/>
          <a:lstStyle/>
          <a:p>
            <a:r>
              <a:rPr lang="ja-JP" altLang="en-US" smtClean="0"/>
              <a:t>文の並び 文</a:t>
            </a:r>
            <a:r>
              <a:rPr lang="ja-JP" altLang="en-US" baseline="-25000" smtClean="0"/>
              <a:t>１</a:t>
            </a:r>
            <a:r>
              <a:rPr lang="ja-JP" altLang="en-US" smtClean="0"/>
              <a:t>文</a:t>
            </a:r>
            <a:r>
              <a:rPr lang="ja-JP" altLang="en-US" baseline="-25000" smtClean="0"/>
              <a:t>２</a:t>
            </a:r>
            <a:r>
              <a:rPr lang="en-US" altLang="ja-JP" smtClean="0"/>
              <a:t>…</a:t>
            </a:r>
            <a:r>
              <a:rPr lang="ja-JP" altLang="en-US" smtClean="0"/>
              <a:t>文</a:t>
            </a:r>
            <a:r>
              <a:rPr lang="ja-JP" altLang="en-US" baseline="-25000" smtClean="0"/>
              <a:t>ｎ</a:t>
            </a:r>
            <a:r>
              <a:rPr lang="ja-JP" altLang="en-US" smtClean="0"/>
              <a:t> の意味  </a:t>
            </a:r>
            <a:r>
              <a:rPr lang="en-US" altLang="ja-JP" smtClean="0"/>
              <a:t>(n&gt;1)</a:t>
            </a:r>
          </a:p>
          <a:p>
            <a:pPr lvl="1">
              <a:lnSpc>
                <a:spcPct val="130000"/>
              </a:lnSpc>
              <a:buFont typeface="Wingdings" pitchFamily="2" charset="2"/>
              <a:buNone/>
            </a:pPr>
            <a:r>
              <a:rPr lang="en-US" altLang="ja-JP" b="1" smtClean="0"/>
              <a:t>M</a:t>
            </a:r>
            <a:r>
              <a:rPr lang="en-US" altLang="ja-JP" smtClean="0">
                <a:latin typeface="Arial" pitchFamily="34" charset="0"/>
              </a:rPr>
              <a:t>[[</a:t>
            </a:r>
            <a:r>
              <a:rPr lang="ja-JP" altLang="en-US" smtClean="0"/>
              <a:t>文</a:t>
            </a:r>
            <a:r>
              <a:rPr lang="ja-JP" altLang="en-US" baseline="-25000" smtClean="0"/>
              <a:t>１</a:t>
            </a:r>
            <a:r>
              <a:rPr lang="ja-JP" altLang="en-US" smtClean="0"/>
              <a:t>文</a:t>
            </a:r>
            <a:r>
              <a:rPr lang="ja-JP" altLang="en-US" baseline="-25000" smtClean="0"/>
              <a:t>２</a:t>
            </a:r>
            <a:r>
              <a:rPr lang="en-US" altLang="ja-JP" smtClean="0"/>
              <a:t>…</a:t>
            </a:r>
            <a:r>
              <a:rPr lang="ja-JP" altLang="en-US" smtClean="0"/>
              <a:t>文</a:t>
            </a:r>
            <a:r>
              <a:rPr lang="ja-JP" altLang="en-US" baseline="-25000" smtClean="0"/>
              <a:t>ｎ</a:t>
            </a:r>
            <a:r>
              <a:rPr lang="en-US" altLang="ja-JP" smtClean="0">
                <a:latin typeface="Arial" pitchFamily="34" charset="0"/>
              </a:rPr>
              <a:t>]] =</a:t>
            </a:r>
          </a:p>
          <a:p>
            <a:pPr lvl="1">
              <a:buFont typeface="Wingdings" pitchFamily="2" charset="2"/>
              <a:buNone/>
            </a:pPr>
            <a:r>
              <a:rPr lang="en-US" altLang="ja-JP" smtClean="0">
                <a:latin typeface="Arial" pitchFamily="34" charset="0"/>
              </a:rPr>
              <a:t>    λ</a:t>
            </a:r>
            <a:r>
              <a:rPr lang="en-US" altLang="ja-JP" sz="3200" smtClean="0">
                <a:latin typeface="Arial" pitchFamily="34" charset="0"/>
              </a:rPr>
              <a:t>σ</a:t>
            </a:r>
            <a:r>
              <a:rPr lang="en-US" altLang="ja-JP" smtClean="0">
                <a:latin typeface="Arial" pitchFamily="34" charset="0"/>
              </a:rPr>
              <a:t>. </a:t>
            </a:r>
            <a:r>
              <a:rPr lang="en-US" altLang="ja-JP" b="1" smtClean="0">
                <a:latin typeface="Arial" pitchFamily="34" charset="0"/>
              </a:rPr>
              <a:t>M</a:t>
            </a:r>
            <a:r>
              <a:rPr lang="en-US" altLang="ja-JP" smtClean="0">
                <a:latin typeface="Arial" pitchFamily="34" charset="0"/>
              </a:rPr>
              <a:t>[[</a:t>
            </a:r>
            <a:r>
              <a:rPr lang="ja-JP" altLang="en-US" smtClean="0">
                <a:latin typeface="Arial" pitchFamily="34" charset="0"/>
              </a:rPr>
              <a:t>文ｎ</a:t>
            </a:r>
            <a:r>
              <a:rPr lang="en-US" altLang="ja-JP" smtClean="0">
                <a:latin typeface="Arial" pitchFamily="34" charset="0"/>
              </a:rPr>
              <a:t>]] (</a:t>
            </a:r>
            <a:r>
              <a:rPr lang="en-US" altLang="ja-JP" b="1" smtClean="0"/>
              <a:t>M</a:t>
            </a:r>
            <a:r>
              <a:rPr lang="en-US" altLang="ja-JP" smtClean="0">
                <a:latin typeface="Arial" pitchFamily="34" charset="0"/>
              </a:rPr>
              <a:t>[[</a:t>
            </a:r>
            <a:r>
              <a:rPr lang="ja-JP" altLang="en-US" smtClean="0"/>
              <a:t>文</a:t>
            </a:r>
            <a:r>
              <a:rPr lang="ja-JP" altLang="en-US" baseline="-25000" smtClean="0"/>
              <a:t>１</a:t>
            </a:r>
            <a:r>
              <a:rPr lang="en-US" altLang="ja-JP" smtClean="0"/>
              <a:t>…</a:t>
            </a:r>
            <a:r>
              <a:rPr lang="ja-JP" altLang="en-US" smtClean="0"/>
              <a:t>文</a:t>
            </a:r>
            <a:r>
              <a:rPr lang="ja-JP" altLang="en-US" baseline="-25000" smtClean="0"/>
              <a:t>ｎ</a:t>
            </a:r>
            <a:r>
              <a:rPr lang="en-US" altLang="ja-JP" baseline="-25000" smtClean="0"/>
              <a:t>-</a:t>
            </a:r>
            <a:r>
              <a:rPr lang="ja-JP" altLang="en-US" baseline="-25000" smtClean="0"/>
              <a:t>１</a:t>
            </a:r>
            <a:r>
              <a:rPr lang="en-US" altLang="ja-JP" smtClean="0">
                <a:latin typeface="Arial" pitchFamily="34" charset="0"/>
              </a:rPr>
              <a:t>]](</a:t>
            </a:r>
            <a:r>
              <a:rPr lang="en-US" altLang="ja-JP" sz="3200" smtClean="0">
                <a:latin typeface="Arial" pitchFamily="34" charset="0"/>
              </a:rPr>
              <a:t>σ</a:t>
            </a:r>
            <a:r>
              <a:rPr lang="en-US" altLang="ja-JP" smtClean="0">
                <a:latin typeface="Arial" pitchFamily="34" charset="0"/>
              </a:rPr>
              <a:t>))</a:t>
            </a:r>
          </a:p>
          <a:p>
            <a:pPr lvl="1">
              <a:lnSpc>
                <a:spcPct val="70000"/>
              </a:lnSpc>
              <a:buFont typeface="Wingdings" pitchFamily="2" charset="2"/>
              <a:buNone/>
            </a:pPr>
            <a:endParaRPr lang="ja-JP" altLang="en-US" smtClean="0">
              <a:latin typeface="Arial" pitchFamily="34" charset="0"/>
            </a:endParaRPr>
          </a:p>
          <a:p>
            <a:pPr lvl="1">
              <a:buFont typeface="Wingdings" pitchFamily="2" charset="2"/>
              <a:buNone/>
            </a:pPr>
            <a:r>
              <a:rPr lang="ja-JP" altLang="en-US" smtClean="0">
                <a:latin typeface="Arial" pitchFamily="34" charset="0"/>
              </a:rPr>
              <a:t>	状態</a:t>
            </a:r>
            <a:r>
              <a:rPr lang="en-US" altLang="ja-JP" smtClean="0">
                <a:latin typeface="Arial" pitchFamily="34" charset="0"/>
              </a:rPr>
              <a:t>σ</a:t>
            </a:r>
            <a:r>
              <a:rPr lang="ja-JP" altLang="en-US" smtClean="0">
                <a:latin typeface="Arial" pitchFamily="34" charset="0"/>
              </a:rPr>
              <a:t>が文</a:t>
            </a:r>
            <a:r>
              <a:rPr lang="ja-JP" altLang="en-US" baseline="-25000" smtClean="0">
                <a:latin typeface="Arial" pitchFamily="34" charset="0"/>
              </a:rPr>
              <a:t>１</a:t>
            </a:r>
            <a:r>
              <a:rPr lang="ja-JP" altLang="en-US" smtClean="0">
                <a:latin typeface="Arial" pitchFamily="34" charset="0"/>
              </a:rPr>
              <a:t>により</a:t>
            </a:r>
            <a:r>
              <a:rPr lang="en-US" altLang="ja-JP" smtClean="0">
                <a:latin typeface="Arial" pitchFamily="34" charset="0"/>
              </a:rPr>
              <a:t>σ</a:t>
            </a:r>
            <a:r>
              <a:rPr lang="ja-JP" altLang="en-US" baseline="-25000" smtClean="0">
                <a:latin typeface="Arial" pitchFamily="34" charset="0"/>
              </a:rPr>
              <a:t>１</a:t>
            </a:r>
            <a:r>
              <a:rPr lang="ja-JP" altLang="en-US" smtClean="0">
                <a:latin typeface="Arial" pitchFamily="34" charset="0"/>
              </a:rPr>
              <a:t>になり、文</a:t>
            </a:r>
            <a:r>
              <a:rPr lang="ja-JP" altLang="en-US" baseline="-25000" smtClean="0">
                <a:latin typeface="Arial" pitchFamily="34" charset="0"/>
              </a:rPr>
              <a:t>２</a:t>
            </a:r>
            <a:r>
              <a:rPr lang="ja-JP" altLang="en-US" smtClean="0">
                <a:latin typeface="Arial" pitchFamily="34" charset="0"/>
              </a:rPr>
              <a:t>により</a:t>
            </a:r>
            <a:r>
              <a:rPr lang="en-US" altLang="ja-JP" smtClean="0">
                <a:latin typeface="Arial" pitchFamily="34" charset="0"/>
              </a:rPr>
              <a:t>σ</a:t>
            </a:r>
            <a:r>
              <a:rPr lang="ja-JP" altLang="en-US" baseline="-25000" smtClean="0">
                <a:latin typeface="Arial" pitchFamily="34" charset="0"/>
              </a:rPr>
              <a:t>２</a:t>
            </a:r>
            <a:r>
              <a:rPr lang="ja-JP" altLang="en-US" smtClean="0">
                <a:latin typeface="Arial" pitchFamily="34" charset="0"/>
              </a:rPr>
              <a:t>になり、･･･、文</a:t>
            </a:r>
            <a:r>
              <a:rPr lang="ja-JP" altLang="en-US" baseline="-25000" smtClean="0">
                <a:latin typeface="Arial" pitchFamily="34" charset="0"/>
              </a:rPr>
              <a:t>ｎ</a:t>
            </a:r>
            <a:r>
              <a:rPr lang="ja-JP" altLang="en-US" smtClean="0">
                <a:latin typeface="Arial" pitchFamily="34" charset="0"/>
              </a:rPr>
              <a:t>により状態</a:t>
            </a:r>
            <a:r>
              <a:rPr lang="en-US" altLang="ja-JP" smtClean="0">
                <a:latin typeface="Arial" pitchFamily="34" charset="0"/>
              </a:rPr>
              <a:t>σ</a:t>
            </a:r>
            <a:r>
              <a:rPr lang="ja-JP" altLang="en-US" baseline="-25000" smtClean="0">
                <a:latin typeface="Arial" pitchFamily="34" charset="0"/>
              </a:rPr>
              <a:t>ｎ</a:t>
            </a:r>
            <a:r>
              <a:rPr lang="ja-JP" altLang="en-US" smtClean="0">
                <a:latin typeface="Arial" pitchFamily="34" charset="0"/>
              </a:rPr>
              <a:t>となる</a:t>
            </a:r>
          </a:p>
        </p:txBody>
      </p:sp>
      <p:sp>
        <p:nvSpPr>
          <p:cNvPr id="2662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0325FF3-A588-4566-BD9D-E92F5BC6D80B}" type="slidenum">
              <a:rPr lang="ja-JP" altLang="en-US">
                <a:latin typeface="ＭＳ Ｐゴシック" pitchFamily="50" charset="-128"/>
              </a:rPr>
              <a:pPr algn="r"/>
              <a:t>23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２ 意味関数</a:t>
            </a:r>
          </a:p>
        </p:txBody>
      </p:sp>
      <p:sp>
        <p:nvSpPr>
          <p:cNvPr id="74755" name="Rectangle 3"/>
          <p:cNvSpPr>
            <a:spLocks noGrp="1" noChangeArrowheads="1"/>
          </p:cNvSpPr>
          <p:nvPr>
            <p:ph type="body" idx="1"/>
          </p:nvPr>
        </p:nvSpPr>
        <p:spPr>
          <a:xfrm>
            <a:off x="682625" y="1981200"/>
            <a:ext cx="7772400" cy="4616450"/>
          </a:xfrm>
        </p:spPr>
        <p:txBody>
          <a:bodyPr/>
          <a:lstStyle/>
          <a:p>
            <a:r>
              <a:rPr lang="ja-JP" altLang="en-US" smtClean="0"/>
              <a:t>式の意味</a:t>
            </a:r>
          </a:p>
          <a:p>
            <a:pPr lvl="1">
              <a:lnSpc>
                <a:spcPct val="90000"/>
              </a:lnSpc>
              <a:buFont typeface="Wingdings" pitchFamily="2" charset="2"/>
              <a:buNone/>
            </a:pPr>
            <a:r>
              <a:rPr lang="ja-JP" altLang="en-US" smtClean="0"/>
              <a:t>	</a:t>
            </a:r>
            <a:r>
              <a:rPr lang="en-US" altLang="ja-JP" smtClean="0"/>
              <a:t>f : S </a:t>
            </a:r>
            <a:r>
              <a:rPr lang="ja-JP" altLang="en-US" smtClean="0"/>
              <a:t>→ </a:t>
            </a:r>
            <a:r>
              <a:rPr lang="en-US" altLang="ja-JP" smtClean="0"/>
              <a:t>Value</a:t>
            </a:r>
          </a:p>
          <a:p>
            <a:pPr lvl="1">
              <a:buFont typeface="Wingdings" pitchFamily="2" charset="2"/>
              <a:buNone/>
            </a:pPr>
            <a:r>
              <a:rPr lang="en-US" altLang="ja-JP" smtClean="0"/>
              <a:t>  </a:t>
            </a:r>
          </a:p>
          <a:p>
            <a:pPr lvl="1">
              <a:buFont typeface="Wingdings" pitchFamily="2" charset="2"/>
              <a:buNone/>
            </a:pPr>
            <a:endParaRPr lang="en-US" altLang="ja-JP" smtClean="0"/>
          </a:p>
          <a:p>
            <a:pPr>
              <a:lnSpc>
                <a:spcPct val="100000"/>
              </a:lnSpc>
            </a:pPr>
            <a:endParaRPr lang="ja-JP" altLang="en-US" smtClean="0"/>
          </a:p>
          <a:p>
            <a:pPr>
              <a:lnSpc>
                <a:spcPct val="110000"/>
              </a:lnSpc>
            </a:pPr>
            <a:r>
              <a:rPr lang="ja-JP" altLang="en-US" smtClean="0"/>
              <a:t>式の意味を与える関数</a:t>
            </a:r>
          </a:p>
          <a:p>
            <a:pPr lvl="1">
              <a:lnSpc>
                <a:spcPct val="90000"/>
              </a:lnSpc>
              <a:buFont typeface="Wingdings" pitchFamily="2" charset="2"/>
              <a:buNone/>
            </a:pPr>
            <a:r>
              <a:rPr lang="ja-JP" altLang="en-US" smtClean="0"/>
              <a:t>	</a:t>
            </a:r>
            <a:r>
              <a:rPr lang="en-US" altLang="ja-JP" b="1" smtClean="0"/>
              <a:t>E</a:t>
            </a:r>
            <a:r>
              <a:rPr lang="en-US" altLang="ja-JP" smtClean="0">
                <a:latin typeface="Arial" pitchFamily="34" charset="0"/>
              </a:rPr>
              <a:t>[[</a:t>
            </a:r>
            <a:r>
              <a:rPr lang="ja-JP" altLang="en-US" smtClean="0"/>
              <a:t>式</a:t>
            </a:r>
            <a:r>
              <a:rPr lang="en-US" altLang="ja-JP" smtClean="0">
                <a:latin typeface="Arial" pitchFamily="34" charset="0"/>
              </a:rPr>
              <a:t>]]</a:t>
            </a:r>
            <a:r>
              <a:rPr lang="ja-JP" altLang="en-US" smtClean="0"/>
              <a:t>：</a:t>
            </a:r>
            <a:r>
              <a:rPr lang="en-US" altLang="ja-JP" smtClean="0"/>
              <a:t> S </a:t>
            </a:r>
            <a:r>
              <a:rPr lang="ja-JP" altLang="en-US" smtClean="0"/>
              <a:t>→ </a:t>
            </a:r>
            <a:r>
              <a:rPr lang="en-US" altLang="ja-JP" smtClean="0"/>
              <a:t>Value</a:t>
            </a:r>
            <a:endParaRPr lang="ja-JP" altLang="en-US" smtClean="0"/>
          </a:p>
        </p:txBody>
      </p:sp>
      <p:sp>
        <p:nvSpPr>
          <p:cNvPr id="2765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1A5EEB4-ED60-4D87-B64E-0BE4E1823C1E}" type="slidenum">
              <a:rPr lang="ja-JP" altLang="en-US">
                <a:latin typeface="ＭＳ Ｐゴシック" pitchFamily="50" charset="-128"/>
              </a:rPr>
              <a:pPr algn="r"/>
              <a:t>24</a:t>
            </a:fld>
            <a:endParaRPr lang="en-US" altLang="ja-JP">
              <a:latin typeface="ＭＳ Ｐゴシック" pitchFamily="50" charset="-128"/>
            </a:endParaRPr>
          </a:p>
        </p:txBody>
      </p:sp>
      <p:sp useBgFill="1">
        <p:nvSpPr>
          <p:cNvPr id="74758" name="Text Box 6"/>
          <p:cNvSpPr txBox="1">
            <a:spLocks noChangeArrowheads="1"/>
          </p:cNvSpPr>
          <p:nvPr/>
        </p:nvSpPr>
        <p:spPr bwMode="auto">
          <a:xfrm>
            <a:off x="1619250" y="3325813"/>
            <a:ext cx="6697663" cy="679450"/>
          </a:xfrm>
          <a:prstGeom prst="rect">
            <a:avLst/>
          </a:prstGeom>
          <a:ln w="38100">
            <a:solidFill>
              <a:schemeClr val="accent2"/>
            </a:solidFill>
            <a:miter lim="800000"/>
            <a:headEnd/>
            <a:tailEnd/>
          </a:ln>
        </p:spPr>
        <p:txBody>
          <a:bodyPr>
            <a:spAutoFit/>
          </a:bodyPr>
          <a:lstStyle/>
          <a:p>
            <a:pPr>
              <a:spcBef>
                <a:spcPct val="50000"/>
              </a:spcBef>
            </a:pPr>
            <a:r>
              <a:rPr lang="ja-JP" altLang="en-US" sz="3600"/>
              <a:t>状態に応じて値を対応させる関数</a:t>
            </a:r>
          </a:p>
        </p:txBody>
      </p:sp>
      <p:sp>
        <p:nvSpPr>
          <p:cNvPr id="74759" name="Text Box 7"/>
          <p:cNvSpPr txBox="1">
            <a:spLocks noChangeArrowheads="1"/>
          </p:cNvSpPr>
          <p:nvPr/>
        </p:nvSpPr>
        <p:spPr bwMode="auto">
          <a:xfrm>
            <a:off x="1763713" y="3967163"/>
            <a:ext cx="6985000" cy="1066800"/>
          </a:xfrm>
          <a:prstGeom prst="rect">
            <a:avLst/>
          </a:prstGeom>
          <a:noFill/>
          <a:ln w="9525">
            <a:noFill/>
            <a:miter lim="800000"/>
            <a:headEnd/>
            <a:tailEnd/>
          </a:ln>
        </p:spPr>
        <p:txBody>
          <a:bodyPr>
            <a:spAutoFit/>
          </a:bodyPr>
          <a:lstStyle/>
          <a:p>
            <a:pPr>
              <a:spcBef>
                <a:spcPct val="50000"/>
              </a:spcBef>
            </a:pPr>
            <a:r>
              <a:rPr lang="ja-JP" altLang="en-US" sz="3200"/>
              <a:t>式には値が対応するが、状態によってその値は異なる</a:t>
            </a:r>
            <a:endParaRPr lang="ja-JP" altLang="en-US" sz="3200" baseline="-25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4758"/>
                                        </p:tgtEl>
                                        <p:attrNameLst>
                                          <p:attrName>style.visibility</p:attrName>
                                        </p:attrNameLst>
                                      </p:cBhvr>
                                      <p:to>
                                        <p:strVal val="visible"/>
                                      </p:to>
                                    </p:set>
                                    <p:animEffect transition="in" filter="blinds(horizontal)">
                                      <p:cBhvr>
                                        <p:cTn id="7" dur="500"/>
                                        <p:tgtEl>
                                          <p:spTgt spid="74758"/>
                                        </p:tgtEl>
                                      </p:cBhvr>
                                    </p:animEffect>
                                  </p:childTnLst>
                                </p:cTn>
                              </p:par>
                            </p:childTnLst>
                          </p:cTn>
                        </p:par>
                        <p:par>
                          <p:cTn id="8" fill="hold">
                            <p:stCondLst>
                              <p:cond delay="500"/>
                            </p:stCondLst>
                            <p:childTnLst>
                              <p:par>
                                <p:cTn id="9" presetID="3" presetClass="entr" presetSubtype="10" fill="hold" grpId="0" nodeType="afterEffect">
                                  <p:stCondLst>
                                    <p:cond delay="0"/>
                                  </p:stCondLst>
                                  <p:childTnLst>
                                    <p:set>
                                      <p:cBhvr>
                                        <p:cTn id="10" dur="1" fill="hold">
                                          <p:stCondLst>
                                            <p:cond delay="0"/>
                                          </p:stCondLst>
                                        </p:cTn>
                                        <p:tgtEl>
                                          <p:spTgt spid="74759"/>
                                        </p:tgtEl>
                                        <p:attrNameLst>
                                          <p:attrName>style.visibility</p:attrName>
                                        </p:attrNameLst>
                                      </p:cBhvr>
                                      <p:to>
                                        <p:strVal val="visible"/>
                                      </p:to>
                                    </p:set>
                                    <p:animEffect transition="in" filter="blinds(horizontal)">
                                      <p:cBhvr>
                                        <p:cTn id="11" dur="500"/>
                                        <p:tgtEl>
                                          <p:spTgt spid="74759"/>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nodeType="clickEffect">
                                  <p:stCondLst>
                                    <p:cond delay="0"/>
                                  </p:stCondLst>
                                  <p:childTnLst>
                                    <p:set>
                                      <p:cBhvr>
                                        <p:cTn id="15" dur="1" fill="hold">
                                          <p:stCondLst>
                                            <p:cond delay="0"/>
                                          </p:stCondLst>
                                        </p:cTn>
                                        <p:tgtEl>
                                          <p:spTgt spid="74755">
                                            <p:txEl>
                                              <p:pRg st="5" end="5"/>
                                            </p:txEl>
                                          </p:spTgt>
                                        </p:tgtEl>
                                        <p:attrNameLst>
                                          <p:attrName>style.visibility</p:attrName>
                                        </p:attrNameLst>
                                      </p:cBhvr>
                                      <p:to>
                                        <p:strVal val="visible"/>
                                      </p:to>
                                    </p:set>
                                    <p:animEffect transition="in" filter="blinds(horizontal)">
                                      <p:cBhvr>
                                        <p:cTn id="16" dur="500"/>
                                        <p:tgtEl>
                                          <p:spTgt spid="74755">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74755">
                                            <p:txEl>
                                              <p:pRg st="6" end="6"/>
                                            </p:txEl>
                                          </p:spTgt>
                                        </p:tgtEl>
                                        <p:attrNameLst>
                                          <p:attrName>style.visibility</p:attrName>
                                        </p:attrNameLst>
                                      </p:cBhvr>
                                      <p:to>
                                        <p:strVal val="visible"/>
                                      </p:to>
                                    </p:set>
                                    <p:animEffect transition="in" filter="blinds(horizontal)">
                                      <p:cBhvr>
                                        <p:cTn id="19" dur="500"/>
                                        <p:tgtEl>
                                          <p:spTgt spid="747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8" grpId="0" animBg="1"/>
      <p:bldP spid="74759"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２ 意味関数</a:t>
            </a:r>
          </a:p>
        </p:txBody>
      </p:sp>
      <p:sp>
        <p:nvSpPr>
          <p:cNvPr id="28675" name="Rectangle 3"/>
          <p:cNvSpPr>
            <a:spLocks noGrp="1" noChangeArrowheads="1"/>
          </p:cNvSpPr>
          <p:nvPr>
            <p:ph type="body" idx="1"/>
          </p:nvPr>
        </p:nvSpPr>
        <p:spPr>
          <a:xfrm>
            <a:off x="684213" y="1981200"/>
            <a:ext cx="7772400" cy="4543425"/>
          </a:xfrm>
        </p:spPr>
        <p:txBody>
          <a:bodyPr/>
          <a:lstStyle/>
          <a:p>
            <a:pPr lvl="1"/>
            <a:r>
              <a:rPr lang="ja-JP" altLang="en-US" smtClean="0"/>
              <a:t>ｘ∈</a:t>
            </a:r>
            <a:r>
              <a:rPr lang="en-US" altLang="ja-JP" smtClean="0"/>
              <a:t>Var</a:t>
            </a:r>
            <a:r>
              <a:rPr lang="ja-JP" altLang="en-US" smtClean="0"/>
              <a:t>、ｃ∈</a:t>
            </a:r>
            <a:r>
              <a:rPr lang="en-US" altLang="ja-JP" smtClean="0"/>
              <a:t>Z</a:t>
            </a:r>
            <a:r>
              <a:rPr lang="ja-JP" altLang="en-US" smtClean="0"/>
              <a:t>∪</a:t>
            </a:r>
            <a:r>
              <a:rPr lang="en-US" altLang="ja-JP" smtClean="0"/>
              <a:t>{true,false}</a:t>
            </a:r>
            <a:r>
              <a:rPr lang="ja-JP" altLang="en-US" smtClean="0"/>
              <a:t>、</a:t>
            </a:r>
            <a:r>
              <a:rPr lang="en-US" altLang="ja-JP" smtClean="0"/>
              <a:t>e</a:t>
            </a:r>
            <a:r>
              <a:rPr lang="en-US" altLang="ja-JP" baseline="-25000" smtClean="0"/>
              <a:t>1</a:t>
            </a:r>
            <a:r>
              <a:rPr lang="ja-JP" altLang="en-US" smtClean="0"/>
              <a:t>と</a:t>
            </a:r>
            <a:r>
              <a:rPr lang="en-US" altLang="ja-JP" smtClean="0"/>
              <a:t>e</a:t>
            </a:r>
            <a:r>
              <a:rPr lang="en-US" altLang="ja-JP" baseline="-25000" smtClean="0"/>
              <a:t>2</a:t>
            </a:r>
            <a:r>
              <a:rPr lang="ja-JP" altLang="en-US" smtClean="0"/>
              <a:t>を式とするとき、</a:t>
            </a:r>
          </a:p>
          <a:p>
            <a:pPr lvl="2"/>
            <a:r>
              <a:rPr lang="en-US" altLang="ja-JP" sz="3600" b="1" smtClean="0"/>
              <a:t>E</a:t>
            </a:r>
            <a:r>
              <a:rPr lang="en-US" altLang="ja-JP" sz="3600" smtClean="0">
                <a:latin typeface="Arial" pitchFamily="34" charset="0"/>
              </a:rPr>
              <a:t>[[</a:t>
            </a:r>
            <a:r>
              <a:rPr lang="en-US" altLang="ja-JP" sz="3600" smtClean="0"/>
              <a:t>x</a:t>
            </a:r>
            <a:r>
              <a:rPr lang="en-US" altLang="ja-JP" sz="3600" smtClean="0">
                <a:latin typeface="Arial" pitchFamily="34" charset="0"/>
              </a:rPr>
              <a:t>]]</a:t>
            </a:r>
            <a:r>
              <a:rPr lang="en-US" altLang="ja-JP" sz="3600" smtClean="0"/>
              <a:t>(</a:t>
            </a:r>
            <a:r>
              <a:rPr lang="en-US" altLang="ja-JP" smtClean="0"/>
              <a:t>σ</a:t>
            </a:r>
            <a:r>
              <a:rPr lang="en-US" altLang="ja-JP" sz="3600" smtClean="0"/>
              <a:t>) = </a:t>
            </a:r>
            <a:r>
              <a:rPr lang="en-US" altLang="ja-JP" smtClean="0"/>
              <a:t>σ</a:t>
            </a:r>
            <a:r>
              <a:rPr lang="en-US" altLang="ja-JP" sz="3600" smtClean="0"/>
              <a:t>(x)</a:t>
            </a:r>
          </a:p>
          <a:p>
            <a:pPr lvl="2"/>
            <a:r>
              <a:rPr lang="en-US" altLang="ja-JP" sz="3600" b="1" smtClean="0"/>
              <a:t>E</a:t>
            </a:r>
            <a:r>
              <a:rPr lang="en-US" altLang="ja-JP" sz="3600" smtClean="0">
                <a:latin typeface="Arial" pitchFamily="34" charset="0"/>
              </a:rPr>
              <a:t>[[</a:t>
            </a:r>
            <a:r>
              <a:rPr lang="en-US" altLang="ja-JP" sz="3600" smtClean="0"/>
              <a:t>c</a:t>
            </a:r>
            <a:r>
              <a:rPr lang="en-US" altLang="ja-JP" sz="3600" smtClean="0">
                <a:latin typeface="Arial" pitchFamily="34" charset="0"/>
              </a:rPr>
              <a:t>]]</a:t>
            </a:r>
            <a:r>
              <a:rPr lang="en-US" altLang="ja-JP" sz="3600" smtClean="0"/>
              <a:t>(</a:t>
            </a:r>
            <a:r>
              <a:rPr lang="en-US" altLang="ja-JP" smtClean="0"/>
              <a:t>σ</a:t>
            </a:r>
            <a:r>
              <a:rPr lang="en-US" altLang="ja-JP" sz="3600" smtClean="0"/>
              <a:t>) = c</a:t>
            </a:r>
          </a:p>
          <a:p>
            <a:pPr lvl="2"/>
            <a:r>
              <a:rPr lang="en-US" altLang="ja-JP" sz="3600" b="1" smtClean="0"/>
              <a:t>E</a:t>
            </a:r>
            <a:r>
              <a:rPr lang="en-US" altLang="ja-JP" sz="3600" smtClean="0">
                <a:latin typeface="Arial" pitchFamily="34" charset="0"/>
              </a:rPr>
              <a:t>[[</a:t>
            </a:r>
            <a:r>
              <a:rPr lang="en-US" altLang="ja-JP" sz="3600" smtClean="0"/>
              <a:t>(e</a:t>
            </a:r>
            <a:r>
              <a:rPr lang="en-US" altLang="ja-JP" sz="3600" baseline="-25000" smtClean="0"/>
              <a:t>1</a:t>
            </a:r>
            <a:r>
              <a:rPr lang="en-US" altLang="ja-JP" sz="3600" smtClean="0"/>
              <a:t>)</a:t>
            </a:r>
            <a:r>
              <a:rPr lang="en-US" altLang="ja-JP" sz="3600" smtClean="0">
                <a:latin typeface="Arial" pitchFamily="34" charset="0"/>
              </a:rPr>
              <a:t>]]</a:t>
            </a:r>
            <a:r>
              <a:rPr lang="en-US" altLang="ja-JP" sz="3600" smtClean="0"/>
              <a:t> = </a:t>
            </a:r>
            <a:r>
              <a:rPr lang="en-US" altLang="ja-JP" sz="3600" b="1" smtClean="0"/>
              <a:t>E</a:t>
            </a:r>
            <a:r>
              <a:rPr lang="en-US" altLang="ja-JP" sz="3600" smtClean="0">
                <a:latin typeface="Arial" pitchFamily="34" charset="0"/>
              </a:rPr>
              <a:t>[[</a:t>
            </a:r>
            <a:r>
              <a:rPr lang="en-US" altLang="ja-JP" sz="3600" smtClean="0"/>
              <a:t>e</a:t>
            </a:r>
            <a:r>
              <a:rPr lang="en-US" altLang="ja-JP" sz="3600" baseline="-25000" smtClean="0"/>
              <a:t>1</a:t>
            </a:r>
            <a:r>
              <a:rPr lang="en-US" altLang="ja-JP" sz="3600" smtClean="0">
                <a:latin typeface="Arial" pitchFamily="34" charset="0"/>
              </a:rPr>
              <a:t>]]</a:t>
            </a:r>
            <a:endParaRPr lang="en-US" altLang="ja-JP" sz="3600" smtClean="0"/>
          </a:p>
          <a:p>
            <a:pPr lvl="2"/>
            <a:r>
              <a:rPr lang="en-US" altLang="ja-JP" sz="3600" b="1" smtClean="0"/>
              <a:t>E</a:t>
            </a:r>
            <a:r>
              <a:rPr lang="en-US" altLang="ja-JP" sz="3600" smtClean="0">
                <a:latin typeface="Arial" pitchFamily="34" charset="0"/>
              </a:rPr>
              <a:t>[[</a:t>
            </a:r>
            <a:r>
              <a:rPr lang="en-US" altLang="ja-JP" sz="3600" smtClean="0"/>
              <a:t>e</a:t>
            </a:r>
            <a:r>
              <a:rPr lang="en-US" altLang="ja-JP" sz="3600" baseline="-25000" smtClean="0"/>
              <a:t>1</a:t>
            </a:r>
            <a:r>
              <a:rPr lang="en-US" altLang="ja-JP" sz="3600" smtClean="0"/>
              <a:t> op e</a:t>
            </a:r>
            <a:r>
              <a:rPr lang="en-US" altLang="ja-JP" sz="3600" baseline="-25000" smtClean="0"/>
              <a:t>2</a:t>
            </a:r>
            <a:r>
              <a:rPr lang="en-US" altLang="ja-JP" sz="3600" smtClean="0">
                <a:latin typeface="Arial" pitchFamily="34" charset="0"/>
              </a:rPr>
              <a:t>]]</a:t>
            </a:r>
            <a:r>
              <a:rPr lang="en-US" altLang="ja-JP" sz="3600" smtClean="0"/>
              <a:t>(</a:t>
            </a:r>
            <a:r>
              <a:rPr lang="en-US" altLang="ja-JP" smtClean="0"/>
              <a:t>σ</a:t>
            </a:r>
            <a:r>
              <a:rPr lang="en-US" altLang="ja-JP" sz="3600" smtClean="0"/>
              <a:t>) =</a:t>
            </a:r>
            <a:br>
              <a:rPr lang="en-US" altLang="ja-JP" sz="3600" smtClean="0"/>
            </a:br>
            <a:r>
              <a:rPr lang="en-US" altLang="ja-JP" sz="3600" smtClean="0"/>
              <a:t>	   </a:t>
            </a:r>
            <a:r>
              <a:rPr lang="en-US" altLang="ja-JP" sz="3600" b="1" smtClean="0"/>
              <a:t>E</a:t>
            </a:r>
            <a:r>
              <a:rPr lang="en-US" altLang="ja-JP" sz="3600" smtClean="0">
                <a:latin typeface="Arial" pitchFamily="34" charset="0"/>
              </a:rPr>
              <a:t>[[</a:t>
            </a:r>
            <a:r>
              <a:rPr lang="en-US" altLang="ja-JP" sz="3600" smtClean="0"/>
              <a:t>e</a:t>
            </a:r>
            <a:r>
              <a:rPr lang="en-US" altLang="ja-JP" sz="3600" baseline="-25000" smtClean="0"/>
              <a:t>1</a:t>
            </a:r>
            <a:r>
              <a:rPr lang="en-US" altLang="ja-JP" sz="3600" smtClean="0">
                <a:latin typeface="Arial" pitchFamily="34" charset="0"/>
              </a:rPr>
              <a:t>]] </a:t>
            </a:r>
            <a:r>
              <a:rPr lang="en-US" altLang="ja-JP" sz="3600" smtClean="0"/>
              <a:t>(</a:t>
            </a:r>
            <a:r>
              <a:rPr lang="en-US" altLang="ja-JP" smtClean="0"/>
              <a:t>σ</a:t>
            </a:r>
            <a:r>
              <a:rPr lang="en-US" altLang="ja-JP" sz="3600" smtClean="0"/>
              <a:t>)  op  </a:t>
            </a:r>
            <a:r>
              <a:rPr lang="en-US" altLang="ja-JP" sz="3600" b="1" smtClean="0"/>
              <a:t>E</a:t>
            </a:r>
            <a:r>
              <a:rPr lang="en-US" altLang="ja-JP" sz="3600" smtClean="0">
                <a:latin typeface="Arial" pitchFamily="34" charset="0"/>
              </a:rPr>
              <a:t>[[</a:t>
            </a:r>
            <a:r>
              <a:rPr lang="en-US" altLang="ja-JP" sz="3600" smtClean="0"/>
              <a:t>e</a:t>
            </a:r>
            <a:r>
              <a:rPr lang="en-US" altLang="ja-JP" sz="3600" baseline="-25000" smtClean="0"/>
              <a:t>2</a:t>
            </a:r>
            <a:r>
              <a:rPr lang="en-US" altLang="ja-JP" sz="3600" smtClean="0">
                <a:latin typeface="Arial" pitchFamily="34" charset="0"/>
              </a:rPr>
              <a:t>]] </a:t>
            </a:r>
            <a:r>
              <a:rPr lang="en-US" altLang="ja-JP" sz="3600" smtClean="0"/>
              <a:t>(</a:t>
            </a:r>
            <a:r>
              <a:rPr lang="en-US" altLang="ja-JP" smtClean="0"/>
              <a:t>σ</a:t>
            </a:r>
            <a:r>
              <a:rPr lang="en-US" altLang="ja-JP" sz="3600" smtClean="0"/>
              <a:t>)</a:t>
            </a:r>
          </a:p>
        </p:txBody>
      </p:sp>
      <p:sp>
        <p:nvSpPr>
          <p:cNvPr id="2867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2399E7F-6674-405B-8890-235191376A69}" type="slidenum">
              <a:rPr lang="ja-JP" altLang="en-US">
                <a:latin typeface="ＭＳ Ｐゴシック" pitchFamily="50" charset="-128"/>
              </a:rPr>
              <a:pPr algn="r"/>
              <a:t>25</a:t>
            </a:fld>
            <a:endParaRPr lang="en-US" altLang="ja-JP">
              <a:latin typeface="ＭＳ Ｐゴシック" pitchFamily="50" charset="-128"/>
            </a:endParaRPr>
          </a:p>
        </p:txBody>
      </p:sp>
      <p:sp>
        <p:nvSpPr>
          <p:cNvPr id="28677" name="Line 5"/>
          <p:cNvSpPr>
            <a:spLocks noChangeShapeType="1"/>
          </p:cNvSpPr>
          <p:nvPr/>
        </p:nvSpPr>
        <p:spPr bwMode="auto">
          <a:xfrm>
            <a:off x="5292725" y="5876925"/>
            <a:ext cx="576263" cy="0"/>
          </a:xfrm>
          <a:prstGeom prst="line">
            <a:avLst/>
          </a:prstGeom>
          <a:noFill/>
          <a:ln w="38100">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２ 意味関数</a:t>
            </a:r>
          </a:p>
        </p:txBody>
      </p:sp>
      <p:sp>
        <p:nvSpPr>
          <p:cNvPr id="29699" name="Rectangle 3"/>
          <p:cNvSpPr>
            <a:spLocks noGrp="1" noChangeArrowheads="1"/>
          </p:cNvSpPr>
          <p:nvPr>
            <p:ph type="body" idx="1"/>
          </p:nvPr>
        </p:nvSpPr>
        <p:spPr>
          <a:xfrm>
            <a:off x="682625" y="1981200"/>
            <a:ext cx="7772400" cy="4327525"/>
          </a:xfrm>
        </p:spPr>
        <p:txBody>
          <a:bodyPr/>
          <a:lstStyle/>
          <a:p>
            <a:pPr lvl="1"/>
            <a:r>
              <a:rPr lang="ja-JP" altLang="en-US" smtClean="0"/>
              <a:t>前記の定義は、</a:t>
            </a:r>
          </a:p>
          <a:p>
            <a:pPr lvl="2"/>
            <a:r>
              <a:rPr lang="ja-JP" altLang="en-US" sz="3600" smtClean="0"/>
              <a:t>変数のみの式の意味は、その状態での変数の値</a:t>
            </a:r>
          </a:p>
          <a:p>
            <a:pPr lvl="2"/>
            <a:r>
              <a:rPr lang="ja-JP" altLang="en-US" sz="3600" smtClean="0"/>
              <a:t>定数のみの式の意味は、その定数の値</a:t>
            </a:r>
          </a:p>
          <a:p>
            <a:pPr lvl="2"/>
            <a:r>
              <a:rPr lang="ja-JP" altLang="en-US" sz="3600" smtClean="0"/>
              <a:t>括弧でくくった式の意味は、括弧の中の式の意味</a:t>
            </a:r>
          </a:p>
        </p:txBody>
      </p:sp>
      <p:sp>
        <p:nvSpPr>
          <p:cNvPr id="2970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C664598-71A0-4195-ACCA-C60D10F9BB00}" type="slidenum">
              <a:rPr lang="ja-JP" altLang="en-US">
                <a:latin typeface="ＭＳ Ｐゴシック" pitchFamily="50" charset="-128"/>
              </a:rPr>
              <a:pPr algn="r"/>
              <a:t>26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２ 意味関数</a:t>
            </a:r>
          </a:p>
        </p:txBody>
      </p:sp>
      <p:sp>
        <p:nvSpPr>
          <p:cNvPr id="30723" name="Rectangle 3"/>
          <p:cNvSpPr>
            <a:spLocks noGrp="1" noChangeArrowheads="1"/>
          </p:cNvSpPr>
          <p:nvPr>
            <p:ph type="body" idx="1"/>
          </p:nvPr>
        </p:nvSpPr>
        <p:spPr>
          <a:xfrm>
            <a:off x="682625" y="1981200"/>
            <a:ext cx="7772400" cy="4543425"/>
          </a:xfrm>
        </p:spPr>
        <p:txBody>
          <a:bodyPr/>
          <a:lstStyle/>
          <a:p>
            <a:pPr lvl="2"/>
            <a:r>
              <a:rPr lang="en-US" altLang="ja-JP" smtClean="0"/>
              <a:t>(</a:t>
            </a:r>
            <a:r>
              <a:rPr lang="ja-JP" altLang="en-US" smtClean="0"/>
              <a:t>式</a:t>
            </a:r>
            <a:r>
              <a:rPr lang="en-US" altLang="ja-JP" baseline="-25000" smtClean="0"/>
              <a:t>1</a:t>
            </a:r>
            <a:r>
              <a:rPr lang="en-US" altLang="ja-JP" smtClean="0"/>
              <a:t> op </a:t>
            </a:r>
            <a:r>
              <a:rPr lang="ja-JP" altLang="en-US" smtClean="0"/>
              <a:t>式</a:t>
            </a:r>
            <a:r>
              <a:rPr lang="en-US" altLang="ja-JP" baseline="-25000" smtClean="0"/>
              <a:t>2</a:t>
            </a:r>
            <a:r>
              <a:rPr lang="en-US" altLang="ja-JP" smtClean="0"/>
              <a:t>) </a:t>
            </a:r>
            <a:r>
              <a:rPr lang="ja-JP" altLang="en-US" smtClean="0"/>
              <a:t>の意味は、</a:t>
            </a:r>
            <a:br>
              <a:rPr lang="ja-JP" altLang="en-US" smtClean="0"/>
            </a:br>
            <a:r>
              <a:rPr lang="ja-JP" altLang="en-US" smtClean="0"/>
              <a:t>  </a:t>
            </a:r>
            <a:r>
              <a:rPr lang="en-US" altLang="ja-JP" smtClean="0"/>
              <a:t>(</a:t>
            </a:r>
            <a:r>
              <a:rPr lang="ja-JP" altLang="en-US" smtClean="0"/>
              <a:t>式</a:t>
            </a:r>
            <a:r>
              <a:rPr lang="en-US" altLang="ja-JP" baseline="-25000" smtClean="0"/>
              <a:t>1</a:t>
            </a:r>
            <a:r>
              <a:rPr lang="ja-JP" altLang="en-US" smtClean="0"/>
              <a:t>の意味</a:t>
            </a:r>
            <a:r>
              <a:rPr lang="en-US" altLang="ja-JP" smtClean="0"/>
              <a:t>)  op  (</a:t>
            </a:r>
            <a:r>
              <a:rPr lang="ja-JP" altLang="en-US" smtClean="0"/>
              <a:t>式</a:t>
            </a:r>
            <a:r>
              <a:rPr lang="en-US" altLang="ja-JP" baseline="-25000" smtClean="0"/>
              <a:t>2</a:t>
            </a:r>
            <a:r>
              <a:rPr lang="ja-JP" altLang="en-US" smtClean="0"/>
              <a:t>の意味</a:t>
            </a:r>
            <a:r>
              <a:rPr lang="en-US" altLang="ja-JP" smtClean="0"/>
              <a:t>)</a:t>
            </a:r>
          </a:p>
          <a:p>
            <a:pPr lvl="2">
              <a:lnSpc>
                <a:spcPct val="40000"/>
              </a:lnSpc>
            </a:pPr>
            <a:endParaRPr lang="ja-JP" altLang="en-US" smtClean="0"/>
          </a:p>
          <a:p>
            <a:pPr lvl="2">
              <a:buFont typeface="Wingdings" pitchFamily="2" charset="2"/>
              <a:buNone/>
            </a:pPr>
            <a:r>
              <a:rPr lang="ja-JP" altLang="en-US" smtClean="0"/>
              <a:t>	ただし、</a:t>
            </a:r>
            <a:r>
              <a:rPr lang="en-US" altLang="ja-JP" smtClean="0"/>
              <a:t>op</a:t>
            </a:r>
            <a:r>
              <a:rPr lang="ja-JP" altLang="en-US" smtClean="0"/>
              <a:t>は（その言語での）２項演算子、</a:t>
            </a:r>
            <a:r>
              <a:rPr lang="en-US" altLang="ja-JP" smtClean="0"/>
              <a:t>op </a:t>
            </a:r>
            <a:r>
              <a:rPr lang="ja-JP" altLang="en-US" smtClean="0"/>
              <a:t>は、対応する（数学的に定義された）演算子</a:t>
            </a:r>
            <a:br>
              <a:rPr lang="ja-JP" altLang="en-US" smtClean="0"/>
            </a:br>
            <a:r>
              <a:rPr lang="ja-JP" altLang="en-US" smtClean="0"/>
              <a:t>（</a:t>
            </a:r>
            <a:r>
              <a:rPr lang="en-US" altLang="ja-JP" smtClean="0"/>
              <a:t>+ </a:t>
            </a:r>
            <a:r>
              <a:rPr lang="ja-JP" altLang="en-US" smtClean="0"/>
              <a:t>⇔ </a:t>
            </a:r>
            <a:r>
              <a:rPr lang="en-US" altLang="ja-JP" smtClean="0"/>
              <a:t>+</a:t>
            </a:r>
            <a:r>
              <a:rPr lang="ja-JP" altLang="en-US" smtClean="0"/>
              <a:t>、 </a:t>
            </a:r>
            <a:r>
              <a:rPr lang="en-US" altLang="ja-JP" smtClean="0"/>
              <a:t>&amp;&amp; </a:t>
            </a:r>
            <a:r>
              <a:rPr lang="ja-JP" altLang="en-US" smtClean="0"/>
              <a:t>⇔ ∧、 </a:t>
            </a:r>
            <a:r>
              <a:rPr lang="en-US" altLang="ja-JP" smtClean="0"/>
              <a:t>&lt;= </a:t>
            </a:r>
            <a:r>
              <a:rPr lang="ja-JP" altLang="en-US" smtClean="0"/>
              <a:t>⇔ </a:t>
            </a:r>
            <a:r>
              <a:rPr lang="en-US" altLang="ja-JP" smtClean="0"/>
              <a:t>≦  </a:t>
            </a:r>
            <a:r>
              <a:rPr lang="ja-JP" altLang="en-US" smtClean="0"/>
              <a:t>等）</a:t>
            </a:r>
          </a:p>
          <a:p>
            <a:pPr lvl="2">
              <a:lnSpc>
                <a:spcPct val="170000"/>
              </a:lnSpc>
              <a:buFont typeface="Wingdings" pitchFamily="2" charset="2"/>
              <a:buNone/>
            </a:pPr>
            <a:r>
              <a:rPr lang="ja-JP" altLang="en-US" smtClean="0"/>
              <a:t>例： </a:t>
            </a:r>
            <a:r>
              <a:rPr lang="en-US" altLang="ja-JP" sz="3600" b="1" smtClean="0"/>
              <a:t>E</a:t>
            </a:r>
            <a:r>
              <a:rPr lang="en-US" altLang="ja-JP" sz="3600" smtClean="0">
                <a:latin typeface="Arial" pitchFamily="34" charset="0"/>
              </a:rPr>
              <a:t>[[</a:t>
            </a:r>
            <a:r>
              <a:rPr lang="en-US" altLang="ja-JP" sz="3600" smtClean="0"/>
              <a:t>e</a:t>
            </a:r>
            <a:r>
              <a:rPr lang="en-US" altLang="ja-JP" sz="3600" baseline="-25000" smtClean="0"/>
              <a:t>1</a:t>
            </a:r>
            <a:r>
              <a:rPr lang="en-US" altLang="ja-JP" sz="3600" smtClean="0"/>
              <a:t> * e2</a:t>
            </a:r>
            <a:r>
              <a:rPr lang="en-US" altLang="ja-JP" sz="3600" smtClean="0">
                <a:latin typeface="Arial" pitchFamily="34" charset="0"/>
              </a:rPr>
              <a:t>]]</a:t>
            </a:r>
            <a:r>
              <a:rPr lang="en-US" altLang="ja-JP" sz="3600" smtClean="0"/>
              <a:t> = </a:t>
            </a:r>
            <a:r>
              <a:rPr lang="en-US" altLang="ja-JP" sz="3600" b="1" smtClean="0"/>
              <a:t>E</a:t>
            </a:r>
            <a:r>
              <a:rPr lang="en-US" altLang="ja-JP" sz="3600" smtClean="0">
                <a:latin typeface="Arial" pitchFamily="34" charset="0"/>
              </a:rPr>
              <a:t>[[</a:t>
            </a:r>
            <a:r>
              <a:rPr lang="en-US" altLang="ja-JP" sz="3600" smtClean="0"/>
              <a:t>e</a:t>
            </a:r>
            <a:r>
              <a:rPr lang="en-US" altLang="ja-JP" sz="3600" baseline="-25000" smtClean="0"/>
              <a:t>1</a:t>
            </a:r>
            <a:r>
              <a:rPr lang="en-US" altLang="ja-JP" sz="3600" smtClean="0">
                <a:latin typeface="Arial" pitchFamily="34" charset="0"/>
              </a:rPr>
              <a:t>]]</a:t>
            </a:r>
            <a:r>
              <a:rPr lang="en-US" altLang="ja-JP" sz="3600" smtClean="0"/>
              <a:t>×</a:t>
            </a:r>
            <a:r>
              <a:rPr lang="en-US" altLang="ja-JP" sz="3600" b="1" smtClean="0"/>
              <a:t>E</a:t>
            </a:r>
            <a:r>
              <a:rPr lang="en-US" altLang="ja-JP" sz="3600" smtClean="0">
                <a:latin typeface="Arial" pitchFamily="34" charset="0"/>
              </a:rPr>
              <a:t>[[</a:t>
            </a:r>
            <a:r>
              <a:rPr lang="en-US" altLang="ja-JP" sz="3600" smtClean="0"/>
              <a:t>e</a:t>
            </a:r>
            <a:r>
              <a:rPr lang="en-US" altLang="ja-JP" sz="3600" baseline="-25000" smtClean="0"/>
              <a:t>2</a:t>
            </a:r>
            <a:r>
              <a:rPr lang="en-US" altLang="ja-JP" sz="3600" smtClean="0">
                <a:latin typeface="Arial" pitchFamily="34" charset="0"/>
              </a:rPr>
              <a:t>]]</a:t>
            </a:r>
            <a:endParaRPr lang="en-US" altLang="ja-JP" sz="3600" smtClean="0"/>
          </a:p>
        </p:txBody>
      </p:sp>
      <p:sp>
        <p:nvSpPr>
          <p:cNvPr id="307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DD71B67-C0FC-4F88-89B8-4F85CBFA460C}" type="slidenum">
              <a:rPr lang="ja-JP" altLang="en-US">
                <a:latin typeface="ＭＳ Ｐゴシック" pitchFamily="50" charset="-128"/>
              </a:rPr>
              <a:pPr algn="r"/>
              <a:t>27</a:t>
            </a:fld>
            <a:endParaRPr lang="en-US" altLang="ja-JP">
              <a:latin typeface="ＭＳ Ｐゴシック" pitchFamily="50" charset="-128"/>
            </a:endParaRPr>
          </a:p>
        </p:txBody>
      </p:sp>
      <p:sp>
        <p:nvSpPr>
          <p:cNvPr id="30725" name="Line 5"/>
          <p:cNvSpPr>
            <a:spLocks noChangeShapeType="1"/>
          </p:cNvSpPr>
          <p:nvPr/>
        </p:nvSpPr>
        <p:spPr bwMode="auto">
          <a:xfrm>
            <a:off x="4427538" y="2636838"/>
            <a:ext cx="576262" cy="0"/>
          </a:xfrm>
          <a:prstGeom prst="line">
            <a:avLst/>
          </a:prstGeom>
          <a:noFill/>
          <a:ln w="38100">
            <a:solidFill>
              <a:schemeClr val="tx1"/>
            </a:solidFill>
            <a:round/>
            <a:headEnd/>
            <a:tailEnd/>
          </a:ln>
        </p:spPr>
        <p:txBody>
          <a:bodyPr/>
          <a:lstStyle/>
          <a:p>
            <a:endParaRPr lang="ja-JP" altLang="en-US"/>
          </a:p>
        </p:txBody>
      </p:sp>
      <p:sp>
        <p:nvSpPr>
          <p:cNvPr id="30726" name="Line 6"/>
          <p:cNvSpPr>
            <a:spLocks noChangeShapeType="1"/>
          </p:cNvSpPr>
          <p:nvPr/>
        </p:nvSpPr>
        <p:spPr bwMode="auto">
          <a:xfrm>
            <a:off x="2987675" y="4003675"/>
            <a:ext cx="576263" cy="0"/>
          </a:xfrm>
          <a:prstGeom prst="line">
            <a:avLst/>
          </a:prstGeom>
          <a:noFill/>
          <a:ln w="38100">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1746" name="Rectangle 5"/>
          <p:cNvSpPr>
            <a:spLocks noChangeArrowheads="1"/>
          </p:cNvSpPr>
          <p:nvPr/>
        </p:nvSpPr>
        <p:spPr bwMode="auto">
          <a:xfrm>
            <a:off x="323850" y="2709863"/>
            <a:ext cx="7561263" cy="647700"/>
          </a:xfrm>
          <a:prstGeom prst="rect">
            <a:avLst/>
          </a:prstGeom>
          <a:ln w="9525">
            <a:noFill/>
            <a:miter lim="800000"/>
            <a:headEnd/>
            <a:tailEnd/>
          </a:ln>
        </p:spPr>
        <p:txBody>
          <a:bodyPr wrap="none" anchor="ctr"/>
          <a:lstStyle/>
          <a:p>
            <a:endParaRPr lang="ja-JP" altLang="en-US"/>
          </a:p>
        </p:txBody>
      </p:sp>
      <p:sp>
        <p:nvSpPr>
          <p:cNvPr id="31747"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３ 文の意味</a:t>
            </a:r>
          </a:p>
        </p:txBody>
      </p:sp>
      <p:sp>
        <p:nvSpPr>
          <p:cNvPr id="31748" name="Rectangle 3"/>
          <p:cNvSpPr>
            <a:spLocks noGrp="1" noChangeArrowheads="1"/>
          </p:cNvSpPr>
          <p:nvPr>
            <p:ph type="body" idx="1"/>
          </p:nvPr>
        </p:nvSpPr>
        <p:spPr/>
        <p:txBody>
          <a:bodyPr/>
          <a:lstStyle/>
          <a:p>
            <a:r>
              <a:rPr lang="ja-JP" altLang="en-US" smtClean="0"/>
              <a:t>代入文 </a:t>
            </a:r>
            <a:r>
              <a:rPr lang="en-US" altLang="ja-JP" smtClean="0"/>
              <a:t>x = </a:t>
            </a:r>
            <a:r>
              <a:rPr lang="en-US" altLang="ja-JP" i="1" smtClean="0"/>
              <a:t>e </a:t>
            </a:r>
            <a:r>
              <a:rPr lang="en-US" altLang="ja-JP" smtClean="0"/>
              <a:t>; </a:t>
            </a:r>
            <a:r>
              <a:rPr lang="ja-JP" altLang="en-US" smtClean="0"/>
              <a:t>の意味</a:t>
            </a:r>
          </a:p>
          <a:p>
            <a:pPr lvl="1">
              <a:lnSpc>
                <a:spcPct val="120000"/>
              </a:lnSpc>
              <a:buFont typeface="Wingdings" pitchFamily="2" charset="2"/>
              <a:buNone/>
            </a:pPr>
            <a:r>
              <a:rPr lang="en-US" altLang="ja-JP" b="1" smtClean="0"/>
              <a:t>M</a:t>
            </a:r>
            <a:r>
              <a:rPr lang="en-US" altLang="ja-JP" smtClean="0">
                <a:latin typeface="Arial" pitchFamily="34" charset="0"/>
              </a:rPr>
              <a:t>[[</a:t>
            </a:r>
            <a:r>
              <a:rPr lang="en-US" altLang="ja-JP" smtClean="0"/>
              <a:t> x=</a:t>
            </a:r>
            <a:r>
              <a:rPr lang="en-US" altLang="ja-JP" i="1" smtClean="0"/>
              <a:t>e </a:t>
            </a:r>
            <a:r>
              <a:rPr lang="en-US" altLang="ja-JP" smtClean="0"/>
              <a:t>; </a:t>
            </a:r>
            <a:r>
              <a:rPr lang="en-US" altLang="ja-JP" smtClean="0">
                <a:latin typeface="Arial" pitchFamily="34" charset="0"/>
              </a:rPr>
              <a:t>]]</a:t>
            </a:r>
            <a:r>
              <a:rPr lang="en-US" altLang="ja-JP" smtClean="0"/>
              <a:t> = </a:t>
            </a:r>
            <a:r>
              <a:rPr lang="en-US" altLang="ja-JP" sz="3200" smtClean="0"/>
              <a:t>λσ</a:t>
            </a:r>
            <a:r>
              <a:rPr lang="en-US" altLang="ja-JP" smtClean="0"/>
              <a:t>.</a:t>
            </a:r>
            <a:r>
              <a:rPr lang="en-US" altLang="ja-JP" sz="3200" smtClean="0"/>
              <a:t>σ</a:t>
            </a:r>
            <a:r>
              <a:rPr lang="en-US" altLang="ja-JP" smtClean="0">
                <a:latin typeface="Arial" pitchFamily="34" charset="0"/>
              </a:rPr>
              <a:t>[</a:t>
            </a:r>
            <a:r>
              <a:rPr lang="en-US" altLang="ja-JP" smtClean="0"/>
              <a:t> </a:t>
            </a:r>
            <a:r>
              <a:rPr lang="en-US" altLang="ja-JP" b="1" smtClean="0"/>
              <a:t>E</a:t>
            </a:r>
            <a:r>
              <a:rPr lang="en-US" altLang="ja-JP" smtClean="0">
                <a:latin typeface="Arial" pitchFamily="34" charset="0"/>
              </a:rPr>
              <a:t>[[</a:t>
            </a:r>
            <a:r>
              <a:rPr lang="en-US" altLang="ja-JP" i="1" smtClean="0"/>
              <a:t>e</a:t>
            </a:r>
            <a:r>
              <a:rPr lang="en-US" altLang="ja-JP" smtClean="0">
                <a:latin typeface="Arial" pitchFamily="34" charset="0"/>
              </a:rPr>
              <a:t>]]</a:t>
            </a:r>
            <a:r>
              <a:rPr lang="en-US" altLang="ja-JP" smtClean="0"/>
              <a:t>(</a:t>
            </a:r>
            <a:r>
              <a:rPr lang="en-US" altLang="ja-JP" sz="3200" smtClean="0"/>
              <a:t>σ</a:t>
            </a:r>
            <a:r>
              <a:rPr lang="en-US" altLang="ja-JP" smtClean="0"/>
              <a:t>)/x </a:t>
            </a:r>
            <a:r>
              <a:rPr lang="en-US" altLang="ja-JP" smtClean="0">
                <a:latin typeface="Arial" pitchFamily="34" charset="0"/>
              </a:rPr>
              <a:t>]</a:t>
            </a:r>
            <a:endParaRPr lang="ja-JP" altLang="en-US" smtClean="0">
              <a:latin typeface="Arial" pitchFamily="34" charset="0"/>
            </a:endParaRPr>
          </a:p>
        </p:txBody>
      </p:sp>
      <p:sp>
        <p:nvSpPr>
          <p:cNvPr id="3174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B429F0B-182E-4DD7-AE1C-28409A2487BF}" type="slidenum">
              <a:rPr lang="ja-JP" altLang="en-US">
                <a:latin typeface="ＭＳ Ｐゴシック" pitchFamily="50" charset="-128"/>
              </a:rPr>
              <a:pPr algn="r"/>
              <a:t>28</a:t>
            </a:fld>
            <a:endParaRPr lang="en-US" altLang="ja-JP">
              <a:latin typeface="ＭＳ Ｐゴシック" pitchFamily="50" charset="-128"/>
            </a:endParaRPr>
          </a:p>
        </p:txBody>
      </p:sp>
      <p:sp>
        <p:nvSpPr>
          <p:cNvPr id="6" name="左中かっこ 5"/>
          <p:cNvSpPr/>
          <p:nvPr/>
        </p:nvSpPr>
        <p:spPr bwMode="auto">
          <a:xfrm rot="16200000">
            <a:off x="6012160" y="2708920"/>
            <a:ext cx="360040" cy="1656184"/>
          </a:xfrm>
          <a:prstGeom prst="leftBrace">
            <a:avLst>
              <a:gd name="adj1" fmla="val 15291"/>
              <a:gd name="adj2" fmla="val 50000"/>
            </a:avLst>
          </a:prstGeom>
          <a:noFill/>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no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useBgFill="1">
        <p:nvSpPr>
          <p:cNvPr id="7" name="正方形/長方形 6"/>
          <p:cNvSpPr/>
          <p:nvPr/>
        </p:nvSpPr>
        <p:spPr bwMode="auto">
          <a:xfrm>
            <a:off x="2483768" y="4221088"/>
            <a:ext cx="4608512" cy="586957"/>
          </a:xfrm>
          <a:prstGeom prst="rect">
            <a:avLst/>
          </a:prstGeom>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r>
              <a:rPr kumimoji="1" lang="ja-JP" altLang="en-US" sz="3200" b="0" i="0" u="none" strike="noStrike" cap="none" normalizeH="0" baseline="0" smtClean="0">
                <a:ln>
                  <a:noFill/>
                </a:ln>
                <a:solidFill>
                  <a:schemeClr val="tx1"/>
                </a:solidFill>
                <a:effectLst/>
                <a:latin typeface="Times New Roman" pitchFamily="18" charset="0"/>
                <a:ea typeface="ＭＳ Ｐゴシック" pitchFamily="50" charset="-128"/>
              </a:rPr>
              <a:t>状態</a:t>
            </a:r>
            <a:r>
              <a:rPr kumimoji="1" lang="en-US" altLang="ja-JP" sz="3200" b="0" i="0" u="none" strike="noStrike" cap="none" normalizeH="0" baseline="0" smtClean="0">
                <a:ln>
                  <a:noFill/>
                </a:ln>
                <a:solidFill>
                  <a:schemeClr val="tx1"/>
                </a:solidFill>
                <a:effectLst/>
                <a:latin typeface="+mn-lt"/>
                <a:ea typeface="ＭＳ Ｐゴシック" pitchFamily="50" charset="-128"/>
              </a:rPr>
              <a:t>σ</a:t>
            </a:r>
            <a:r>
              <a:rPr kumimoji="1" lang="ja-JP" altLang="en-US" sz="3200" b="0" i="0" u="none" strike="noStrike" cap="none" normalizeH="0" baseline="0" smtClean="0">
                <a:ln>
                  <a:noFill/>
                </a:ln>
                <a:solidFill>
                  <a:schemeClr val="tx1"/>
                </a:solidFill>
                <a:effectLst/>
                <a:latin typeface="+mn-lt"/>
                <a:ea typeface="ＭＳ Ｐゴシック" pitchFamily="50" charset="-128"/>
              </a:rPr>
              <a:t>における式</a:t>
            </a:r>
            <a:r>
              <a:rPr kumimoji="1" lang="ja-JP" altLang="en-US" sz="3200" b="0" i="1" u="none" strike="noStrike" cap="none" normalizeH="0" baseline="0" smtClean="0">
                <a:ln>
                  <a:noFill/>
                </a:ln>
                <a:solidFill>
                  <a:schemeClr val="tx1"/>
                </a:solidFill>
                <a:effectLst/>
                <a:latin typeface="+mn-lt"/>
                <a:ea typeface="ＭＳ Ｐゴシック" pitchFamily="50" charset="-128"/>
              </a:rPr>
              <a:t>ｅ </a:t>
            </a:r>
            <a:r>
              <a:rPr kumimoji="1" lang="ja-JP" altLang="en-US" sz="3200" b="0" i="0" u="none" strike="noStrike" cap="none" normalizeH="0" baseline="0" smtClean="0">
                <a:ln>
                  <a:noFill/>
                </a:ln>
                <a:solidFill>
                  <a:schemeClr val="tx1"/>
                </a:solidFill>
                <a:effectLst/>
                <a:latin typeface="Times New Roman" pitchFamily="18" charset="0"/>
                <a:ea typeface="ＭＳ Ｐゴシック" pitchFamily="50" charset="-128"/>
              </a:rPr>
              <a:t>の値</a:t>
            </a:r>
            <a:endParaRPr kumimoji="1" lang="en-US" altLang="ja-JP" sz="3200" b="0" i="0" u="none" strike="noStrike" cap="none" normalizeH="0" baseline="0" smtClean="0">
              <a:ln>
                <a:noFill/>
              </a:ln>
              <a:solidFill>
                <a:schemeClr val="tx1"/>
              </a:solidFill>
              <a:effectLst/>
              <a:latin typeface="Times New Roman" pitchFamily="18" charset="0"/>
              <a:ea typeface="ＭＳ Ｐゴシック" pitchFamily="50" charset="-128"/>
            </a:endParaRPr>
          </a:p>
        </p:txBody>
      </p:sp>
      <p:sp useBgFill="1">
        <p:nvSpPr>
          <p:cNvPr id="8" name="正方形/長方形 7"/>
          <p:cNvSpPr/>
          <p:nvPr/>
        </p:nvSpPr>
        <p:spPr bwMode="auto">
          <a:xfrm>
            <a:off x="3851920" y="5013176"/>
            <a:ext cx="4608512" cy="1079399"/>
          </a:xfrm>
          <a:prstGeom prst="rect">
            <a:avLst/>
          </a:prstGeom>
          <a:ln w="31750" cap="flat" cmpd="sng" algn="ctr">
            <a:solidFill>
              <a:schemeClr val="accent2"/>
            </a:solidFill>
            <a:prstDash val="solid"/>
            <a:round/>
            <a:headEnd type="none" w="sm" len="sm"/>
            <a:tailEnd type="none" w="sm" len="sm"/>
          </a:ln>
          <a:effectLst/>
        </p:spPr>
        <p:txBody>
          <a:bodyPr vert="horz" wrap="square" lIns="90000" tIns="46800" rIns="90000" bIns="46800" numCol="1" rtlCol="0" anchor="t" anchorCtr="0" compatLnSpc="1">
            <a:prstTxWarp prst="textNoShape">
              <a:avLst/>
            </a:prstTxWarp>
            <a:spAutoFit/>
          </a:bodyPr>
          <a:lstStyle/>
          <a:p>
            <a:r>
              <a:rPr lang="ja-JP" altLang="en-US" sz="3200" smtClean="0">
                <a:latin typeface="Times New Roman" pitchFamily="18" charset="0"/>
              </a:rPr>
              <a:t>この値で </a:t>
            </a:r>
            <a:r>
              <a:rPr lang="en-US" altLang="ja-JP" sz="3200" smtClean="0"/>
              <a:t>x</a:t>
            </a:r>
            <a:r>
              <a:rPr lang="ja-JP" altLang="en-US" sz="3200" smtClean="0"/>
              <a:t> を置き換えて新しい状態とする</a:t>
            </a:r>
            <a:endParaRPr kumimoji="1" lang="ja-JP" altLang="en-US" sz="3200" b="0" i="0" u="none" strike="noStrike" cap="none" normalizeH="0" baseline="0" smtClean="0">
              <a:ln>
                <a:noFill/>
              </a:ln>
              <a:solidFill>
                <a:schemeClr val="tx1"/>
              </a:solidFill>
              <a:effectLst/>
              <a:latin typeface="Times New Roman" pitchFamily="18" charset="0"/>
              <a:ea typeface="ＭＳ Ｐゴシック" pitchFamily="50" charset="-128"/>
            </a:endParaRPr>
          </a:p>
        </p:txBody>
      </p:sp>
      <p:cxnSp>
        <p:nvCxnSpPr>
          <p:cNvPr id="17" name="直線矢印コネクタ 16"/>
          <p:cNvCxnSpPr>
            <a:stCxn id="7" idx="0"/>
            <a:endCxn id="6" idx="1"/>
          </p:cNvCxnSpPr>
          <p:nvPr/>
        </p:nvCxnSpPr>
        <p:spPr bwMode="auto">
          <a:xfrm flipV="1">
            <a:off x="4788024" y="3717032"/>
            <a:ext cx="1404156" cy="504056"/>
          </a:xfrm>
          <a:prstGeom prst="straightConnector1">
            <a:avLst/>
          </a:prstGeom>
          <a:noFill/>
          <a:ln w="38100" cap="flat" cmpd="sng" algn="ctr">
            <a:solidFill>
              <a:schemeClr val="accent2"/>
            </a:solidFill>
            <a:prstDash val="solid"/>
            <a:round/>
            <a:headEnd type="none" w="sm" len="sm"/>
            <a:tailEnd type="arrow"/>
          </a:ln>
          <a:effectLst/>
        </p:spPr>
      </p:cxnSp>
      <p:cxnSp>
        <p:nvCxnSpPr>
          <p:cNvPr id="20" name="直線矢印コネクタ 19"/>
          <p:cNvCxnSpPr/>
          <p:nvPr/>
        </p:nvCxnSpPr>
        <p:spPr bwMode="auto">
          <a:xfrm flipH="1" flipV="1">
            <a:off x="7524328" y="3212976"/>
            <a:ext cx="216024" cy="1800200"/>
          </a:xfrm>
          <a:prstGeom prst="straightConnector1">
            <a:avLst/>
          </a:prstGeom>
          <a:noFill/>
          <a:ln w="38100" cap="flat" cmpd="sng" algn="ctr">
            <a:solidFill>
              <a:schemeClr val="accent2"/>
            </a:solidFill>
            <a:prstDash val="solid"/>
            <a:round/>
            <a:headEnd type="none" w="sm" len="sm"/>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par>
                                <p:cTn id="8" presetID="18" presetClass="entr" presetSubtype="12"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strips(downLeft)">
                                      <p:cBhvr>
                                        <p:cTn id="10" dur="500"/>
                                        <p:tgtEl>
                                          <p:spTgt spid="17"/>
                                        </p:tgtEl>
                                      </p:cBhvr>
                                    </p:animEffect>
                                  </p:childTnLst>
                                </p:cTn>
                              </p:par>
                              <p:par>
                                <p:cTn id="11" presetID="18" presetClass="entr" presetSubtype="12"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trips(downLeft)">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strips(downLeft)">
                                      <p:cBhvr>
                                        <p:cTn id="18" dur="500"/>
                                        <p:tgtEl>
                                          <p:spTgt spid="20"/>
                                        </p:tgtEl>
                                      </p:cBhvr>
                                    </p:animEffect>
                                  </p:childTnLst>
                                </p:cTn>
                              </p:par>
                              <p:par>
                                <p:cTn id="19" presetID="18" presetClass="entr" presetSubtype="12"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strips(downLeft)">
                                      <p:cBhvr>
                                        <p:cTn id="2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３ 文の意味</a:t>
            </a:r>
          </a:p>
        </p:txBody>
      </p:sp>
      <p:sp useBgFill="1">
        <p:nvSpPr>
          <p:cNvPr id="25603" name="Rectangle 3"/>
          <p:cNvSpPr>
            <a:spLocks noGrp="1" noChangeArrowheads="1"/>
          </p:cNvSpPr>
          <p:nvPr>
            <p:ph type="body" idx="1"/>
          </p:nvPr>
        </p:nvSpPr>
        <p:spPr>
          <a:xfrm>
            <a:off x="682625" y="2060848"/>
            <a:ext cx="8066088" cy="3679725"/>
          </a:xfrm>
        </p:spPr>
        <p:txBody>
          <a:bodyPr/>
          <a:lstStyle/>
          <a:p>
            <a:pPr lvl="1">
              <a:buFont typeface="Wingdings" pitchFamily="2" charset="2"/>
              <a:buNone/>
            </a:pPr>
            <a:r>
              <a:rPr lang="ja-JP" altLang="en-US" smtClean="0"/>
              <a:t>例： 文「 </a:t>
            </a:r>
            <a:r>
              <a:rPr lang="en-US" altLang="ja-JP" smtClean="0"/>
              <a:t>s=x+y;</a:t>
            </a:r>
            <a:r>
              <a:rPr lang="ja-JP" altLang="en-US" smtClean="0"/>
              <a:t> 」</a:t>
            </a:r>
            <a:r>
              <a:rPr lang="ja-JP" altLang="en-US" smtClean="0">
                <a:latin typeface="Arial" pitchFamily="34" charset="0"/>
              </a:rPr>
              <a:t> の意味</a:t>
            </a:r>
            <a:endParaRPr lang="en-US" altLang="ja-JP" smtClean="0">
              <a:latin typeface="Arial" pitchFamily="34" charset="0"/>
            </a:endParaRPr>
          </a:p>
          <a:p>
            <a:pPr lvl="1">
              <a:lnSpc>
                <a:spcPct val="150000"/>
              </a:lnSpc>
              <a:spcBef>
                <a:spcPts val="0"/>
              </a:spcBef>
              <a:buNone/>
            </a:pPr>
            <a:r>
              <a:rPr lang="ja-JP" altLang="en-US" b="1" smtClean="0"/>
              <a:t>  </a:t>
            </a:r>
            <a:r>
              <a:rPr lang="en-US" altLang="ja-JP" b="1" smtClean="0"/>
              <a:t>M</a:t>
            </a:r>
            <a:r>
              <a:rPr lang="en-US" altLang="ja-JP" smtClean="0">
                <a:latin typeface="Arial" pitchFamily="34" charset="0"/>
              </a:rPr>
              <a:t>[[ </a:t>
            </a:r>
            <a:r>
              <a:rPr lang="en-US" altLang="ja-JP" smtClean="0"/>
              <a:t>s=x+y; </a:t>
            </a:r>
            <a:r>
              <a:rPr lang="en-US" altLang="ja-JP" smtClean="0">
                <a:latin typeface="Arial" pitchFamily="34" charset="0"/>
              </a:rPr>
              <a:t>]]</a:t>
            </a:r>
            <a:r>
              <a:rPr lang="en-US" altLang="ja-JP" smtClean="0"/>
              <a:t> =λ</a:t>
            </a:r>
            <a:r>
              <a:rPr lang="en-US" altLang="ja-JP" sz="3200" smtClean="0"/>
              <a:t>σ</a:t>
            </a:r>
            <a:r>
              <a:rPr lang="en-US" altLang="ja-JP" smtClean="0"/>
              <a:t>.</a:t>
            </a:r>
            <a:r>
              <a:rPr lang="en-US" altLang="ja-JP" sz="3200" smtClean="0"/>
              <a:t>σ</a:t>
            </a:r>
            <a:r>
              <a:rPr lang="en-US" altLang="ja-JP" smtClean="0"/>
              <a:t>[</a:t>
            </a:r>
            <a:r>
              <a:rPr lang="en-US" altLang="ja-JP" sz="3200" smtClean="0"/>
              <a:t>σ</a:t>
            </a:r>
            <a:r>
              <a:rPr lang="en-US" altLang="ja-JP" smtClean="0"/>
              <a:t>(x)+</a:t>
            </a:r>
            <a:r>
              <a:rPr lang="en-US" altLang="ja-JP" sz="3200" smtClean="0"/>
              <a:t>σ</a:t>
            </a:r>
            <a:r>
              <a:rPr lang="en-US" altLang="ja-JP" smtClean="0"/>
              <a:t>(y)/s]</a:t>
            </a:r>
          </a:p>
          <a:p>
            <a:pPr lvl="2">
              <a:buFont typeface="Wingdings" pitchFamily="2" charset="2"/>
              <a:buNone/>
            </a:pPr>
            <a:r>
              <a:rPr lang="ja-JP" altLang="en-US" sz="3600" smtClean="0">
                <a:latin typeface="Arial" pitchFamily="34" charset="0"/>
              </a:rPr>
              <a:t>	状態</a:t>
            </a:r>
            <a:r>
              <a:rPr lang="en-US" altLang="ja-JP" sz="3600" smtClean="0">
                <a:latin typeface="Arial" pitchFamily="34" charset="0"/>
              </a:rPr>
              <a:t>σ</a:t>
            </a:r>
            <a:r>
              <a:rPr lang="ja-JP" altLang="en-US" sz="3600" smtClean="0">
                <a:latin typeface="Arial" pitchFamily="34" charset="0"/>
              </a:rPr>
              <a:t>の変数ｓの値を その状態での変数ｘの値</a:t>
            </a:r>
            <a:r>
              <a:rPr lang="en-US" altLang="ja-JP" sz="3600" smtClean="0"/>
              <a:t>σ(x)</a:t>
            </a:r>
            <a:r>
              <a:rPr lang="ja-JP" altLang="en-US" sz="3600" smtClean="0"/>
              <a:t>と変数</a:t>
            </a:r>
            <a:r>
              <a:rPr lang="en-US" altLang="ja-JP" sz="3600" smtClean="0"/>
              <a:t>y</a:t>
            </a:r>
            <a:r>
              <a:rPr lang="ja-JP" altLang="en-US" sz="3600" smtClean="0"/>
              <a:t>の値</a:t>
            </a:r>
            <a:r>
              <a:rPr lang="en-US" altLang="ja-JP" sz="3600" smtClean="0"/>
              <a:t>σ(y)</a:t>
            </a:r>
            <a:r>
              <a:rPr lang="ja-JP" altLang="en-US" sz="3600" smtClean="0"/>
              <a:t>の和で置き換えて新しい状態とすること</a:t>
            </a:r>
          </a:p>
        </p:txBody>
      </p:sp>
      <p:sp>
        <p:nvSpPr>
          <p:cNvPr id="256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3DC3376-2097-411E-8DC8-76B97B5137EE}" type="slidenum">
              <a:rPr lang="ja-JP" altLang="en-US">
                <a:latin typeface="ＭＳ Ｐゴシック" pitchFamily="50" charset="-128"/>
              </a:rPr>
              <a:pPr algn="r"/>
              <a:t>29</a:t>
            </a:fld>
            <a:endParaRPr lang="en-US" altLang="ja-JP">
              <a:latin typeface="ＭＳ Ｐゴシック" pitchFamily="50" charset="-128"/>
            </a:endParaRPr>
          </a:p>
        </p:txBody>
      </p:sp>
      <p:grpSp>
        <p:nvGrpSpPr>
          <p:cNvPr id="5" name="Group 7"/>
          <p:cNvGrpSpPr>
            <a:grpSpLocks/>
          </p:cNvGrpSpPr>
          <p:nvPr/>
        </p:nvGrpSpPr>
        <p:grpSpPr bwMode="auto">
          <a:xfrm flipV="1">
            <a:off x="1475656" y="3436317"/>
            <a:ext cx="7056784" cy="72008"/>
            <a:chOff x="884" y="2750"/>
            <a:chExt cx="2359" cy="45"/>
          </a:xfrm>
        </p:grpSpPr>
        <p:sp>
          <p:nvSpPr>
            <p:cNvPr id="6" name="Line 5"/>
            <p:cNvSpPr>
              <a:spLocks noChangeShapeType="1"/>
            </p:cNvSpPr>
            <p:nvPr/>
          </p:nvSpPr>
          <p:spPr bwMode="auto">
            <a:xfrm>
              <a:off x="884" y="2750"/>
              <a:ext cx="2359" cy="0"/>
            </a:xfrm>
            <a:prstGeom prst="line">
              <a:avLst/>
            </a:prstGeom>
            <a:noFill/>
            <a:ln w="28575">
              <a:solidFill>
                <a:schemeClr val="accent2"/>
              </a:solidFill>
              <a:round/>
              <a:headEnd/>
              <a:tailEnd/>
            </a:ln>
          </p:spPr>
          <p:txBody>
            <a:bodyPr/>
            <a:lstStyle/>
            <a:p>
              <a:endParaRPr lang="ja-JP" altLang="en-US"/>
            </a:p>
          </p:txBody>
        </p:sp>
        <p:sp>
          <p:nvSpPr>
            <p:cNvPr id="7" name="Line 6"/>
            <p:cNvSpPr>
              <a:spLocks noChangeShapeType="1"/>
            </p:cNvSpPr>
            <p:nvPr/>
          </p:nvSpPr>
          <p:spPr bwMode="auto">
            <a:xfrm>
              <a:off x="884" y="2795"/>
              <a:ext cx="2359" cy="0"/>
            </a:xfrm>
            <a:prstGeom prst="line">
              <a:avLst/>
            </a:prstGeom>
            <a:noFill/>
            <a:ln w="28575">
              <a:solidFill>
                <a:schemeClr val="accent2"/>
              </a:solidFill>
              <a:round/>
              <a:headEnd/>
              <a:tailEnd/>
            </a:ln>
          </p:spPr>
          <p:txBody>
            <a:bodyPr/>
            <a:lstStyle/>
            <a:p>
              <a:endParaRPr lang="ja-JP"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ja-JP" altLang="en-US" smtClean="0"/>
              <a:t>１</a:t>
            </a:r>
            <a:r>
              <a:rPr lang="en-US" altLang="ja-JP" smtClean="0"/>
              <a:t>. </a:t>
            </a:r>
            <a:r>
              <a:rPr lang="ja-JP" altLang="en-US" smtClean="0"/>
              <a:t>意味論とは</a:t>
            </a:r>
          </a:p>
        </p:txBody>
      </p:sp>
      <p:sp>
        <p:nvSpPr>
          <p:cNvPr id="5123" name="Rectangle 3"/>
          <p:cNvSpPr>
            <a:spLocks noGrp="1" noChangeArrowheads="1"/>
          </p:cNvSpPr>
          <p:nvPr>
            <p:ph idx="1"/>
          </p:nvPr>
        </p:nvSpPr>
        <p:spPr>
          <a:xfrm>
            <a:off x="682625" y="1981200"/>
            <a:ext cx="8137525" cy="4543425"/>
          </a:xfrm>
        </p:spPr>
        <p:txBody>
          <a:bodyPr/>
          <a:lstStyle/>
          <a:p>
            <a:pPr eaLnBrk="1" hangingPunct="1"/>
            <a:r>
              <a:rPr lang="ja-JP" altLang="en-US" smtClean="0">
                <a:latin typeface="Times-Roman" charset="0"/>
              </a:rPr>
              <a:t>プログラムの意味論とは</a:t>
            </a:r>
          </a:p>
          <a:p>
            <a:pPr lvl="1" eaLnBrk="1" hangingPunct="1">
              <a:lnSpc>
                <a:spcPct val="150000"/>
              </a:lnSpc>
              <a:buFont typeface="Wingdings" pitchFamily="2" charset="2"/>
              <a:buNone/>
            </a:pPr>
            <a:r>
              <a:rPr lang="ja-JP" altLang="en-US" smtClean="0"/>
              <a:t> プログラムに意味を与える方法</a:t>
            </a:r>
            <a:r>
              <a:rPr lang="ja-JP" altLang="en-US" smtClean="0">
                <a:latin typeface="Times-Roman" charset="0"/>
              </a:rPr>
              <a:t> </a:t>
            </a:r>
          </a:p>
        </p:txBody>
      </p:sp>
      <p:sp>
        <p:nvSpPr>
          <p:cNvPr id="512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FC2262D-FAB2-4D7F-858E-951294A4B01B}" type="slidenum">
              <a:rPr lang="ja-JP" altLang="en-US">
                <a:latin typeface="ＭＳ Ｐゴシック" pitchFamily="50" charset="-128"/>
              </a:rPr>
              <a:pPr algn="r"/>
              <a:t>3</a:t>
            </a:fld>
            <a:endParaRPr lang="en-US" altLang="ja-JP">
              <a:latin typeface="ＭＳ Ｐゴシック" pitchFamily="50" charset="-128"/>
            </a:endParaRPr>
          </a:p>
        </p:txBody>
      </p:sp>
      <p:pic>
        <p:nvPicPr>
          <p:cNvPr id="5125" name="Picture 11" descr="MCj02294310000[1]"/>
          <p:cNvPicPr>
            <a:picLocks noChangeAspect="1" noChangeArrowheads="1"/>
          </p:cNvPicPr>
          <p:nvPr/>
        </p:nvPicPr>
        <p:blipFill>
          <a:blip r:embed="rId3" cstate="print"/>
          <a:srcRect/>
          <a:stretch>
            <a:fillRect/>
          </a:stretch>
        </p:blipFill>
        <p:spPr bwMode="auto">
          <a:xfrm>
            <a:off x="6715125" y="4546600"/>
            <a:ext cx="2249488" cy="2058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2770" name="Rectangle 5"/>
          <p:cNvSpPr>
            <a:spLocks noChangeArrowheads="1"/>
          </p:cNvSpPr>
          <p:nvPr/>
        </p:nvSpPr>
        <p:spPr bwMode="auto">
          <a:xfrm>
            <a:off x="971550" y="2636838"/>
            <a:ext cx="7561263" cy="1800225"/>
          </a:xfrm>
          <a:prstGeom prst="rect">
            <a:avLst/>
          </a:prstGeom>
          <a:ln w="9525">
            <a:noFill/>
            <a:miter lim="800000"/>
            <a:headEnd/>
            <a:tailEnd/>
          </a:ln>
        </p:spPr>
        <p:txBody>
          <a:bodyPr wrap="none" anchor="ctr"/>
          <a:lstStyle/>
          <a:p>
            <a:endParaRPr lang="ja-JP" altLang="en-US"/>
          </a:p>
        </p:txBody>
      </p:sp>
      <p:sp>
        <p:nvSpPr>
          <p:cNvPr id="32771"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３ 文の意味</a:t>
            </a:r>
          </a:p>
        </p:txBody>
      </p:sp>
      <p:sp>
        <p:nvSpPr>
          <p:cNvPr id="32772" name="Rectangle 3"/>
          <p:cNvSpPr>
            <a:spLocks noGrp="1" noChangeArrowheads="1"/>
          </p:cNvSpPr>
          <p:nvPr>
            <p:ph type="body" idx="1"/>
          </p:nvPr>
        </p:nvSpPr>
        <p:spPr>
          <a:xfrm>
            <a:off x="682625" y="1981200"/>
            <a:ext cx="7772400" cy="2743200"/>
          </a:xfrm>
        </p:spPr>
        <p:txBody>
          <a:bodyPr/>
          <a:lstStyle/>
          <a:p>
            <a:r>
              <a:rPr lang="en-US" altLang="ja-JP" smtClean="0"/>
              <a:t>if </a:t>
            </a:r>
            <a:r>
              <a:rPr lang="ja-JP" altLang="en-US" smtClean="0"/>
              <a:t>文の意味</a:t>
            </a:r>
          </a:p>
          <a:p>
            <a:pPr lvl="1">
              <a:buFont typeface="Wingdings" pitchFamily="2" charset="2"/>
              <a:buNone/>
            </a:pPr>
            <a:r>
              <a:rPr lang="en-US" altLang="ja-JP" b="1" smtClean="0"/>
              <a:t>M</a:t>
            </a:r>
            <a:r>
              <a:rPr lang="en-US" altLang="ja-JP" smtClean="0">
                <a:latin typeface="Arial" pitchFamily="34" charset="0"/>
              </a:rPr>
              <a:t>[[ if (</a:t>
            </a:r>
            <a:r>
              <a:rPr lang="en-US" altLang="ja-JP" i="1" smtClean="0">
                <a:latin typeface="Arial" pitchFamily="34" charset="0"/>
              </a:rPr>
              <a:t>e</a:t>
            </a:r>
            <a:r>
              <a:rPr lang="en-US" altLang="ja-JP" smtClean="0">
                <a:latin typeface="Arial" pitchFamily="34" charset="0"/>
              </a:rPr>
              <a:t>)</a:t>
            </a:r>
            <a:r>
              <a:rPr lang="en-US" altLang="ja-JP" smtClean="0"/>
              <a:t> s</a:t>
            </a:r>
            <a:r>
              <a:rPr lang="en-US" altLang="ja-JP" baseline="-25000" smtClean="0"/>
              <a:t>1</a:t>
            </a:r>
            <a:r>
              <a:rPr lang="en-US" altLang="ja-JP" smtClean="0"/>
              <a:t> else s</a:t>
            </a:r>
            <a:r>
              <a:rPr lang="en-US" altLang="ja-JP" baseline="-25000" smtClean="0"/>
              <a:t>2</a:t>
            </a:r>
            <a:r>
              <a:rPr lang="en-US" altLang="ja-JP" smtClean="0"/>
              <a:t> </a:t>
            </a:r>
            <a:r>
              <a:rPr lang="en-US" altLang="ja-JP" smtClean="0">
                <a:latin typeface="Arial" pitchFamily="34" charset="0"/>
              </a:rPr>
              <a:t>]]</a:t>
            </a:r>
            <a:r>
              <a:rPr lang="en-US" altLang="ja-JP" smtClean="0"/>
              <a:t> =</a:t>
            </a:r>
            <a:br>
              <a:rPr lang="en-US" altLang="ja-JP" smtClean="0"/>
            </a:br>
            <a:r>
              <a:rPr lang="en-US" altLang="ja-JP" smtClean="0"/>
              <a:t> </a:t>
            </a:r>
            <a:r>
              <a:rPr lang="en-US" altLang="ja-JP" sz="3200" smtClean="0"/>
              <a:t>λσ</a:t>
            </a:r>
            <a:r>
              <a:rPr lang="en-US" altLang="ja-JP" smtClean="0"/>
              <a:t>. if-then-else( </a:t>
            </a:r>
            <a:r>
              <a:rPr lang="en-US" altLang="ja-JP" b="1" smtClean="0"/>
              <a:t>E</a:t>
            </a:r>
            <a:r>
              <a:rPr lang="en-US" altLang="ja-JP" smtClean="0">
                <a:latin typeface="Arial" pitchFamily="34" charset="0"/>
              </a:rPr>
              <a:t>[[</a:t>
            </a:r>
            <a:r>
              <a:rPr lang="en-US" altLang="ja-JP" i="1" smtClean="0">
                <a:latin typeface="Arial" pitchFamily="34" charset="0"/>
              </a:rPr>
              <a:t>e</a:t>
            </a:r>
            <a:r>
              <a:rPr lang="en-US" altLang="ja-JP" smtClean="0">
                <a:latin typeface="Arial" pitchFamily="34" charset="0"/>
              </a:rPr>
              <a:t>]](</a:t>
            </a:r>
            <a:r>
              <a:rPr lang="en-US" altLang="ja-JP" sz="3200" smtClean="0">
                <a:latin typeface="Arial" pitchFamily="34" charset="0"/>
              </a:rPr>
              <a:t>σ</a:t>
            </a:r>
            <a:r>
              <a:rPr lang="en-US" altLang="ja-JP" smtClean="0">
                <a:latin typeface="Arial" pitchFamily="34" charset="0"/>
              </a:rPr>
              <a:t>),</a:t>
            </a:r>
            <a:br>
              <a:rPr lang="en-US" altLang="ja-JP" smtClean="0">
                <a:latin typeface="Arial" pitchFamily="34" charset="0"/>
              </a:rPr>
            </a:br>
            <a:r>
              <a:rPr lang="en-US" altLang="ja-JP" smtClean="0">
                <a:latin typeface="Arial" pitchFamily="34" charset="0"/>
              </a:rPr>
              <a:t>                 </a:t>
            </a:r>
            <a:r>
              <a:rPr lang="en-US" altLang="ja-JP" b="1" smtClean="0"/>
              <a:t>M</a:t>
            </a:r>
            <a:r>
              <a:rPr lang="en-US" altLang="ja-JP" smtClean="0">
                <a:latin typeface="Arial" pitchFamily="34" charset="0"/>
              </a:rPr>
              <a:t>[[</a:t>
            </a:r>
            <a:r>
              <a:rPr lang="en-US" altLang="ja-JP" smtClean="0"/>
              <a:t>s</a:t>
            </a:r>
            <a:r>
              <a:rPr lang="en-US" altLang="ja-JP" baseline="-25000" smtClean="0"/>
              <a:t>1</a:t>
            </a:r>
            <a:r>
              <a:rPr lang="en-US" altLang="ja-JP" smtClean="0">
                <a:latin typeface="Arial" pitchFamily="34" charset="0"/>
              </a:rPr>
              <a:t>]](</a:t>
            </a:r>
            <a:r>
              <a:rPr lang="en-US" altLang="ja-JP" sz="3200" smtClean="0">
                <a:latin typeface="Arial" pitchFamily="34" charset="0"/>
              </a:rPr>
              <a:t>σ</a:t>
            </a:r>
            <a:r>
              <a:rPr lang="en-US" altLang="ja-JP" smtClean="0">
                <a:latin typeface="Arial" pitchFamily="34" charset="0"/>
              </a:rPr>
              <a:t>), </a:t>
            </a:r>
            <a:r>
              <a:rPr lang="en-US" altLang="ja-JP" b="1" smtClean="0"/>
              <a:t>M</a:t>
            </a:r>
            <a:r>
              <a:rPr lang="en-US" altLang="ja-JP" smtClean="0">
                <a:latin typeface="Arial" pitchFamily="34" charset="0"/>
              </a:rPr>
              <a:t>[[</a:t>
            </a:r>
            <a:r>
              <a:rPr lang="en-US" altLang="ja-JP" smtClean="0"/>
              <a:t>s</a:t>
            </a:r>
            <a:r>
              <a:rPr lang="en-US" altLang="ja-JP" baseline="-25000" smtClean="0"/>
              <a:t>2</a:t>
            </a:r>
            <a:r>
              <a:rPr lang="en-US" altLang="ja-JP" smtClean="0">
                <a:latin typeface="Arial" pitchFamily="34" charset="0"/>
              </a:rPr>
              <a:t>]](</a:t>
            </a:r>
            <a:r>
              <a:rPr lang="en-US" altLang="ja-JP" sz="3200" smtClean="0">
                <a:latin typeface="Arial" pitchFamily="34" charset="0"/>
              </a:rPr>
              <a:t>σ</a:t>
            </a:r>
            <a:r>
              <a:rPr lang="en-US" altLang="ja-JP" smtClean="0">
                <a:latin typeface="Arial" pitchFamily="34" charset="0"/>
              </a:rPr>
              <a:t>) )</a:t>
            </a:r>
          </a:p>
        </p:txBody>
      </p:sp>
      <p:sp>
        <p:nvSpPr>
          <p:cNvPr id="3277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4311039-97B9-4040-8351-F89D46696E90}" type="slidenum">
              <a:rPr lang="ja-JP" altLang="en-US">
                <a:latin typeface="ＭＳ Ｐゴシック" pitchFamily="50" charset="-128"/>
              </a:rPr>
              <a:pPr algn="r"/>
              <a:t>30</a:t>
            </a:fld>
            <a:endParaRPr lang="en-US" altLang="ja-JP">
              <a:latin typeface="ＭＳ Ｐゴシック" pitchFamily="50" charset="-128"/>
            </a:endParaRPr>
          </a:p>
        </p:txBody>
      </p:sp>
      <p:sp>
        <p:nvSpPr>
          <p:cNvPr id="32774" name="Text Box 6"/>
          <p:cNvSpPr txBox="1">
            <a:spLocks noChangeArrowheads="1"/>
          </p:cNvSpPr>
          <p:nvPr/>
        </p:nvSpPr>
        <p:spPr bwMode="auto">
          <a:xfrm>
            <a:off x="1403350" y="4902200"/>
            <a:ext cx="7561263" cy="1190625"/>
          </a:xfrm>
          <a:prstGeom prst="rect">
            <a:avLst/>
          </a:prstGeom>
          <a:noFill/>
          <a:ln w="9525">
            <a:noFill/>
            <a:miter lim="800000"/>
            <a:headEnd/>
            <a:tailEnd/>
          </a:ln>
        </p:spPr>
        <p:txBody>
          <a:bodyPr>
            <a:spAutoFit/>
          </a:bodyPr>
          <a:lstStyle/>
          <a:p>
            <a:pPr>
              <a:spcBef>
                <a:spcPct val="50000"/>
              </a:spcBef>
            </a:pPr>
            <a:r>
              <a:rPr lang="ja-JP" altLang="en-US" sz="3200"/>
              <a:t>もし </a:t>
            </a:r>
            <a:r>
              <a:rPr lang="en-US" altLang="ja-JP" sz="3600" b="1">
                <a:latin typeface="ＭＳ Ｐゴシック" pitchFamily="50" charset="-128"/>
              </a:rPr>
              <a:t>E</a:t>
            </a:r>
            <a:r>
              <a:rPr lang="en-US" altLang="ja-JP" sz="3600"/>
              <a:t>[[</a:t>
            </a:r>
            <a:r>
              <a:rPr lang="en-US" altLang="ja-JP" sz="3600" i="1"/>
              <a:t>e</a:t>
            </a:r>
            <a:r>
              <a:rPr lang="en-US" altLang="ja-JP" sz="3600"/>
              <a:t>]](</a:t>
            </a:r>
            <a:r>
              <a:rPr lang="en-US" altLang="ja-JP" sz="3200"/>
              <a:t>σ</a:t>
            </a:r>
            <a:r>
              <a:rPr lang="en-US" altLang="ja-JP" sz="3600"/>
              <a:t>)</a:t>
            </a:r>
            <a:r>
              <a:rPr lang="ja-JP" altLang="en-US" sz="3600"/>
              <a:t>が真ならば、</a:t>
            </a:r>
            <a:r>
              <a:rPr lang="en-US" altLang="ja-JP" sz="3600" b="1">
                <a:latin typeface="ＭＳ Ｐゴシック" pitchFamily="50" charset="-128"/>
              </a:rPr>
              <a:t>M</a:t>
            </a:r>
            <a:r>
              <a:rPr lang="en-US" altLang="ja-JP" sz="3600"/>
              <a:t>[[</a:t>
            </a:r>
            <a:r>
              <a:rPr lang="en-US" altLang="ja-JP" sz="3600">
                <a:latin typeface="ＭＳ Ｐゴシック" pitchFamily="50" charset="-128"/>
              </a:rPr>
              <a:t>s</a:t>
            </a:r>
            <a:r>
              <a:rPr lang="en-US" altLang="ja-JP" sz="3600" baseline="-25000">
                <a:latin typeface="ＭＳ Ｐゴシック" pitchFamily="50" charset="-128"/>
              </a:rPr>
              <a:t>1</a:t>
            </a:r>
            <a:r>
              <a:rPr lang="en-US" altLang="ja-JP" sz="3600"/>
              <a:t>]]</a:t>
            </a:r>
            <a:r>
              <a:rPr lang="ja-JP" altLang="en-US" sz="3600"/>
              <a:t>、さもなければ </a:t>
            </a:r>
            <a:r>
              <a:rPr lang="en-US" altLang="ja-JP" sz="3600" b="1">
                <a:latin typeface="ＭＳ Ｐゴシック" pitchFamily="50" charset="-128"/>
              </a:rPr>
              <a:t>M</a:t>
            </a:r>
            <a:r>
              <a:rPr lang="en-US" altLang="ja-JP" sz="3600"/>
              <a:t>[[</a:t>
            </a:r>
            <a:r>
              <a:rPr lang="en-US" altLang="ja-JP" sz="3600">
                <a:latin typeface="ＭＳ Ｐゴシック" pitchFamily="50" charset="-128"/>
              </a:rPr>
              <a:t>s</a:t>
            </a:r>
            <a:r>
              <a:rPr lang="en-US" altLang="ja-JP" sz="3600" baseline="-25000">
                <a:latin typeface="ＭＳ Ｐゴシック" pitchFamily="50" charset="-128"/>
              </a:rPr>
              <a:t>2</a:t>
            </a:r>
            <a:r>
              <a:rPr lang="en-US" altLang="ja-JP" sz="3600"/>
              <a:t>]]</a:t>
            </a:r>
            <a:r>
              <a:rPr lang="ja-JP" altLang="en-US" sz="3600"/>
              <a:t>が、この ｉｆ文の意味</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３ 文の意味</a:t>
            </a:r>
          </a:p>
        </p:txBody>
      </p:sp>
      <p:sp>
        <p:nvSpPr>
          <p:cNvPr id="36867" name="Rectangle 3"/>
          <p:cNvSpPr>
            <a:spLocks noGrp="1" noChangeArrowheads="1"/>
          </p:cNvSpPr>
          <p:nvPr>
            <p:ph type="body" idx="1"/>
          </p:nvPr>
        </p:nvSpPr>
        <p:spPr>
          <a:xfrm>
            <a:off x="682625" y="1981200"/>
            <a:ext cx="7772400" cy="4543425"/>
          </a:xfrm>
        </p:spPr>
        <p:txBody>
          <a:bodyPr/>
          <a:lstStyle/>
          <a:p>
            <a:pPr lvl="1">
              <a:buFont typeface="Wingdings" pitchFamily="2" charset="2"/>
              <a:buNone/>
            </a:pPr>
            <a:r>
              <a:rPr lang="ja-JP" altLang="en-US" smtClean="0"/>
              <a:t>注： </a:t>
            </a:r>
            <a:r>
              <a:rPr lang="en-US" altLang="ja-JP" smtClean="0"/>
              <a:t>if-then-else</a:t>
            </a:r>
            <a:r>
              <a:rPr lang="ja-JP" altLang="en-US" smtClean="0"/>
              <a:t>の評価は、</a:t>
            </a:r>
          </a:p>
          <a:p>
            <a:pPr lvl="2"/>
            <a:r>
              <a:rPr lang="ja-JP" altLang="en-US" sz="3600" smtClean="0"/>
              <a:t>第１引数をまず評価し、</a:t>
            </a:r>
          </a:p>
          <a:p>
            <a:pPr lvl="2"/>
            <a:r>
              <a:rPr lang="ja-JP" altLang="en-US" sz="3600" smtClean="0"/>
              <a:t>それが真であれば第２引数を</a:t>
            </a:r>
          </a:p>
          <a:p>
            <a:pPr lvl="2"/>
            <a:r>
              <a:rPr lang="ja-JP" altLang="en-US" sz="3600" smtClean="0"/>
              <a:t>偽であれば第３引数を評価する</a:t>
            </a:r>
          </a:p>
          <a:p>
            <a:pPr lvl="2"/>
            <a:endParaRPr lang="ja-JP" altLang="en-US" smtClean="0">
              <a:latin typeface="Arial" pitchFamily="34" charset="0"/>
            </a:endParaRPr>
          </a:p>
        </p:txBody>
      </p:sp>
      <p:sp>
        <p:nvSpPr>
          <p:cNvPr id="368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0BB7452-A177-4BE0-894B-6AA3ECC82FE4}" type="slidenum">
              <a:rPr lang="ja-JP" altLang="en-US">
                <a:latin typeface="ＭＳ Ｐゴシック" pitchFamily="50" charset="-128"/>
              </a:rPr>
              <a:pPr algn="r"/>
              <a:t>31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3794" name="Rectangle 2"/>
          <p:cNvSpPr>
            <a:spLocks noChangeArrowheads="1"/>
          </p:cNvSpPr>
          <p:nvPr/>
        </p:nvSpPr>
        <p:spPr bwMode="auto">
          <a:xfrm>
            <a:off x="971550" y="2636838"/>
            <a:ext cx="7561263" cy="1800225"/>
          </a:xfrm>
          <a:prstGeom prst="rect">
            <a:avLst/>
          </a:prstGeom>
          <a:ln w="9525">
            <a:noFill/>
            <a:miter lim="800000"/>
            <a:headEnd/>
            <a:tailEnd/>
          </a:ln>
        </p:spPr>
        <p:txBody>
          <a:bodyPr wrap="none" anchor="ctr"/>
          <a:lstStyle/>
          <a:p>
            <a:endParaRPr lang="ja-JP" altLang="en-US"/>
          </a:p>
        </p:txBody>
      </p:sp>
      <p:sp>
        <p:nvSpPr>
          <p:cNvPr id="33795" name="Rectangle 3"/>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３ 文の意味</a:t>
            </a:r>
          </a:p>
        </p:txBody>
      </p:sp>
      <p:sp>
        <p:nvSpPr>
          <p:cNvPr id="33796" name="Rectangle 4"/>
          <p:cNvSpPr>
            <a:spLocks noGrp="1" noChangeArrowheads="1"/>
          </p:cNvSpPr>
          <p:nvPr>
            <p:ph type="body" idx="1"/>
          </p:nvPr>
        </p:nvSpPr>
        <p:spPr>
          <a:xfrm>
            <a:off x="682625" y="1981200"/>
            <a:ext cx="7772400" cy="2743200"/>
          </a:xfrm>
        </p:spPr>
        <p:txBody>
          <a:bodyPr/>
          <a:lstStyle/>
          <a:p>
            <a:r>
              <a:rPr lang="en-US" altLang="ja-JP" smtClean="0"/>
              <a:t>if </a:t>
            </a:r>
            <a:r>
              <a:rPr lang="ja-JP" altLang="en-US" smtClean="0"/>
              <a:t>文の意味 </a:t>
            </a:r>
            <a:r>
              <a:rPr lang="en-US" altLang="ja-JP" smtClean="0"/>
              <a:t>(2)</a:t>
            </a:r>
          </a:p>
          <a:p>
            <a:pPr lvl="1">
              <a:buFont typeface="Wingdings" pitchFamily="2" charset="2"/>
              <a:buNone/>
            </a:pPr>
            <a:r>
              <a:rPr lang="en-US" altLang="ja-JP" b="1" smtClean="0"/>
              <a:t>M</a:t>
            </a:r>
            <a:r>
              <a:rPr lang="en-US" altLang="ja-JP" smtClean="0">
                <a:latin typeface="Arial" pitchFamily="34" charset="0"/>
              </a:rPr>
              <a:t>[[ if (</a:t>
            </a:r>
            <a:r>
              <a:rPr lang="en-US" altLang="ja-JP" i="1" smtClean="0">
                <a:latin typeface="Arial" pitchFamily="34" charset="0"/>
              </a:rPr>
              <a:t>e</a:t>
            </a:r>
            <a:r>
              <a:rPr lang="en-US" altLang="ja-JP" smtClean="0">
                <a:latin typeface="Arial" pitchFamily="34" charset="0"/>
              </a:rPr>
              <a:t>)</a:t>
            </a:r>
            <a:r>
              <a:rPr lang="en-US" altLang="ja-JP" smtClean="0"/>
              <a:t> s</a:t>
            </a:r>
            <a:r>
              <a:rPr lang="en-US" altLang="ja-JP" baseline="-25000" smtClean="0"/>
              <a:t>1</a:t>
            </a:r>
            <a:r>
              <a:rPr lang="en-US" altLang="ja-JP" smtClean="0"/>
              <a:t> </a:t>
            </a:r>
            <a:r>
              <a:rPr lang="en-US" altLang="ja-JP" smtClean="0">
                <a:latin typeface="Arial" pitchFamily="34" charset="0"/>
              </a:rPr>
              <a:t>]]</a:t>
            </a:r>
            <a:r>
              <a:rPr lang="en-US" altLang="ja-JP" smtClean="0"/>
              <a:t> =</a:t>
            </a:r>
            <a:br>
              <a:rPr lang="en-US" altLang="ja-JP" smtClean="0"/>
            </a:br>
            <a:r>
              <a:rPr lang="en-US" altLang="ja-JP" smtClean="0"/>
              <a:t> </a:t>
            </a:r>
            <a:r>
              <a:rPr lang="en-US" altLang="ja-JP" sz="3200" smtClean="0"/>
              <a:t>λσ</a:t>
            </a:r>
            <a:r>
              <a:rPr lang="en-US" altLang="ja-JP" smtClean="0"/>
              <a:t>. if-then-else( </a:t>
            </a:r>
            <a:r>
              <a:rPr lang="en-US" altLang="ja-JP" b="1" smtClean="0"/>
              <a:t>E</a:t>
            </a:r>
            <a:r>
              <a:rPr lang="en-US" altLang="ja-JP" smtClean="0">
                <a:latin typeface="Arial" pitchFamily="34" charset="0"/>
              </a:rPr>
              <a:t>[[</a:t>
            </a:r>
            <a:r>
              <a:rPr lang="en-US" altLang="ja-JP" i="1" smtClean="0">
                <a:latin typeface="Arial" pitchFamily="34" charset="0"/>
              </a:rPr>
              <a:t>e</a:t>
            </a:r>
            <a:r>
              <a:rPr lang="en-US" altLang="ja-JP" smtClean="0">
                <a:latin typeface="Arial" pitchFamily="34" charset="0"/>
              </a:rPr>
              <a:t>]](</a:t>
            </a:r>
            <a:r>
              <a:rPr lang="en-US" altLang="ja-JP" sz="3200" smtClean="0">
                <a:latin typeface="Arial" pitchFamily="34" charset="0"/>
              </a:rPr>
              <a:t>σ</a:t>
            </a:r>
            <a:r>
              <a:rPr lang="en-US" altLang="ja-JP" smtClean="0">
                <a:latin typeface="Arial" pitchFamily="34" charset="0"/>
              </a:rPr>
              <a:t>),</a:t>
            </a:r>
            <a:br>
              <a:rPr lang="en-US" altLang="ja-JP" smtClean="0">
                <a:latin typeface="Arial" pitchFamily="34" charset="0"/>
              </a:rPr>
            </a:br>
            <a:r>
              <a:rPr lang="en-US" altLang="ja-JP" smtClean="0">
                <a:latin typeface="Arial" pitchFamily="34" charset="0"/>
              </a:rPr>
              <a:t>                            </a:t>
            </a:r>
            <a:r>
              <a:rPr lang="en-US" altLang="ja-JP" b="1" smtClean="0"/>
              <a:t>M</a:t>
            </a:r>
            <a:r>
              <a:rPr lang="en-US" altLang="ja-JP" smtClean="0">
                <a:latin typeface="Arial" pitchFamily="34" charset="0"/>
              </a:rPr>
              <a:t>[[</a:t>
            </a:r>
            <a:r>
              <a:rPr lang="en-US" altLang="ja-JP" smtClean="0"/>
              <a:t>s</a:t>
            </a:r>
            <a:r>
              <a:rPr lang="en-US" altLang="ja-JP" baseline="-25000" smtClean="0"/>
              <a:t>1</a:t>
            </a:r>
            <a:r>
              <a:rPr lang="en-US" altLang="ja-JP" smtClean="0">
                <a:latin typeface="Arial" pitchFamily="34" charset="0"/>
              </a:rPr>
              <a:t>]](</a:t>
            </a:r>
            <a:r>
              <a:rPr lang="en-US" altLang="ja-JP" sz="3200" smtClean="0">
                <a:latin typeface="Arial" pitchFamily="34" charset="0"/>
              </a:rPr>
              <a:t>σ</a:t>
            </a:r>
            <a:r>
              <a:rPr lang="en-US" altLang="ja-JP" smtClean="0">
                <a:latin typeface="Arial" pitchFamily="34" charset="0"/>
              </a:rPr>
              <a:t>), </a:t>
            </a:r>
            <a:r>
              <a:rPr lang="en-US" altLang="ja-JP" sz="3200" smtClean="0">
                <a:latin typeface="Arial" pitchFamily="34" charset="0"/>
              </a:rPr>
              <a:t>σ</a:t>
            </a:r>
            <a:r>
              <a:rPr lang="en-US" altLang="ja-JP" smtClean="0">
                <a:latin typeface="Arial" pitchFamily="34" charset="0"/>
              </a:rPr>
              <a:t> )</a:t>
            </a:r>
          </a:p>
        </p:txBody>
      </p:sp>
      <p:sp>
        <p:nvSpPr>
          <p:cNvPr id="33797"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395251F-ED7F-413C-9EC5-E3EBF57EBD20}" type="slidenum">
              <a:rPr lang="ja-JP" altLang="en-US">
                <a:latin typeface="ＭＳ Ｐゴシック" pitchFamily="50" charset="-128"/>
              </a:rPr>
              <a:pPr algn="r"/>
              <a:t>32</a:t>
            </a:fld>
            <a:endParaRPr lang="en-US" altLang="ja-JP">
              <a:latin typeface="ＭＳ Ｐゴシック" pitchFamily="50" charset="-128"/>
            </a:endParaRPr>
          </a:p>
        </p:txBody>
      </p:sp>
      <p:sp>
        <p:nvSpPr>
          <p:cNvPr id="33798" name="Text Box 7"/>
          <p:cNvSpPr txBox="1">
            <a:spLocks noChangeArrowheads="1"/>
          </p:cNvSpPr>
          <p:nvPr/>
        </p:nvSpPr>
        <p:spPr bwMode="auto">
          <a:xfrm>
            <a:off x="1403350" y="4975225"/>
            <a:ext cx="7561263" cy="1190625"/>
          </a:xfrm>
          <a:prstGeom prst="rect">
            <a:avLst/>
          </a:prstGeom>
          <a:noFill/>
          <a:ln w="9525">
            <a:noFill/>
            <a:miter lim="800000"/>
            <a:headEnd/>
            <a:tailEnd/>
          </a:ln>
        </p:spPr>
        <p:txBody>
          <a:bodyPr>
            <a:spAutoFit/>
          </a:bodyPr>
          <a:lstStyle/>
          <a:p>
            <a:pPr>
              <a:spcBef>
                <a:spcPct val="50000"/>
              </a:spcBef>
            </a:pPr>
            <a:r>
              <a:rPr lang="en-US" altLang="ja-JP" sz="3200"/>
              <a:t>else</a:t>
            </a:r>
            <a:r>
              <a:rPr lang="ja-JP" altLang="en-US" sz="3200"/>
              <a:t>節がないので、</a:t>
            </a:r>
            <a:r>
              <a:rPr lang="en-US" altLang="ja-JP" sz="3600" b="1">
                <a:latin typeface="ＭＳ Ｐゴシック" pitchFamily="50" charset="-128"/>
              </a:rPr>
              <a:t>E</a:t>
            </a:r>
            <a:r>
              <a:rPr lang="en-US" altLang="ja-JP" sz="3600"/>
              <a:t>[[</a:t>
            </a:r>
            <a:r>
              <a:rPr lang="en-US" altLang="ja-JP" sz="3600" i="1"/>
              <a:t>e</a:t>
            </a:r>
            <a:r>
              <a:rPr lang="en-US" altLang="ja-JP" sz="3600"/>
              <a:t>]](</a:t>
            </a:r>
            <a:r>
              <a:rPr lang="en-US" altLang="ja-JP" sz="3200"/>
              <a:t>σ</a:t>
            </a:r>
            <a:r>
              <a:rPr lang="en-US" altLang="ja-JP" sz="3600"/>
              <a:t>)</a:t>
            </a:r>
            <a:r>
              <a:rPr lang="ja-JP" altLang="en-US" sz="3600"/>
              <a:t>が偽ならば状態</a:t>
            </a:r>
            <a:r>
              <a:rPr lang="en-US" altLang="ja-JP" sz="3600"/>
              <a:t>σ</a:t>
            </a:r>
            <a:r>
              <a:rPr lang="ja-JP" altLang="en-US" sz="3600"/>
              <a:t>は変わらない</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３ 文の意味</a:t>
            </a:r>
          </a:p>
        </p:txBody>
      </p:sp>
      <p:sp>
        <p:nvSpPr>
          <p:cNvPr id="34819" name="Rectangle 3"/>
          <p:cNvSpPr>
            <a:spLocks noGrp="1" noChangeArrowheads="1"/>
          </p:cNvSpPr>
          <p:nvPr>
            <p:ph type="body" idx="1"/>
          </p:nvPr>
        </p:nvSpPr>
        <p:spPr/>
        <p:txBody>
          <a:bodyPr/>
          <a:lstStyle/>
          <a:p>
            <a:r>
              <a:rPr lang="en-US" altLang="ja-JP" smtClean="0"/>
              <a:t>while</a:t>
            </a:r>
            <a:r>
              <a:rPr lang="ja-JP" altLang="en-US" smtClean="0"/>
              <a:t>文 「</a:t>
            </a:r>
            <a:r>
              <a:rPr lang="en-US" altLang="ja-JP" smtClean="0"/>
              <a:t>while(</a:t>
            </a:r>
            <a:r>
              <a:rPr lang="en-US" altLang="ja-JP" i="1" smtClean="0"/>
              <a:t>e</a:t>
            </a:r>
            <a:r>
              <a:rPr lang="en-US" altLang="ja-JP" smtClean="0"/>
              <a:t>) s</a:t>
            </a:r>
            <a:r>
              <a:rPr lang="en-US" altLang="ja-JP" baseline="-25000" smtClean="0"/>
              <a:t>1</a:t>
            </a:r>
            <a:r>
              <a:rPr lang="ja-JP" altLang="en-US" smtClean="0"/>
              <a:t>」 の意味</a:t>
            </a:r>
          </a:p>
          <a:p>
            <a:pPr lvl="1">
              <a:buFont typeface="Wingdings" pitchFamily="2" charset="2"/>
              <a:buNone/>
            </a:pPr>
            <a:r>
              <a:rPr lang="en-US" altLang="ja-JP" b="1" smtClean="0"/>
              <a:t>M</a:t>
            </a:r>
            <a:r>
              <a:rPr lang="en-US" altLang="ja-JP" smtClean="0">
                <a:latin typeface="Arial" pitchFamily="34" charset="0"/>
              </a:rPr>
              <a:t>[[ </a:t>
            </a:r>
            <a:r>
              <a:rPr lang="en-US" altLang="ja-JP" smtClean="0"/>
              <a:t>while(</a:t>
            </a:r>
            <a:r>
              <a:rPr lang="en-US" altLang="ja-JP" i="1" smtClean="0"/>
              <a:t>e</a:t>
            </a:r>
            <a:r>
              <a:rPr lang="en-US" altLang="ja-JP" smtClean="0"/>
              <a:t>) s</a:t>
            </a:r>
            <a:r>
              <a:rPr lang="en-US" altLang="ja-JP" baseline="-25000" smtClean="0"/>
              <a:t>1</a:t>
            </a:r>
            <a:r>
              <a:rPr lang="en-US" altLang="ja-JP" smtClean="0"/>
              <a:t> </a:t>
            </a:r>
            <a:r>
              <a:rPr lang="en-US" altLang="ja-JP" smtClean="0">
                <a:latin typeface="Arial" pitchFamily="34" charset="0"/>
              </a:rPr>
              <a:t>]]</a:t>
            </a:r>
            <a:r>
              <a:rPr lang="en-US" altLang="ja-JP" smtClean="0"/>
              <a:t> =</a:t>
            </a:r>
            <a:br>
              <a:rPr lang="en-US" altLang="ja-JP" smtClean="0"/>
            </a:br>
            <a:r>
              <a:rPr lang="en-US" altLang="ja-JP" smtClean="0"/>
              <a:t> </a:t>
            </a:r>
            <a:r>
              <a:rPr lang="en-US" altLang="ja-JP" sz="3200" smtClean="0"/>
              <a:t>λσ</a:t>
            </a:r>
            <a:r>
              <a:rPr lang="en-US" altLang="ja-JP" smtClean="0"/>
              <a:t>. if-then-else( </a:t>
            </a:r>
            <a:r>
              <a:rPr lang="en-US" altLang="ja-JP" b="1" smtClean="0"/>
              <a:t>E</a:t>
            </a:r>
            <a:r>
              <a:rPr lang="en-US" altLang="ja-JP" smtClean="0">
                <a:latin typeface="Arial" pitchFamily="34" charset="0"/>
              </a:rPr>
              <a:t>[[</a:t>
            </a:r>
            <a:r>
              <a:rPr lang="en-US" altLang="ja-JP" i="1" smtClean="0">
                <a:latin typeface="Arial" pitchFamily="34" charset="0"/>
              </a:rPr>
              <a:t>e</a:t>
            </a:r>
            <a:r>
              <a:rPr lang="en-US" altLang="ja-JP" smtClean="0">
                <a:latin typeface="Arial" pitchFamily="34" charset="0"/>
              </a:rPr>
              <a:t>]](</a:t>
            </a:r>
            <a:r>
              <a:rPr lang="en-US" altLang="ja-JP" sz="3200" smtClean="0">
                <a:latin typeface="Arial" pitchFamily="34" charset="0"/>
              </a:rPr>
              <a:t>σ</a:t>
            </a:r>
            <a:r>
              <a:rPr lang="en-US" altLang="ja-JP" smtClean="0">
                <a:latin typeface="Arial" pitchFamily="34" charset="0"/>
              </a:rPr>
              <a:t>),</a:t>
            </a:r>
          </a:p>
          <a:p>
            <a:pPr lvl="1">
              <a:buFont typeface="Wingdings" pitchFamily="2" charset="2"/>
              <a:buNone/>
            </a:pPr>
            <a:r>
              <a:rPr lang="ja-JP" altLang="en-US" smtClean="0">
                <a:latin typeface="Arial" pitchFamily="34" charset="0"/>
              </a:rPr>
              <a:t>			      </a:t>
            </a:r>
            <a:r>
              <a:rPr lang="en-US" altLang="ja-JP" b="1" smtClean="0"/>
              <a:t>M</a:t>
            </a:r>
            <a:r>
              <a:rPr lang="en-US" altLang="ja-JP" smtClean="0">
                <a:latin typeface="Arial" pitchFamily="34" charset="0"/>
              </a:rPr>
              <a:t>[[</a:t>
            </a:r>
            <a:r>
              <a:rPr lang="en-US" altLang="ja-JP" smtClean="0"/>
              <a:t>while(</a:t>
            </a:r>
            <a:r>
              <a:rPr lang="en-US" altLang="ja-JP" i="1" smtClean="0"/>
              <a:t>e</a:t>
            </a:r>
            <a:r>
              <a:rPr lang="en-US" altLang="ja-JP" smtClean="0"/>
              <a:t>) s</a:t>
            </a:r>
            <a:r>
              <a:rPr lang="en-US" altLang="ja-JP" baseline="-25000" smtClean="0"/>
              <a:t>1</a:t>
            </a:r>
            <a:r>
              <a:rPr lang="en-US" altLang="ja-JP" smtClean="0">
                <a:latin typeface="Arial" pitchFamily="34" charset="0"/>
              </a:rPr>
              <a:t>]]( </a:t>
            </a:r>
            <a:r>
              <a:rPr lang="en-US" altLang="ja-JP" b="1" smtClean="0"/>
              <a:t>M</a:t>
            </a:r>
            <a:r>
              <a:rPr lang="en-US" altLang="ja-JP" smtClean="0">
                <a:latin typeface="Arial" pitchFamily="34" charset="0"/>
              </a:rPr>
              <a:t>[[</a:t>
            </a:r>
            <a:r>
              <a:rPr lang="en-US" altLang="ja-JP" smtClean="0"/>
              <a:t>s</a:t>
            </a:r>
            <a:r>
              <a:rPr lang="en-US" altLang="ja-JP" baseline="-25000" smtClean="0"/>
              <a:t>1</a:t>
            </a:r>
            <a:r>
              <a:rPr lang="en-US" altLang="ja-JP" smtClean="0">
                <a:latin typeface="Arial" pitchFamily="34" charset="0"/>
              </a:rPr>
              <a:t>]](</a:t>
            </a:r>
            <a:r>
              <a:rPr lang="en-US" altLang="ja-JP" sz="3200" smtClean="0">
                <a:latin typeface="Arial" pitchFamily="34" charset="0"/>
              </a:rPr>
              <a:t>σ</a:t>
            </a:r>
            <a:r>
              <a:rPr lang="en-US" altLang="ja-JP" smtClean="0">
                <a:latin typeface="Arial" pitchFamily="34" charset="0"/>
              </a:rPr>
              <a:t>) ),</a:t>
            </a:r>
            <a:br>
              <a:rPr lang="en-US" altLang="ja-JP" smtClean="0">
                <a:latin typeface="Arial" pitchFamily="34" charset="0"/>
              </a:rPr>
            </a:br>
            <a:r>
              <a:rPr lang="en-US" altLang="ja-JP" smtClean="0">
                <a:latin typeface="Arial" pitchFamily="34" charset="0"/>
              </a:rPr>
              <a:t>		      </a:t>
            </a:r>
            <a:r>
              <a:rPr lang="en-US" altLang="ja-JP" sz="3200" smtClean="0">
                <a:latin typeface="Arial" pitchFamily="34" charset="0"/>
              </a:rPr>
              <a:t>σ )</a:t>
            </a:r>
            <a:r>
              <a:rPr lang="en-US" altLang="ja-JP" smtClean="0">
                <a:latin typeface="Arial" pitchFamily="34" charset="0"/>
              </a:rPr>
              <a:t> </a:t>
            </a:r>
            <a:r>
              <a:rPr lang="en-US" altLang="ja-JP" smtClean="0"/>
              <a:t> </a:t>
            </a:r>
          </a:p>
        </p:txBody>
      </p:sp>
      <p:sp>
        <p:nvSpPr>
          <p:cNvPr id="348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191017E-7601-4EAF-A964-EBB2262BCC72}" type="slidenum">
              <a:rPr lang="ja-JP" altLang="en-US">
                <a:latin typeface="ＭＳ Ｐゴシック" pitchFamily="50" charset="-128"/>
              </a:rPr>
              <a:pPr algn="r"/>
              <a:t>33</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p:spPr>
        <p:txBody>
          <a:bodyPr/>
          <a:lstStyle/>
          <a:p>
            <a:r>
              <a:rPr lang="ja-JP" altLang="en-US" smtClean="0">
                <a:effectLst/>
              </a:rPr>
              <a:t>２</a:t>
            </a:r>
            <a:r>
              <a:rPr lang="en-US" altLang="ja-JP" smtClean="0">
                <a:effectLst/>
              </a:rPr>
              <a:t>.</a:t>
            </a:r>
            <a:r>
              <a:rPr lang="ja-JP" altLang="en-US" smtClean="0">
                <a:effectLst/>
              </a:rPr>
              <a:t>３ 文の意味</a:t>
            </a:r>
          </a:p>
        </p:txBody>
      </p:sp>
      <p:sp>
        <p:nvSpPr>
          <p:cNvPr id="35843" name="Rectangle 3"/>
          <p:cNvSpPr>
            <a:spLocks noGrp="1" noChangeArrowheads="1"/>
          </p:cNvSpPr>
          <p:nvPr>
            <p:ph type="body" idx="1"/>
          </p:nvPr>
        </p:nvSpPr>
        <p:spPr>
          <a:xfrm>
            <a:off x="682625" y="1981200"/>
            <a:ext cx="7772400" cy="2887663"/>
          </a:xfrm>
        </p:spPr>
        <p:txBody>
          <a:bodyPr/>
          <a:lstStyle/>
          <a:p>
            <a:pPr lvl="1"/>
            <a:r>
              <a:rPr lang="en-US" altLang="ja-JP" smtClean="0"/>
              <a:t> f = </a:t>
            </a:r>
            <a:r>
              <a:rPr lang="en-US" altLang="ja-JP" b="1" smtClean="0"/>
              <a:t>M</a:t>
            </a:r>
            <a:r>
              <a:rPr lang="en-US" altLang="ja-JP" smtClean="0">
                <a:latin typeface="Arial" pitchFamily="34" charset="0"/>
              </a:rPr>
              <a:t>[[ while(</a:t>
            </a:r>
            <a:r>
              <a:rPr lang="en-US" altLang="ja-JP" i="1" smtClean="0">
                <a:latin typeface="Arial" pitchFamily="34" charset="0"/>
              </a:rPr>
              <a:t>e</a:t>
            </a:r>
            <a:r>
              <a:rPr lang="en-US" altLang="ja-JP" smtClean="0">
                <a:latin typeface="Arial" pitchFamily="34" charset="0"/>
              </a:rPr>
              <a:t>)</a:t>
            </a:r>
            <a:r>
              <a:rPr lang="en-US" altLang="ja-JP" smtClean="0"/>
              <a:t> s</a:t>
            </a:r>
            <a:r>
              <a:rPr lang="en-US" altLang="ja-JP" baseline="-25000" smtClean="0"/>
              <a:t>1</a:t>
            </a:r>
            <a:r>
              <a:rPr lang="en-US" altLang="ja-JP" smtClean="0"/>
              <a:t> </a:t>
            </a:r>
            <a:r>
              <a:rPr lang="en-US" altLang="ja-JP" smtClean="0">
                <a:latin typeface="Arial" pitchFamily="34" charset="0"/>
              </a:rPr>
              <a:t>]]</a:t>
            </a:r>
            <a:r>
              <a:rPr lang="en-US" altLang="ja-JP" smtClean="0"/>
              <a:t> </a:t>
            </a:r>
            <a:r>
              <a:rPr lang="ja-JP" altLang="en-US" smtClean="0"/>
              <a:t>とおいて</a:t>
            </a:r>
            <a:br>
              <a:rPr lang="ja-JP" altLang="en-US" smtClean="0"/>
            </a:br>
            <a:r>
              <a:rPr lang="ja-JP" altLang="en-US" smtClean="0"/>
              <a:t>前ページの式を書き換えると</a:t>
            </a:r>
          </a:p>
          <a:p>
            <a:pPr lvl="2">
              <a:lnSpc>
                <a:spcPct val="140000"/>
              </a:lnSpc>
              <a:buFont typeface="Wingdings" pitchFamily="2" charset="2"/>
              <a:buNone/>
            </a:pPr>
            <a:r>
              <a:rPr lang="en-US" altLang="ja-JP" smtClean="0"/>
              <a:t>  f (</a:t>
            </a:r>
            <a:r>
              <a:rPr lang="en-US" altLang="ja-JP" sz="2800" smtClean="0"/>
              <a:t>σ) </a:t>
            </a:r>
            <a:r>
              <a:rPr lang="en-US" altLang="ja-JP" smtClean="0"/>
              <a:t>= if-then-else( </a:t>
            </a:r>
            <a:r>
              <a:rPr lang="en-US" altLang="ja-JP" b="1" smtClean="0"/>
              <a:t>E</a:t>
            </a:r>
            <a:r>
              <a:rPr lang="en-US" altLang="ja-JP" smtClean="0">
                <a:latin typeface="Arial" pitchFamily="34" charset="0"/>
              </a:rPr>
              <a:t>[[</a:t>
            </a:r>
            <a:r>
              <a:rPr lang="en-US" altLang="ja-JP" i="1" smtClean="0">
                <a:latin typeface="Arial" pitchFamily="34" charset="0"/>
              </a:rPr>
              <a:t>e</a:t>
            </a:r>
            <a:r>
              <a:rPr lang="en-US" altLang="ja-JP" smtClean="0">
                <a:latin typeface="Arial" pitchFamily="34" charset="0"/>
              </a:rPr>
              <a:t>]](</a:t>
            </a:r>
            <a:r>
              <a:rPr lang="en-US" altLang="ja-JP" sz="2800" smtClean="0">
                <a:latin typeface="Arial" pitchFamily="34" charset="0"/>
              </a:rPr>
              <a:t>σ</a:t>
            </a:r>
            <a:r>
              <a:rPr lang="en-US" altLang="ja-JP" smtClean="0">
                <a:latin typeface="Arial" pitchFamily="34" charset="0"/>
              </a:rPr>
              <a:t>),</a:t>
            </a:r>
          </a:p>
          <a:p>
            <a:pPr lvl="1">
              <a:buFont typeface="Wingdings" pitchFamily="2" charset="2"/>
              <a:buNone/>
            </a:pPr>
            <a:r>
              <a:rPr lang="ja-JP" altLang="en-US" smtClean="0">
                <a:latin typeface="Arial" pitchFamily="34" charset="0"/>
              </a:rPr>
              <a:t>			                      </a:t>
            </a:r>
            <a:r>
              <a:rPr lang="en-US" altLang="ja-JP" smtClean="0">
                <a:latin typeface="Arial" pitchFamily="34" charset="0"/>
              </a:rPr>
              <a:t>f (</a:t>
            </a:r>
            <a:r>
              <a:rPr lang="en-US" altLang="ja-JP" b="1" smtClean="0"/>
              <a:t>M</a:t>
            </a:r>
            <a:r>
              <a:rPr lang="en-US" altLang="ja-JP" smtClean="0">
                <a:latin typeface="Arial" pitchFamily="34" charset="0"/>
              </a:rPr>
              <a:t>[[</a:t>
            </a:r>
            <a:r>
              <a:rPr lang="en-US" altLang="ja-JP" smtClean="0"/>
              <a:t>s</a:t>
            </a:r>
            <a:r>
              <a:rPr lang="en-US" altLang="ja-JP" baseline="-25000" smtClean="0"/>
              <a:t>1</a:t>
            </a:r>
            <a:r>
              <a:rPr lang="en-US" altLang="ja-JP" smtClean="0">
                <a:latin typeface="Arial" pitchFamily="34" charset="0"/>
              </a:rPr>
              <a:t>]](</a:t>
            </a:r>
            <a:r>
              <a:rPr lang="en-US" altLang="ja-JP" sz="3200" smtClean="0">
                <a:latin typeface="Arial" pitchFamily="34" charset="0"/>
              </a:rPr>
              <a:t>σ</a:t>
            </a:r>
            <a:r>
              <a:rPr lang="en-US" altLang="ja-JP" smtClean="0">
                <a:latin typeface="Arial" pitchFamily="34" charset="0"/>
              </a:rPr>
              <a:t>)),  </a:t>
            </a:r>
            <a:r>
              <a:rPr lang="en-US" altLang="ja-JP" sz="3200" smtClean="0">
                <a:latin typeface="Arial" pitchFamily="34" charset="0"/>
              </a:rPr>
              <a:t>σ )</a:t>
            </a:r>
            <a:r>
              <a:rPr lang="en-US" altLang="ja-JP" smtClean="0">
                <a:latin typeface="Arial" pitchFamily="34" charset="0"/>
              </a:rPr>
              <a:t> </a:t>
            </a:r>
          </a:p>
          <a:p>
            <a:pPr lvl="1">
              <a:buFont typeface="Wingdings" pitchFamily="2" charset="2"/>
              <a:buNone/>
            </a:pPr>
            <a:endParaRPr lang="en-US" altLang="ja-JP" smtClean="0"/>
          </a:p>
        </p:txBody>
      </p:sp>
      <p:sp>
        <p:nvSpPr>
          <p:cNvPr id="358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436F8D5-21DE-406B-808B-B878D8316E59}" type="slidenum">
              <a:rPr lang="ja-JP" altLang="en-US">
                <a:latin typeface="ＭＳ Ｐゴシック" pitchFamily="50" charset="-128"/>
              </a:rPr>
              <a:pPr algn="r"/>
              <a:t>34</a:t>
            </a:fld>
            <a:endParaRPr lang="en-US" altLang="ja-JP">
              <a:latin typeface="ＭＳ Ｐゴシック" pitchFamily="50" charset="-128"/>
            </a:endParaRPr>
          </a:p>
        </p:txBody>
      </p:sp>
      <p:sp useBgFill="1">
        <p:nvSpPr>
          <p:cNvPr id="5" name="テキスト ボックス 4"/>
          <p:cNvSpPr txBox="1"/>
          <p:nvPr/>
        </p:nvSpPr>
        <p:spPr>
          <a:xfrm>
            <a:off x="2051720" y="5013176"/>
            <a:ext cx="6552728" cy="1569660"/>
          </a:xfrm>
          <a:prstGeom prst="rect">
            <a:avLst/>
          </a:prstGeom>
          <a:ln w="31750">
            <a:solidFill>
              <a:schemeClr val="accent2"/>
            </a:solidFill>
          </a:ln>
        </p:spPr>
        <p:txBody>
          <a:bodyPr wrap="square" rtlCol="0">
            <a:spAutoFit/>
          </a:bodyPr>
          <a:lstStyle/>
          <a:p>
            <a:pPr marL="0" lvl="1"/>
            <a:r>
              <a:rPr lang="ja-JP" altLang="en-US" sz="3200" smtClean="0"/>
              <a:t>式</a:t>
            </a:r>
            <a:r>
              <a:rPr lang="en-US" altLang="ja-JP" sz="3200" smtClean="0"/>
              <a:t>e</a:t>
            </a:r>
            <a:r>
              <a:rPr lang="ja-JP" altLang="en-US" sz="3200" smtClean="0"/>
              <a:t>が環境</a:t>
            </a:r>
            <a:r>
              <a:rPr lang="en-US" altLang="ja-JP" sz="3200" smtClean="0"/>
              <a:t>σ</a:t>
            </a:r>
            <a:r>
              <a:rPr lang="ja-JP" altLang="en-US" sz="3200" smtClean="0"/>
              <a:t>で真ならば、ｓ</a:t>
            </a:r>
            <a:r>
              <a:rPr lang="ja-JP" altLang="en-US" sz="3200" baseline="-25000" smtClean="0"/>
              <a:t>１</a:t>
            </a:r>
            <a:r>
              <a:rPr lang="ja-JP" altLang="en-US" sz="3200" smtClean="0"/>
              <a:t>を実行し新たな環境で再度 </a:t>
            </a:r>
            <a:r>
              <a:rPr lang="en-US" altLang="ja-JP" sz="3200" smtClean="0"/>
              <a:t>f</a:t>
            </a:r>
            <a:r>
              <a:rPr lang="ja-JP" altLang="en-US" sz="3200" smtClean="0"/>
              <a:t> を評価する。</a:t>
            </a:r>
          </a:p>
          <a:p>
            <a:pPr marL="0" lvl="1"/>
            <a:r>
              <a:rPr lang="ja-JP" altLang="en-US" sz="3200" smtClean="0"/>
              <a:t>さもなければ、</a:t>
            </a:r>
            <a:r>
              <a:rPr lang="en-US" altLang="ja-JP" sz="3200" smtClean="0"/>
              <a:t>σ</a:t>
            </a:r>
            <a:r>
              <a:rPr lang="ja-JP" altLang="en-US" sz="3200" smtClean="0"/>
              <a:t>は変化しない。</a:t>
            </a:r>
            <a:endParaRPr kumimoji="1" lang="ja-JP"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Righ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2625" y="1638300"/>
            <a:ext cx="8080375" cy="1143000"/>
          </a:xfrm>
          <a:noFill/>
        </p:spPr>
        <p:txBody>
          <a:bodyPr/>
          <a:lstStyle/>
          <a:p>
            <a:r>
              <a:rPr lang="ja-JP" altLang="en-US" smtClean="0">
                <a:effectLst/>
              </a:rPr>
              <a:t>３</a:t>
            </a:r>
            <a:r>
              <a:rPr lang="en-US" altLang="ja-JP" smtClean="0">
                <a:effectLst/>
              </a:rPr>
              <a:t>. </a:t>
            </a:r>
            <a:r>
              <a:rPr lang="ja-JP" altLang="en-US" smtClean="0">
                <a:effectLst/>
              </a:rPr>
              <a:t>表示的意味論</a:t>
            </a:r>
          </a:p>
        </p:txBody>
      </p:sp>
      <p:sp>
        <p:nvSpPr>
          <p:cNvPr id="3789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32BED77-8D2C-44BE-9D3E-44751FC0A45E}" type="slidenum">
              <a:rPr lang="ja-JP" altLang="en-US">
                <a:latin typeface="ＭＳ Ｐゴシック" pitchFamily="50" charset="-128"/>
              </a:rPr>
              <a:pPr algn="r"/>
              <a:t>35</a:t>
            </a:fld>
            <a:endParaRPr lang="en-US" altLang="ja-JP">
              <a:latin typeface="ＭＳ Ｐゴシック" pitchFamily="50" charset="-128"/>
            </a:endParaRPr>
          </a:p>
        </p:txBody>
      </p:sp>
      <p:sp>
        <p:nvSpPr>
          <p:cNvPr id="4" name="Rectangle 3"/>
          <p:cNvSpPr txBox="1">
            <a:spLocks noChangeArrowheads="1"/>
          </p:cNvSpPr>
          <p:nvPr/>
        </p:nvSpPr>
        <p:spPr bwMode="auto">
          <a:xfrm>
            <a:off x="682625" y="2996754"/>
            <a:ext cx="7772400" cy="3024534"/>
          </a:xfrm>
          <a:prstGeom prst="rect">
            <a:avLst/>
          </a:prstGeom>
          <a:noFill/>
          <a:ln w="9525">
            <a:noFill/>
            <a:miter lim="800000"/>
            <a:headEnd/>
            <a:tailEnd/>
          </a:ln>
        </p:spPr>
        <p:txBody>
          <a:bodyPr vert="horz" wrap="square" lIns="182562" tIns="46038" rIns="182562" bIns="46038" numCol="1" anchor="t" anchorCtr="0" compatLnSpc="1">
            <a:prstTxWarp prst="textNoShape">
              <a:avLst/>
            </a:prstTxWarp>
          </a:bodyPr>
          <a:lstStyle/>
          <a:p>
            <a:pPr marL="742950" marR="0" lvl="1" indent="-285750" algn="l" defTabSz="914400" rtl="0" eaLnBrk="0" fontAlgn="base" latinLnBrk="0" hangingPunct="0">
              <a:lnSpc>
                <a:spcPct val="100000"/>
              </a:lnSpc>
              <a:spcBef>
                <a:spcPct val="20000"/>
              </a:spcBef>
              <a:spcAft>
                <a:spcPct val="0"/>
              </a:spcAft>
              <a:buClr>
                <a:schemeClr val="tx2"/>
              </a:buClr>
              <a:buSzTx/>
              <a:buFont typeface="Wingdings" pitchFamily="2" charset="2"/>
              <a:buNone/>
              <a:tabLst>
                <a:tab pos="803275" algn="l"/>
              </a:tabLst>
              <a:defRPr/>
            </a:pPr>
            <a:r>
              <a:rPr lang="ja-JP" altLang="en-US" sz="3600" kern="0" smtClean="0">
                <a:solidFill>
                  <a:schemeClr val="tx2"/>
                </a:solidFill>
                <a:latin typeface="+mn-lt"/>
                <a:ea typeface="+mn-ea"/>
              </a:rPr>
              <a:t>３</a:t>
            </a:r>
            <a:r>
              <a:rPr kumimoji="1" lang="en-US" altLang="ja-JP" sz="3600" b="0" i="0" u="none" strike="noStrike" kern="0" cap="none" spc="0" normalizeH="0" baseline="0" noProof="0" smtClean="0">
                <a:ln>
                  <a:noFill/>
                </a:ln>
                <a:solidFill>
                  <a:schemeClr val="tx2"/>
                </a:solidFill>
                <a:effectLst/>
                <a:uLnTx/>
                <a:uFillTx/>
                <a:latin typeface="+mn-lt"/>
                <a:ea typeface="+mn-ea"/>
              </a:rPr>
              <a:t>.</a:t>
            </a:r>
            <a:r>
              <a:rPr kumimoji="1" lang="ja-JP" altLang="en-US" sz="3600" b="0" i="0" u="none" strike="noStrike" kern="0" cap="none" spc="0" normalizeH="0" baseline="0" noProof="0" smtClean="0">
                <a:ln>
                  <a:noFill/>
                </a:ln>
                <a:solidFill>
                  <a:schemeClr val="tx2"/>
                </a:solidFill>
                <a:effectLst/>
                <a:uLnTx/>
                <a:uFillTx/>
                <a:latin typeface="+mn-lt"/>
                <a:ea typeface="+mn-ea"/>
              </a:rPr>
              <a:t>１</a:t>
            </a:r>
            <a:r>
              <a:rPr kumimoji="1" lang="ja-JP" altLang="en-US" sz="3600" b="0" i="0" u="none" strike="noStrike" kern="0" cap="none" spc="0" normalizeH="0" baseline="0" noProof="0" smtClean="0">
                <a:ln>
                  <a:noFill/>
                </a:ln>
                <a:solidFill>
                  <a:schemeClr val="tx1"/>
                </a:solidFill>
                <a:effectLst/>
                <a:uLnTx/>
                <a:uFillTx/>
                <a:latin typeface="+mn-lt"/>
                <a:ea typeface="+mn-ea"/>
              </a:rPr>
              <a:t>  表示的意味論とは</a:t>
            </a:r>
          </a:p>
          <a:p>
            <a:pPr marL="742950" marR="0" lvl="1" indent="-285750" algn="l" defTabSz="914400" rtl="0" eaLnBrk="0" fontAlgn="base" latinLnBrk="0" hangingPunct="0">
              <a:lnSpc>
                <a:spcPct val="100000"/>
              </a:lnSpc>
              <a:spcBef>
                <a:spcPct val="20000"/>
              </a:spcBef>
              <a:spcAft>
                <a:spcPct val="0"/>
              </a:spcAft>
              <a:buClr>
                <a:schemeClr val="tx2"/>
              </a:buClr>
              <a:buSzTx/>
              <a:buFont typeface="Wingdings" pitchFamily="2" charset="2"/>
              <a:buNone/>
              <a:tabLst>
                <a:tab pos="803275" algn="l"/>
              </a:tabLst>
              <a:defRPr/>
            </a:pPr>
            <a:r>
              <a:rPr lang="ja-JP" altLang="en-US" sz="3600" kern="0" smtClean="0">
                <a:solidFill>
                  <a:schemeClr val="tx2"/>
                </a:solidFill>
                <a:latin typeface="+mn-lt"/>
                <a:ea typeface="+mn-ea"/>
              </a:rPr>
              <a:t>３</a:t>
            </a:r>
            <a:r>
              <a:rPr kumimoji="1" lang="en-US" altLang="ja-JP" sz="3600" b="0" i="0" u="none" strike="noStrike" kern="0" cap="none" spc="0" normalizeH="0" baseline="0" noProof="0" smtClean="0">
                <a:ln>
                  <a:noFill/>
                </a:ln>
                <a:solidFill>
                  <a:schemeClr val="tx2"/>
                </a:solidFill>
                <a:effectLst/>
                <a:uLnTx/>
                <a:uFillTx/>
                <a:latin typeface="+mn-lt"/>
                <a:ea typeface="+mn-ea"/>
              </a:rPr>
              <a:t>.</a:t>
            </a:r>
            <a:r>
              <a:rPr kumimoji="1" lang="ja-JP" altLang="en-US" sz="3600" b="0" i="0" u="none" strike="noStrike" kern="0" cap="none" spc="0" normalizeH="0" baseline="0" noProof="0" smtClean="0">
                <a:ln>
                  <a:noFill/>
                </a:ln>
                <a:solidFill>
                  <a:schemeClr val="tx2"/>
                </a:solidFill>
                <a:effectLst/>
                <a:uLnTx/>
                <a:uFillTx/>
                <a:latin typeface="+mn-lt"/>
                <a:ea typeface="+mn-ea"/>
              </a:rPr>
              <a:t>２</a:t>
            </a:r>
            <a:r>
              <a:rPr kumimoji="1" lang="ja-JP" altLang="en-US" sz="3600" b="0" i="0" u="none" strike="noStrike" kern="0" cap="none" spc="0" normalizeH="0" baseline="0" noProof="0" smtClean="0">
                <a:ln>
                  <a:noFill/>
                </a:ln>
                <a:solidFill>
                  <a:schemeClr val="tx1"/>
                </a:solidFill>
                <a:effectLst/>
                <a:uLnTx/>
                <a:uFillTx/>
                <a:latin typeface="+mn-lt"/>
                <a:ea typeface="+mn-ea"/>
              </a:rPr>
              <a:t>  表示的意味論における意味</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１</a:t>
            </a:r>
            <a:r>
              <a:rPr lang="en-US" altLang="ja-JP" smtClean="0">
                <a:effectLst/>
              </a:rPr>
              <a:t> </a:t>
            </a:r>
            <a:r>
              <a:rPr lang="ja-JP" altLang="en-US" smtClean="0">
                <a:effectLst/>
              </a:rPr>
              <a:t>表示的意味論とは</a:t>
            </a:r>
          </a:p>
        </p:txBody>
      </p:sp>
      <p:sp>
        <p:nvSpPr>
          <p:cNvPr id="38915" name="Rectangle 3"/>
          <p:cNvSpPr>
            <a:spLocks noGrp="1" noChangeArrowheads="1"/>
          </p:cNvSpPr>
          <p:nvPr>
            <p:ph type="body" idx="1"/>
          </p:nvPr>
        </p:nvSpPr>
        <p:spPr/>
        <p:txBody>
          <a:bodyPr/>
          <a:lstStyle/>
          <a:p>
            <a:pPr>
              <a:lnSpc>
                <a:spcPct val="100000"/>
              </a:lnSpc>
            </a:pPr>
            <a:r>
              <a:rPr lang="ja-JP" altLang="en-US" smtClean="0"/>
              <a:t>表示的意味論とは</a:t>
            </a:r>
          </a:p>
          <a:p>
            <a:pPr>
              <a:lnSpc>
                <a:spcPct val="100000"/>
              </a:lnSpc>
              <a:buFont typeface="Wingdings" pitchFamily="2" charset="2"/>
              <a:buNone/>
            </a:pPr>
            <a:r>
              <a:rPr lang="ja-JP" altLang="en-US" smtClean="0"/>
              <a:t>	プログラムの集合をＰとする</a:t>
            </a:r>
            <a:br>
              <a:rPr lang="ja-JP" altLang="en-US" smtClean="0"/>
            </a:br>
            <a:r>
              <a:rPr lang="ja-JP" altLang="en-US" smtClean="0"/>
              <a:t>数学的な値の集合（意味領域）Ｄと</a:t>
            </a:r>
            <a:br>
              <a:rPr lang="ja-JP" altLang="en-US" smtClean="0"/>
            </a:br>
            <a:r>
              <a:rPr lang="ja-JP" altLang="en-US" smtClean="0"/>
              <a:t>意味関数 </a:t>
            </a:r>
            <a:r>
              <a:rPr lang="ja-JP" altLang="en-US" b="1" smtClean="0"/>
              <a:t>Ｍ</a:t>
            </a:r>
            <a:r>
              <a:rPr lang="ja-JP" altLang="en-US" smtClean="0"/>
              <a:t>：Ｐ→Ｄ の対 （Ｄ</a:t>
            </a:r>
            <a:r>
              <a:rPr lang="en-US" altLang="ja-JP" smtClean="0"/>
              <a:t>,</a:t>
            </a:r>
            <a:r>
              <a:rPr lang="ja-JP" altLang="en-US" b="1" smtClean="0"/>
              <a:t>Ｍ</a:t>
            </a:r>
            <a:r>
              <a:rPr lang="ja-JP" altLang="en-US" smtClean="0"/>
              <a:t>）で意味を与える方法</a:t>
            </a:r>
          </a:p>
        </p:txBody>
      </p:sp>
      <p:sp>
        <p:nvSpPr>
          <p:cNvPr id="389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351FEBD6-239A-4325-BDC4-50A71D3B94E9}" type="slidenum">
              <a:rPr lang="ja-JP" altLang="en-US">
                <a:latin typeface="ＭＳ Ｐゴシック" pitchFamily="50" charset="-128"/>
              </a:rPr>
              <a:pPr algn="r"/>
              <a:t>36</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１</a:t>
            </a:r>
            <a:r>
              <a:rPr lang="en-US" altLang="ja-JP" smtClean="0">
                <a:effectLst/>
              </a:rPr>
              <a:t> </a:t>
            </a:r>
            <a:r>
              <a:rPr lang="ja-JP" altLang="en-US" smtClean="0">
                <a:effectLst/>
              </a:rPr>
              <a:t>表示的意味論とは</a:t>
            </a:r>
          </a:p>
        </p:txBody>
      </p:sp>
      <p:sp>
        <p:nvSpPr>
          <p:cNvPr id="39939" name="Rectangle 3"/>
          <p:cNvSpPr>
            <a:spLocks noGrp="1" noChangeArrowheads="1"/>
          </p:cNvSpPr>
          <p:nvPr>
            <p:ph type="body" idx="1"/>
          </p:nvPr>
        </p:nvSpPr>
        <p:spPr/>
        <p:txBody>
          <a:bodyPr/>
          <a:lstStyle/>
          <a:p>
            <a:pPr lvl="1"/>
            <a:r>
              <a:rPr lang="ja-JP" altLang="en-US" i="1" smtClean="0"/>
              <a:t>ｐ</a:t>
            </a:r>
            <a:r>
              <a:rPr lang="ja-JP" altLang="en-US" smtClean="0"/>
              <a:t>∈Ｐの意味を </a:t>
            </a:r>
            <a:r>
              <a:rPr lang="ja-JP" altLang="en-US" b="1" smtClean="0"/>
              <a:t>Ｍ</a:t>
            </a:r>
            <a:r>
              <a:rPr lang="en-US" altLang="ja-JP" smtClean="0">
                <a:latin typeface="Arial" pitchFamily="34" charset="0"/>
              </a:rPr>
              <a:t>[[</a:t>
            </a:r>
            <a:r>
              <a:rPr lang="ja-JP" altLang="en-US" i="1" smtClean="0"/>
              <a:t>ｐ</a:t>
            </a:r>
            <a:r>
              <a:rPr lang="en-US" altLang="ja-JP" smtClean="0">
                <a:latin typeface="Arial" pitchFamily="34" charset="0"/>
              </a:rPr>
              <a:t>]]</a:t>
            </a:r>
            <a:r>
              <a:rPr lang="en-US" altLang="ja-JP" smtClean="0"/>
              <a:t>∈</a:t>
            </a:r>
            <a:r>
              <a:rPr lang="ja-JP" altLang="en-US" smtClean="0"/>
              <a:t>Ｄで与えることから、</a:t>
            </a:r>
            <a:r>
              <a:rPr lang="ja-JP" altLang="en-US" i="1" smtClean="0"/>
              <a:t>ｐ </a:t>
            </a:r>
            <a:r>
              <a:rPr lang="ja-JP" altLang="en-US" smtClean="0"/>
              <a:t>は</a:t>
            </a:r>
            <a:r>
              <a:rPr lang="ja-JP" altLang="en-US" b="1" smtClean="0"/>
              <a:t>Ｍ</a:t>
            </a:r>
            <a:r>
              <a:rPr lang="en-US" altLang="ja-JP" smtClean="0">
                <a:latin typeface="Arial" pitchFamily="34" charset="0"/>
              </a:rPr>
              <a:t>[[</a:t>
            </a:r>
            <a:r>
              <a:rPr lang="ja-JP" altLang="en-US" i="1" smtClean="0"/>
              <a:t>ｐ</a:t>
            </a:r>
            <a:r>
              <a:rPr lang="en-US" altLang="ja-JP" smtClean="0">
                <a:latin typeface="Arial" pitchFamily="34" charset="0"/>
              </a:rPr>
              <a:t>]]</a:t>
            </a:r>
            <a:r>
              <a:rPr lang="ja-JP" altLang="en-US" smtClean="0"/>
              <a:t>を指し示す</a:t>
            </a:r>
            <a:r>
              <a:rPr lang="en-US" altLang="ja-JP" smtClean="0"/>
              <a:t>(denote)</a:t>
            </a:r>
            <a:r>
              <a:rPr lang="ja-JP" altLang="en-US" smtClean="0"/>
              <a:t>といい、</a:t>
            </a:r>
            <a:br>
              <a:rPr lang="ja-JP" altLang="en-US" smtClean="0"/>
            </a:br>
            <a:r>
              <a:rPr lang="ja-JP" altLang="en-US" b="1" smtClean="0"/>
              <a:t>Ｍ</a:t>
            </a:r>
            <a:r>
              <a:rPr lang="en-US" altLang="ja-JP" smtClean="0">
                <a:latin typeface="Arial" pitchFamily="34" charset="0"/>
              </a:rPr>
              <a:t>[[</a:t>
            </a:r>
            <a:r>
              <a:rPr lang="ja-JP" altLang="en-US" i="1" smtClean="0"/>
              <a:t>ｐ</a:t>
            </a:r>
            <a:r>
              <a:rPr lang="en-US" altLang="ja-JP" smtClean="0">
                <a:latin typeface="Arial" pitchFamily="34" charset="0"/>
              </a:rPr>
              <a:t>]] </a:t>
            </a:r>
            <a:r>
              <a:rPr lang="ja-JP" altLang="en-US" smtClean="0">
                <a:latin typeface="Arial" pitchFamily="34" charset="0"/>
              </a:rPr>
              <a:t>を </a:t>
            </a:r>
            <a:r>
              <a:rPr lang="ja-JP" altLang="en-US" i="1" smtClean="0"/>
              <a:t>ｐ </a:t>
            </a:r>
            <a:r>
              <a:rPr lang="ja-JP" altLang="en-US" smtClean="0"/>
              <a:t>の</a:t>
            </a:r>
            <a:r>
              <a:rPr lang="ja-JP" altLang="en-US" i="1" u="sng" smtClean="0">
                <a:solidFill>
                  <a:schemeClr val="accent2"/>
                </a:solidFill>
              </a:rPr>
              <a:t>表示</a:t>
            </a:r>
            <a:r>
              <a:rPr lang="ja-JP" altLang="en-US" smtClean="0"/>
              <a:t> </a:t>
            </a:r>
            <a:r>
              <a:rPr lang="en-US" altLang="ja-JP" smtClean="0"/>
              <a:t>(denotation) </a:t>
            </a:r>
            <a:r>
              <a:rPr lang="ja-JP" altLang="en-US" smtClean="0"/>
              <a:t>、あるいは</a:t>
            </a:r>
            <a:r>
              <a:rPr lang="ja-JP" altLang="en-US" i="1" u="sng" smtClean="0">
                <a:solidFill>
                  <a:schemeClr val="accent2"/>
                </a:solidFill>
              </a:rPr>
              <a:t>表示的意味</a:t>
            </a:r>
            <a:r>
              <a:rPr lang="ja-JP" altLang="en-US" smtClean="0"/>
              <a:t>（</a:t>
            </a:r>
            <a:r>
              <a:rPr lang="en-US" altLang="ja-JP" smtClean="0"/>
              <a:t>denotational meaning</a:t>
            </a:r>
            <a:r>
              <a:rPr lang="ja-JP" altLang="en-US" smtClean="0"/>
              <a:t>）という</a:t>
            </a:r>
          </a:p>
          <a:p>
            <a:pPr lvl="1">
              <a:buFont typeface="Wingdings" pitchFamily="2" charset="2"/>
              <a:buNone/>
            </a:pPr>
            <a:r>
              <a:rPr lang="ja-JP" altLang="en-US" smtClean="0"/>
              <a:t>	  ⇒ ここから、表示的意味論という</a:t>
            </a:r>
            <a:endParaRPr lang="en-US" altLang="ja-JP" smtClean="0"/>
          </a:p>
        </p:txBody>
      </p:sp>
      <p:sp>
        <p:nvSpPr>
          <p:cNvPr id="399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81B0DAB-FDF2-47CC-84B1-02D0EBEF193F}" type="slidenum">
              <a:rPr lang="ja-JP" altLang="en-US">
                <a:latin typeface="ＭＳ Ｐゴシック" pitchFamily="50" charset="-128"/>
              </a:rPr>
              <a:pPr algn="r"/>
              <a:t>37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１</a:t>
            </a:r>
            <a:r>
              <a:rPr lang="en-US" altLang="ja-JP" smtClean="0">
                <a:effectLst/>
              </a:rPr>
              <a:t> </a:t>
            </a:r>
            <a:r>
              <a:rPr lang="ja-JP" altLang="en-US" smtClean="0">
                <a:effectLst/>
              </a:rPr>
              <a:t>表示的意味論とは</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0C507B1-ECCA-43A5-A771-DA648095B587}" type="slidenum">
              <a:rPr lang="ja-JP" altLang="en-US">
                <a:latin typeface="ＭＳ Ｐゴシック" pitchFamily="50" charset="-128"/>
              </a:rPr>
              <a:pPr algn="r"/>
              <a:t>38</a:t>
            </a:fld>
            <a:endParaRPr lang="en-US" altLang="ja-JP">
              <a:latin typeface="ＭＳ Ｐゴシック" pitchFamily="50" charset="-128"/>
            </a:endParaRPr>
          </a:p>
        </p:txBody>
      </p:sp>
      <p:sp useBgFill="1">
        <p:nvSpPr>
          <p:cNvPr id="85" name="AutoShape 4"/>
          <p:cNvSpPr>
            <a:spLocks noChangeArrowheads="1"/>
          </p:cNvSpPr>
          <p:nvPr/>
        </p:nvSpPr>
        <p:spPr bwMode="auto">
          <a:xfrm>
            <a:off x="827088" y="2636664"/>
            <a:ext cx="3313112" cy="3528640"/>
          </a:xfrm>
          <a:prstGeom prst="roundRect">
            <a:avLst>
              <a:gd name="adj" fmla="val 16667"/>
            </a:avLst>
          </a:prstGeom>
          <a:ln w="57150">
            <a:solidFill>
              <a:schemeClr val="accent2"/>
            </a:solidFill>
            <a:prstDash val="dash"/>
            <a:round/>
            <a:headEnd/>
            <a:tailEnd/>
          </a:ln>
        </p:spPr>
        <p:txBody>
          <a:bodyPr wrap="none" anchor="ctr"/>
          <a:lstStyle/>
          <a:p>
            <a:endParaRPr lang="ja-JP" altLang="en-US"/>
          </a:p>
        </p:txBody>
      </p:sp>
      <p:sp useBgFill="1">
        <p:nvSpPr>
          <p:cNvPr id="86" name="AutoShape 5"/>
          <p:cNvSpPr>
            <a:spLocks noChangeArrowheads="1"/>
          </p:cNvSpPr>
          <p:nvPr/>
        </p:nvSpPr>
        <p:spPr bwMode="auto">
          <a:xfrm>
            <a:off x="5003800" y="2636664"/>
            <a:ext cx="3672656" cy="3528640"/>
          </a:xfrm>
          <a:prstGeom prst="roundRect">
            <a:avLst>
              <a:gd name="adj" fmla="val 16667"/>
            </a:avLst>
          </a:prstGeom>
          <a:ln w="57150">
            <a:solidFill>
              <a:schemeClr val="accent2"/>
            </a:solidFill>
            <a:prstDash val="dash"/>
            <a:round/>
            <a:headEnd/>
            <a:tailEnd/>
          </a:ln>
        </p:spPr>
        <p:txBody>
          <a:bodyPr wrap="none" anchor="ctr"/>
          <a:lstStyle/>
          <a:p>
            <a:endParaRPr lang="ja-JP" altLang="en-US"/>
          </a:p>
        </p:txBody>
      </p:sp>
      <p:sp>
        <p:nvSpPr>
          <p:cNvPr id="87" name="Oval 6"/>
          <p:cNvSpPr>
            <a:spLocks noChangeArrowheads="1"/>
          </p:cNvSpPr>
          <p:nvPr/>
        </p:nvSpPr>
        <p:spPr bwMode="auto">
          <a:xfrm>
            <a:off x="1547813" y="3068464"/>
            <a:ext cx="1223962" cy="1008063"/>
          </a:xfrm>
          <a:prstGeom prst="ellipse">
            <a:avLst/>
          </a:prstGeom>
          <a:noFill/>
          <a:ln w="9525">
            <a:solidFill>
              <a:schemeClr val="tx1"/>
            </a:solidFill>
            <a:round/>
            <a:headEnd/>
            <a:tailEnd/>
          </a:ln>
        </p:spPr>
        <p:txBody>
          <a:bodyPr wrap="none" anchor="ctr"/>
          <a:lstStyle/>
          <a:p>
            <a:endParaRPr lang="ja-JP" altLang="en-US"/>
          </a:p>
        </p:txBody>
      </p:sp>
      <p:sp>
        <p:nvSpPr>
          <p:cNvPr id="88" name="Oval 7"/>
          <p:cNvSpPr>
            <a:spLocks noChangeArrowheads="1"/>
          </p:cNvSpPr>
          <p:nvPr/>
        </p:nvSpPr>
        <p:spPr bwMode="auto">
          <a:xfrm>
            <a:off x="2700338" y="3933652"/>
            <a:ext cx="1223962" cy="1008062"/>
          </a:xfrm>
          <a:prstGeom prst="ellipse">
            <a:avLst/>
          </a:prstGeom>
          <a:noFill/>
          <a:ln w="9525">
            <a:solidFill>
              <a:schemeClr val="tx1"/>
            </a:solidFill>
            <a:round/>
            <a:headEnd/>
            <a:tailEnd/>
          </a:ln>
        </p:spPr>
        <p:txBody>
          <a:bodyPr wrap="none" anchor="ctr"/>
          <a:lstStyle/>
          <a:p>
            <a:endParaRPr lang="ja-JP" altLang="en-US"/>
          </a:p>
        </p:txBody>
      </p:sp>
      <p:sp>
        <p:nvSpPr>
          <p:cNvPr id="89" name="Oval 8"/>
          <p:cNvSpPr>
            <a:spLocks noChangeArrowheads="1"/>
          </p:cNvSpPr>
          <p:nvPr/>
        </p:nvSpPr>
        <p:spPr bwMode="auto">
          <a:xfrm>
            <a:off x="1116012" y="4822454"/>
            <a:ext cx="1727795" cy="1079896"/>
          </a:xfrm>
          <a:prstGeom prst="ellipse">
            <a:avLst/>
          </a:prstGeom>
          <a:noFill/>
          <a:ln w="9525">
            <a:solidFill>
              <a:schemeClr val="tx1"/>
            </a:solidFill>
            <a:round/>
            <a:headEnd/>
            <a:tailEnd/>
          </a:ln>
        </p:spPr>
        <p:txBody>
          <a:bodyPr wrap="none" anchor="ctr"/>
          <a:lstStyle/>
          <a:p>
            <a:endParaRPr lang="ja-JP" altLang="en-US"/>
          </a:p>
        </p:txBody>
      </p:sp>
      <p:sp useBgFill="1">
        <p:nvSpPr>
          <p:cNvPr id="90" name="Text Box 9"/>
          <p:cNvSpPr txBox="1">
            <a:spLocks noChangeArrowheads="1"/>
          </p:cNvSpPr>
          <p:nvPr/>
        </p:nvSpPr>
        <p:spPr bwMode="auto">
          <a:xfrm>
            <a:off x="1691680" y="2780928"/>
            <a:ext cx="803425" cy="461665"/>
          </a:xfrm>
          <a:prstGeom prst="rect">
            <a:avLst/>
          </a:prstGeom>
          <a:ln w="9525">
            <a:noFill/>
            <a:miter lim="800000"/>
            <a:headEnd/>
            <a:tailEnd/>
          </a:ln>
        </p:spPr>
        <p:txBody>
          <a:bodyPr wrap="none">
            <a:spAutoFit/>
          </a:bodyPr>
          <a:lstStyle/>
          <a:p>
            <a:r>
              <a:rPr lang="ja-JP" altLang="en-US" sz="2400"/>
              <a:t>変数</a:t>
            </a:r>
          </a:p>
        </p:txBody>
      </p:sp>
      <p:sp useBgFill="1">
        <p:nvSpPr>
          <p:cNvPr id="91" name="Text Box 10"/>
          <p:cNvSpPr txBox="1">
            <a:spLocks noChangeArrowheads="1"/>
          </p:cNvSpPr>
          <p:nvPr/>
        </p:nvSpPr>
        <p:spPr bwMode="auto">
          <a:xfrm>
            <a:off x="3132138" y="3573016"/>
            <a:ext cx="492443" cy="461665"/>
          </a:xfrm>
          <a:prstGeom prst="rect">
            <a:avLst/>
          </a:prstGeom>
          <a:ln w="9525">
            <a:noFill/>
            <a:miter lim="800000"/>
            <a:headEnd/>
            <a:tailEnd/>
          </a:ln>
        </p:spPr>
        <p:txBody>
          <a:bodyPr wrap="none">
            <a:spAutoFit/>
          </a:bodyPr>
          <a:lstStyle/>
          <a:p>
            <a:r>
              <a:rPr lang="ja-JP" altLang="en-US" sz="2400"/>
              <a:t>式</a:t>
            </a:r>
          </a:p>
        </p:txBody>
      </p:sp>
      <p:sp useBgFill="1">
        <p:nvSpPr>
          <p:cNvPr id="92" name="Text Box 11"/>
          <p:cNvSpPr txBox="1">
            <a:spLocks noChangeArrowheads="1"/>
          </p:cNvSpPr>
          <p:nvPr/>
        </p:nvSpPr>
        <p:spPr bwMode="auto">
          <a:xfrm>
            <a:off x="1547813" y="4604966"/>
            <a:ext cx="492443" cy="461665"/>
          </a:xfrm>
          <a:prstGeom prst="rect">
            <a:avLst/>
          </a:prstGeom>
          <a:ln w="9525">
            <a:noFill/>
            <a:miter lim="800000"/>
            <a:headEnd/>
            <a:tailEnd/>
          </a:ln>
        </p:spPr>
        <p:txBody>
          <a:bodyPr wrap="none">
            <a:spAutoFit/>
          </a:bodyPr>
          <a:lstStyle/>
          <a:p>
            <a:r>
              <a:rPr lang="ja-JP" altLang="en-US" sz="2400"/>
              <a:t>文</a:t>
            </a:r>
          </a:p>
        </p:txBody>
      </p:sp>
      <p:sp>
        <p:nvSpPr>
          <p:cNvPr id="93" name="Text Box 12"/>
          <p:cNvSpPr txBox="1">
            <a:spLocks noChangeArrowheads="1"/>
          </p:cNvSpPr>
          <p:nvPr/>
        </p:nvSpPr>
        <p:spPr bwMode="auto">
          <a:xfrm>
            <a:off x="1835696" y="3327227"/>
            <a:ext cx="615950" cy="677862"/>
          </a:xfrm>
          <a:prstGeom prst="rect">
            <a:avLst/>
          </a:prstGeom>
          <a:noFill/>
          <a:ln w="9525">
            <a:noFill/>
            <a:miter lim="800000"/>
            <a:headEnd/>
            <a:tailEnd/>
          </a:ln>
        </p:spPr>
        <p:txBody>
          <a:bodyPr wrap="none">
            <a:spAutoFit/>
          </a:bodyPr>
          <a:lstStyle/>
          <a:p>
            <a:pPr>
              <a:lnSpc>
                <a:spcPct val="80000"/>
              </a:lnSpc>
            </a:pPr>
            <a:r>
              <a:rPr lang="ja-JP" altLang="en-US" b="1"/>
              <a:t>Ａ</a:t>
            </a:r>
          </a:p>
          <a:p>
            <a:pPr>
              <a:lnSpc>
                <a:spcPct val="80000"/>
              </a:lnSpc>
            </a:pPr>
            <a:r>
              <a:rPr lang="ja-JP" altLang="en-US" b="1"/>
              <a:t>　　Ｂ</a:t>
            </a:r>
          </a:p>
          <a:p>
            <a:pPr>
              <a:lnSpc>
                <a:spcPct val="80000"/>
              </a:lnSpc>
            </a:pPr>
            <a:r>
              <a:rPr lang="en-US" altLang="ja-JP" b="1"/>
              <a:t>…</a:t>
            </a:r>
          </a:p>
        </p:txBody>
      </p:sp>
      <p:sp>
        <p:nvSpPr>
          <p:cNvPr id="94" name="Text Box 13"/>
          <p:cNvSpPr txBox="1">
            <a:spLocks noChangeArrowheads="1"/>
          </p:cNvSpPr>
          <p:nvPr/>
        </p:nvSpPr>
        <p:spPr bwMode="auto">
          <a:xfrm>
            <a:off x="2916238" y="4119389"/>
            <a:ext cx="839787" cy="677863"/>
          </a:xfrm>
          <a:prstGeom prst="rect">
            <a:avLst/>
          </a:prstGeom>
          <a:noFill/>
          <a:ln w="9525">
            <a:noFill/>
            <a:miter lim="800000"/>
            <a:headEnd/>
            <a:tailEnd/>
          </a:ln>
        </p:spPr>
        <p:txBody>
          <a:bodyPr wrap="none">
            <a:spAutoFit/>
          </a:bodyPr>
          <a:lstStyle/>
          <a:p>
            <a:pPr>
              <a:lnSpc>
                <a:spcPct val="80000"/>
              </a:lnSpc>
            </a:pPr>
            <a:r>
              <a:rPr lang="ja-JP" altLang="en-US" b="1"/>
              <a:t>　Ａ＋２</a:t>
            </a:r>
          </a:p>
          <a:p>
            <a:pPr>
              <a:lnSpc>
                <a:spcPct val="80000"/>
              </a:lnSpc>
            </a:pPr>
            <a:endParaRPr lang="ja-JP" altLang="en-US" b="1"/>
          </a:p>
          <a:p>
            <a:pPr>
              <a:lnSpc>
                <a:spcPct val="80000"/>
              </a:lnSpc>
            </a:pPr>
            <a:r>
              <a:rPr lang="ja-JP" altLang="en-US" b="1"/>
              <a:t>２Ｂ＋Ｃ</a:t>
            </a:r>
          </a:p>
        </p:txBody>
      </p:sp>
      <p:sp>
        <p:nvSpPr>
          <p:cNvPr id="95" name="Text Box 14"/>
          <p:cNvSpPr txBox="1">
            <a:spLocks noChangeArrowheads="1"/>
          </p:cNvSpPr>
          <p:nvPr/>
        </p:nvSpPr>
        <p:spPr bwMode="auto">
          <a:xfrm>
            <a:off x="1187450" y="4985966"/>
            <a:ext cx="1533525" cy="677863"/>
          </a:xfrm>
          <a:prstGeom prst="rect">
            <a:avLst/>
          </a:prstGeom>
          <a:noFill/>
          <a:ln w="9525">
            <a:noFill/>
            <a:miter lim="800000"/>
            <a:headEnd/>
            <a:tailEnd/>
          </a:ln>
        </p:spPr>
        <p:txBody>
          <a:bodyPr wrap="none">
            <a:spAutoFit/>
          </a:bodyPr>
          <a:lstStyle/>
          <a:p>
            <a:pPr>
              <a:lnSpc>
                <a:spcPct val="80000"/>
              </a:lnSpc>
            </a:pPr>
            <a:r>
              <a:rPr lang="ja-JP" altLang="en-US" b="1">
                <a:latin typeface="ＭＳ Ｐゴシック" pitchFamily="50" charset="-128"/>
              </a:rPr>
              <a:t>　Ａ：＝Ａ＋２</a:t>
            </a:r>
          </a:p>
          <a:p>
            <a:pPr>
              <a:lnSpc>
                <a:spcPct val="80000"/>
              </a:lnSpc>
            </a:pPr>
            <a:endParaRPr lang="ja-JP" altLang="en-US" b="1">
              <a:latin typeface="ＭＳ Ｐゴシック" pitchFamily="50" charset="-128"/>
            </a:endParaRPr>
          </a:p>
          <a:p>
            <a:pPr>
              <a:lnSpc>
                <a:spcPct val="80000"/>
              </a:lnSpc>
            </a:pPr>
            <a:r>
              <a:rPr lang="en-US" altLang="ja-JP" b="1">
                <a:latin typeface="ＭＳ Ｐゴシック" pitchFamily="50" charset="-128"/>
              </a:rPr>
              <a:t>if A&gt;0 then …  </a:t>
            </a:r>
          </a:p>
        </p:txBody>
      </p:sp>
      <p:sp>
        <p:nvSpPr>
          <p:cNvPr id="96" name="Oval 15"/>
          <p:cNvSpPr>
            <a:spLocks noChangeArrowheads="1"/>
          </p:cNvSpPr>
          <p:nvPr/>
        </p:nvSpPr>
        <p:spPr bwMode="auto">
          <a:xfrm>
            <a:off x="5795963" y="3066877"/>
            <a:ext cx="1223962" cy="1008062"/>
          </a:xfrm>
          <a:prstGeom prst="ellipse">
            <a:avLst/>
          </a:prstGeom>
          <a:noFill/>
          <a:ln w="9525">
            <a:solidFill>
              <a:schemeClr val="tx1"/>
            </a:solidFill>
            <a:round/>
            <a:headEnd/>
            <a:tailEnd/>
          </a:ln>
        </p:spPr>
        <p:txBody>
          <a:bodyPr wrap="none" anchor="ctr"/>
          <a:lstStyle/>
          <a:p>
            <a:endParaRPr lang="ja-JP" altLang="en-US"/>
          </a:p>
        </p:txBody>
      </p:sp>
      <p:sp>
        <p:nvSpPr>
          <p:cNvPr id="97" name="Oval 16"/>
          <p:cNvSpPr>
            <a:spLocks noChangeArrowheads="1"/>
          </p:cNvSpPr>
          <p:nvPr/>
        </p:nvSpPr>
        <p:spPr bwMode="auto">
          <a:xfrm>
            <a:off x="6948488" y="3932064"/>
            <a:ext cx="1511944" cy="1008063"/>
          </a:xfrm>
          <a:prstGeom prst="ellipse">
            <a:avLst/>
          </a:prstGeom>
          <a:noFill/>
          <a:ln w="9525">
            <a:solidFill>
              <a:schemeClr val="tx1"/>
            </a:solidFill>
            <a:round/>
            <a:headEnd/>
            <a:tailEnd/>
          </a:ln>
        </p:spPr>
        <p:txBody>
          <a:bodyPr wrap="none" anchor="ctr"/>
          <a:lstStyle/>
          <a:p>
            <a:endParaRPr lang="ja-JP" altLang="en-US"/>
          </a:p>
        </p:txBody>
      </p:sp>
      <p:sp>
        <p:nvSpPr>
          <p:cNvPr id="98" name="Oval 17"/>
          <p:cNvSpPr>
            <a:spLocks noChangeArrowheads="1"/>
          </p:cNvSpPr>
          <p:nvPr/>
        </p:nvSpPr>
        <p:spPr bwMode="auto">
          <a:xfrm>
            <a:off x="5292080" y="4822279"/>
            <a:ext cx="2304256" cy="1054993"/>
          </a:xfrm>
          <a:prstGeom prst="ellipse">
            <a:avLst/>
          </a:prstGeom>
          <a:noFill/>
          <a:ln w="9525">
            <a:solidFill>
              <a:schemeClr val="tx1"/>
            </a:solidFill>
            <a:round/>
            <a:headEnd/>
            <a:tailEnd/>
          </a:ln>
        </p:spPr>
        <p:txBody>
          <a:bodyPr wrap="none" anchor="ctr"/>
          <a:lstStyle/>
          <a:p>
            <a:endParaRPr lang="ja-JP" altLang="en-US"/>
          </a:p>
        </p:txBody>
      </p:sp>
      <p:sp useBgFill="1">
        <p:nvSpPr>
          <p:cNvPr id="99" name="Text Box 18"/>
          <p:cNvSpPr txBox="1">
            <a:spLocks noChangeArrowheads="1"/>
          </p:cNvSpPr>
          <p:nvPr/>
        </p:nvSpPr>
        <p:spPr bwMode="auto">
          <a:xfrm>
            <a:off x="6083300" y="2852936"/>
            <a:ext cx="492443" cy="461665"/>
          </a:xfrm>
          <a:prstGeom prst="rect">
            <a:avLst/>
          </a:prstGeom>
          <a:ln w="9525">
            <a:noFill/>
            <a:miter lim="800000"/>
            <a:headEnd/>
            <a:tailEnd/>
          </a:ln>
        </p:spPr>
        <p:txBody>
          <a:bodyPr wrap="none">
            <a:spAutoFit/>
          </a:bodyPr>
          <a:lstStyle/>
          <a:p>
            <a:r>
              <a:rPr lang="ja-JP" altLang="en-US" sz="2400">
                <a:latin typeface="ＭＳ Ｐゴシック" pitchFamily="50" charset="-128"/>
              </a:rPr>
              <a:t>？</a:t>
            </a:r>
          </a:p>
        </p:txBody>
      </p:sp>
      <p:sp useBgFill="1">
        <p:nvSpPr>
          <p:cNvPr id="100" name="Text Box 19"/>
          <p:cNvSpPr txBox="1">
            <a:spLocks noChangeArrowheads="1"/>
          </p:cNvSpPr>
          <p:nvPr/>
        </p:nvSpPr>
        <p:spPr bwMode="auto">
          <a:xfrm>
            <a:off x="7380288" y="3645024"/>
            <a:ext cx="492443" cy="461665"/>
          </a:xfrm>
          <a:prstGeom prst="rect">
            <a:avLst/>
          </a:prstGeom>
          <a:ln w="9525">
            <a:noFill/>
            <a:miter lim="800000"/>
            <a:headEnd/>
            <a:tailEnd/>
          </a:ln>
        </p:spPr>
        <p:txBody>
          <a:bodyPr wrap="none">
            <a:spAutoFit/>
          </a:bodyPr>
          <a:lstStyle/>
          <a:p>
            <a:r>
              <a:rPr lang="ja-JP" altLang="en-US" sz="2400">
                <a:latin typeface="ＭＳ Ｐゴシック" pitchFamily="50" charset="-128"/>
              </a:rPr>
              <a:t>？</a:t>
            </a:r>
          </a:p>
        </p:txBody>
      </p:sp>
      <p:sp useBgFill="1">
        <p:nvSpPr>
          <p:cNvPr id="101" name="Text Box 20"/>
          <p:cNvSpPr txBox="1">
            <a:spLocks noChangeArrowheads="1"/>
          </p:cNvSpPr>
          <p:nvPr/>
        </p:nvSpPr>
        <p:spPr bwMode="auto">
          <a:xfrm>
            <a:off x="6012160" y="4551511"/>
            <a:ext cx="492443" cy="461665"/>
          </a:xfrm>
          <a:prstGeom prst="rect">
            <a:avLst/>
          </a:prstGeom>
          <a:ln w="9525">
            <a:noFill/>
            <a:miter lim="800000"/>
            <a:headEnd/>
            <a:tailEnd/>
          </a:ln>
        </p:spPr>
        <p:txBody>
          <a:bodyPr wrap="none">
            <a:spAutoFit/>
          </a:bodyPr>
          <a:lstStyle/>
          <a:p>
            <a:r>
              <a:rPr lang="ja-JP" altLang="en-US" sz="2400">
                <a:latin typeface="ＭＳ Ｐゴシック" pitchFamily="50" charset="-128"/>
              </a:rPr>
              <a:t>？</a:t>
            </a:r>
          </a:p>
        </p:txBody>
      </p:sp>
      <p:sp>
        <p:nvSpPr>
          <p:cNvPr id="102" name="Text Box 21"/>
          <p:cNvSpPr txBox="1">
            <a:spLocks noChangeArrowheads="1"/>
          </p:cNvSpPr>
          <p:nvPr/>
        </p:nvSpPr>
        <p:spPr bwMode="auto">
          <a:xfrm>
            <a:off x="5940425" y="3325639"/>
            <a:ext cx="895350" cy="677863"/>
          </a:xfrm>
          <a:prstGeom prst="rect">
            <a:avLst/>
          </a:prstGeom>
          <a:noFill/>
          <a:ln w="9525">
            <a:noFill/>
            <a:miter lim="800000"/>
            <a:headEnd/>
            <a:tailEnd/>
          </a:ln>
        </p:spPr>
        <p:txBody>
          <a:bodyPr wrap="none">
            <a:spAutoFit/>
          </a:bodyPr>
          <a:lstStyle/>
          <a:p>
            <a:pPr>
              <a:lnSpc>
                <a:spcPct val="80000"/>
              </a:lnSpc>
            </a:pPr>
            <a:r>
              <a:rPr lang="en-US" altLang="ja-JP" b="1">
                <a:latin typeface="ＭＳ Ｐゴシック" pitchFamily="50" charset="-128"/>
              </a:rPr>
              <a:t>[[</a:t>
            </a:r>
            <a:r>
              <a:rPr lang="ja-JP" altLang="en-US" b="1">
                <a:latin typeface="ＭＳ Ｐゴシック" pitchFamily="50" charset="-128"/>
              </a:rPr>
              <a:t>Ａ</a:t>
            </a:r>
            <a:r>
              <a:rPr lang="en-US" altLang="ja-JP" b="1">
                <a:latin typeface="ＭＳ Ｐゴシック" pitchFamily="50" charset="-128"/>
              </a:rPr>
              <a:t>]]</a:t>
            </a:r>
          </a:p>
          <a:p>
            <a:pPr>
              <a:lnSpc>
                <a:spcPct val="80000"/>
              </a:lnSpc>
            </a:pPr>
            <a:r>
              <a:rPr lang="ja-JP" altLang="en-US" b="1">
                <a:latin typeface="ＭＳ Ｐゴシック" pitchFamily="50" charset="-128"/>
              </a:rPr>
              <a:t>　　</a:t>
            </a:r>
            <a:r>
              <a:rPr lang="en-US" altLang="ja-JP" b="1">
                <a:latin typeface="ＭＳ Ｐゴシック" pitchFamily="50" charset="-128"/>
              </a:rPr>
              <a:t>[[</a:t>
            </a:r>
            <a:r>
              <a:rPr lang="ja-JP" altLang="en-US" b="1">
                <a:latin typeface="ＭＳ Ｐゴシック" pitchFamily="50" charset="-128"/>
              </a:rPr>
              <a:t>Ｂ</a:t>
            </a:r>
            <a:r>
              <a:rPr lang="en-US" altLang="ja-JP" b="1">
                <a:latin typeface="ＭＳ Ｐゴシック" pitchFamily="50" charset="-128"/>
              </a:rPr>
              <a:t>]]</a:t>
            </a:r>
          </a:p>
          <a:p>
            <a:pPr>
              <a:lnSpc>
                <a:spcPct val="80000"/>
              </a:lnSpc>
            </a:pPr>
            <a:r>
              <a:rPr lang="en-US" altLang="ja-JP" b="1">
                <a:latin typeface="ＭＳ Ｐゴシック" pitchFamily="50" charset="-128"/>
              </a:rPr>
              <a:t>…</a:t>
            </a:r>
          </a:p>
        </p:txBody>
      </p:sp>
      <p:sp>
        <p:nvSpPr>
          <p:cNvPr id="103" name="Text Box 22"/>
          <p:cNvSpPr txBox="1">
            <a:spLocks noChangeArrowheads="1"/>
          </p:cNvSpPr>
          <p:nvPr/>
        </p:nvSpPr>
        <p:spPr bwMode="auto">
          <a:xfrm>
            <a:off x="7019925" y="4117802"/>
            <a:ext cx="1181100" cy="677862"/>
          </a:xfrm>
          <a:prstGeom prst="rect">
            <a:avLst/>
          </a:prstGeom>
          <a:noFill/>
          <a:ln w="9525">
            <a:noFill/>
            <a:miter lim="800000"/>
            <a:headEnd/>
            <a:tailEnd/>
          </a:ln>
        </p:spPr>
        <p:txBody>
          <a:bodyPr wrap="none">
            <a:spAutoFit/>
          </a:bodyPr>
          <a:lstStyle/>
          <a:p>
            <a:pPr>
              <a:lnSpc>
                <a:spcPct val="80000"/>
              </a:lnSpc>
            </a:pPr>
            <a:r>
              <a:rPr lang="ja-JP" altLang="en-US" b="1">
                <a:latin typeface="ＭＳ Ｐゴシック" pitchFamily="50" charset="-128"/>
              </a:rPr>
              <a:t>　 </a:t>
            </a:r>
            <a:r>
              <a:rPr lang="en-US" altLang="ja-JP" b="1">
                <a:latin typeface="ＭＳ Ｐゴシック" pitchFamily="50" charset="-128"/>
              </a:rPr>
              <a:t>[[</a:t>
            </a:r>
            <a:r>
              <a:rPr lang="ja-JP" altLang="en-US" b="1">
                <a:latin typeface="ＭＳ Ｐゴシック" pitchFamily="50" charset="-128"/>
              </a:rPr>
              <a:t>Ａ＋２</a:t>
            </a:r>
            <a:r>
              <a:rPr lang="en-US" altLang="ja-JP" b="1">
                <a:latin typeface="ＭＳ Ｐゴシック" pitchFamily="50" charset="-128"/>
              </a:rPr>
              <a:t>]]</a:t>
            </a:r>
          </a:p>
          <a:p>
            <a:pPr>
              <a:lnSpc>
                <a:spcPct val="80000"/>
              </a:lnSpc>
            </a:pPr>
            <a:endParaRPr lang="en-US" altLang="ja-JP" b="1">
              <a:latin typeface="ＭＳ Ｐゴシック" pitchFamily="50" charset="-128"/>
            </a:endParaRPr>
          </a:p>
          <a:p>
            <a:pPr>
              <a:lnSpc>
                <a:spcPct val="80000"/>
              </a:lnSpc>
            </a:pPr>
            <a:r>
              <a:rPr lang="en-US" altLang="ja-JP" b="1">
                <a:latin typeface="ＭＳ Ｐゴシック" pitchFamily="50" charset="-128"/>
              </a:rPr>
              <a:t>[[</a:t>
            </a:r>
            <a:r>
              <a:rPr lang="en-US" altLang="ja-JP">
                <a:latin typeface="ＭＳ Ｐゴシック" pitchFamily="50" charset="-128"/>
              </a:rPr>
              <a:t> </a:t>
            </a:r>
            <a:r>
              <a:rPr lang="ja-JP" altLang="en-US" b="1">
                <a:latin typeface="ＭＳ Ｐゴシック" pitchFamily="50" charset="-128"/>
              </a:rPr>
              <a:t>２Ｂ＋Ｃ</a:t>
            </a:r>
            <a:r>
              <a:rPr lang="en-US" altLang="ja-JP" b="1">
                <a:latin typeface="ＭＳ Ｐゴシック" pitchFamily="50" charset="-128"/>
              </a:rPr>
              <a:t>]]</a:t>
            </a:r>
          </a:p>
        </p:txBody>
      </p:sp>
      <p:sp>
        <p:nvSpPr>
          <p:cNvPr id="104" name="Text Box 23"/>
          <p:cNvSpPr txBox="1">
            <a:spLocks noChangeArrowheads="1"/>
          </p:cNvSpPr>
          <p:nvPr/>
        </p:nvSpPr>
        <p:spPr bwMode="auto">
          <a:xfrm>
            <a:off x="5435600" y="4985792"/>
            <a:ext cx="1874838" cy="677862"/>
          </a:xfrm>
          <a:prstGeom prst="rect">
            <a:avLst/>
          </a:prstGeom>
          <a:noFill/>
          <a:ln w="9525">
            <a:noFill/>
            <a:miter lim="800000"/>
            <a:headEnd/>
            <a:tailEnd/>
          </a:ln>
        </p:spPr>
        <p:txBody>
          <a:bodyPr wrap="none">
            <a:spAutoFit/>
          </a:bodyPr>
          <a:lstStyle/>
          <a:p>
            <a:pPr>
              <a:lnSpc>
                <a:spcPct val="80000"/>
              </a:lnSpc>
            </a:pPr>
            <a:r>
              <a:rPr lang="ja-JP" altLang="en-US" b="1">
                <a:latin typeface="ＭＳ Ｐゴシック" pitchFamily="50" charset="-128"/>
              </a:rPr>
              <a:t>　</a:t>
            </a:r>
            <a:r>
              <a:rPr lang="en-US" altLang="ja-JP" b="1">
                <a:latin typeface="ＭＳ Ｐゴシック" pitchFamily="50" charset="-128"/>
              </a:rPr>
              <a:t>[[</a:t>
            </a:r>
            <a:r>
              <a:rPr lang="ja-JP" altLang="en-US" b="1">
                <a:latin typeface="ＭＳ Ｐゴシック" pitchFamily="50" charset="-128"/>
              </a:rPr>
              <a:t>Ａ：＝Ａ＋２</a:t>
            </a:r>
            <a:r>
              <a:rPr lang="en-US" altLang="ja-JP" b="1">
                <a:latin typeface="ＭＳ Ｐゴシック" pitchFamily="50" charset="-128"/>
              </a:rPr>
              <a:t>]]</a:t>
            </a:r>
          </a:p>
          <a:p>
            <a:pPr>
              <a:lnSpc>
                <a:spcPct val="80000"/>
              </a:lnSpc>
            </a:pPr>
            <a:endParaRPr lang="en-US" altLang="ja-JP" b="1">
              <a:latin typeface="ＭＳ Ｐゴシック" pitchFamily="50" charset="-128"/>
            </a:endParaRPr>
          </a:p>
          <a:p>
            <a:pPr>
              <a:lnSpc>
                <a:spcPct val="80000"/>
              </a:lnSpc>
            </a:pPr>
            <a:r>
              <a:rPr lang="en-US" altLang="ja-JP" b="1">
                <a:latin typeface="ＭＳ Ｐゴシック" pitchFamily="50" charset="-128"/>
              </a:rPr>
              <a:t>[[</a:t>
            </a:r>
            <a:r>
              <a:rPr lang="en-US" altLang="ja-JP">
                <a:latin typeface="ＭＳ Ｐゴシック" pitchFamily="50" charset="-128"/>
              </a:rPr>
              <a:t> </a:t>
            </a:r>
            <a:r>
              <a:rPr lang="en-US" altLang="ja-JP" b="1">
                <a:latin typeface="ＭＳ Ｐゴシック" pitchFamily="50" charset="-128"/>
              </a:rPr>
              <a:t>if A&gt;0 then … ]] </a:t>
            </a:r>
          </a:p>
        </p:txBody>
      </p:sp>
      <p:sp>
        <p:nvSpPr>
          <p:cNvPr id="105" name="Freeform 24"/>
          <p:cNvSpPr>
            <a:spLocks/>
          </p:cNvSpPr>
          <p:nvPr/>
        </p:nvSpPr>
        <p:spPr bwMode="auto">
          <a:xfrm>
            <a:off x="2195513" y="3095452"/>
            <a:ext cx="3744912" cy="334962"/>
          </a:xfrm>
          <a:custGeom>
            <a:avLst/>
            <a:gdLst>
              <a:gd name="T0" fmla="*/ 0 w 2359"/>
              <a:gd name="T1" fmla="*/ 210 h 211"/>
              <a:gd name="T2" fmla="*/ 802 w 2359"/>
              <a:gd name="T3" fmla="*/ 28 h 211"/>
              <a:gd name="T4" fmla="*/ 1808 w 2359"/>
              <a:gd name="T5" fmla="*/ 41 h 211"/>
              <a:gd name="T6" fmla="*/ 2359 w 2359"/>
              <a:gd name="T7" fmla="*/ 211 h 211"/>
              <a:gd name="T8" fmla="*/ 0 60000 65536"/>
              <a:gd name="T9" fmla="*/ 0 60000 65536"/>
              <a:gd name="T10" fmla="*/ 0 60000 65536"/>
              <a:gd name="T11" fmla="*/ 0 60000 65536"/>
              <a:gd name="T12" fmla="*/ 0 w 2359"/>
              <a:gd name="T13" fmla="*/ 0 h 211"/>
              <a:gd name="T14" fmla="*/ 2359 w 2359"/>
              <a:gd name="T15" fmla="*/ 211 h 211"/>
            </a:gdLst>
            <a:ahLst/>
            <a:cxnLst>
              <a:cxn ang="T8">
                <a:pos x="T0" y="T1"/>
              </a:cxn>
              <a:cxn ang="T9">
                <a:pos x="T2" y="T3"/>
              </a:cxn>
              <a:cxn ang="T10">
                <a:pos x="T4" y="T5"/>
              </a:cxn>
              <a:cxn ang="T11">
                <a:pos x="T6" y="T7"/>
              </a:cxn>
            </a:cxnLst>
            <a:rect l="T12" t="T13" r="T14" b="T15"/>
            <a:pathLst>
              <a:path w="2359" h="211">
                <a:moveTo>
                  <a:pt x="0" y="210"/>
                </a:moveTo>
                <a:cubicBezTo>
                  <a:pt x="134" y="180"/>
                  <a:pt x="501" y="56"/>
                  <a:pt x="802" y="28"/>
                </a:cubicBezTo>
                <a:cubicBezTo>
                  <a:pt x="1103" y="0"/>
                  <a:pt x="1549" y="11"/>
                  <a:pt x="1808" y="41"/>
                </a:cubicBezTo>
                <a:cubicBezTo>
                  <a:pt x="2067" y="71"/>
                  <a:pt x="2244" y="176"/>
                  <a:pt x="2359" y="211"/>
                </a:cubicBezTo>
              </a:path>
            </a:pathLst>
          </a:custGeom>
          <a:noFill/>
          <a:ln w="31750" cmpd="sng">
            <a:solidFill>
              <a:schemeClr val="tx2"/>
            </a:solidFill>
            <a:round/>
            <a:headEnd type="none" w="med" len="med"/>
            <a:tailEnd type="arrow" w="lg" len="lg"/>
          </a:ln>
        </p:spPr>
        <p:txBody>
          <a:bodyPr/>
          <a:lstStyle/>
          <a:p>
            <a:endParaRPr lang="ja-JP" altLang="en-US"/>
          </a:p>
        </p:txBody>
      </p:sp>
      <p:sp>
        <p:nvSpPr>
          <p:cNvPr id="107" name="Freeform 26"/>
          <p:cNvSpPr>
            <a:spLocks/>
          </p:cNvSpPr>
          <p:nvPr/>
        </p:nvSpPr>
        <p:spPr bwMode="auto">
          <a:xfrm>
            <a:off x="2483768" y="3429000"/>
            <a:ext cx="3803650" cy="327025"/>
          </a:xfrm>
          <a:custGeom>
            <a:avLst/>
            <a:gdLst>
              <a:gd name="T0" fmla="*/ 0 w 2396"/>
              <a:gd name="T1" fmla="*/ 166 h 206"/>
              <a:gd name="T2" fmla="*/ 734 w 2396"/>
              <a:gd name="T3" fmla="*/ 14 h 206"/>
              <a:gd name="T4" fmla="*/ 1800 w 2396"/>
              <a:gd name="T5" fmla="*/ 81 h 206"/>
              <a:gd name="T6" fmla="*/ 2396 w 2396"/>
              <a:gd name="T7" fmla="*/ 206 h 206"/>
              <a:gd name="T8" fmla="*/ 0 60000 65536"/>
              <a:gd name="T9" fmla="*/ 0 60000 65536"/>
              <a:gd name="T10" fmla="*/ 0 60000 65536"/>
              <a:gd name="T11" fmla="*/ 0 60000 65536"/>
              <a:gd name="T12" fmla="*/ 0 w 2396"/>
              <a:gd name="T13" fmla="*/ 0 h 206"/>
              <a:gd name="T14" fmla="*/ 2396 w 2396"/>
              <a:gd name="T15" fmla="*/ 206 h 206"/>
            </a:gdLst>
            <a:ahLst/>
            <a:cxnLst>
              <a:cxn ang="T8">
                <a:pos x="T0" y="T1"/>
              </a:cxn>
              <a:cxn ang="T9">
                <a:pos x="T2" y="T3"/>
              </a:cxn>
              <a:cxn ang="T10">
                <a:pos x="T4" y="T5"/>
              </a:cxn>
              <a:cxn ang="T11">
                <a:pos x="T6" y="T7"/>
              </a:cxn>
            </a:cxnLst>
            <a:rect l="T12" t="T13" r="T14" b="T15"/>
            <a:pathLst>
              <a:path w="2396" h="206">
                <a:moveTo>
                  <a:pt x="0" y="166"/>
                </a:moveTo>
                <a:cubicBezTo>
                  <a:pt x="122" y="141"/>
                  <a:pt x="434" y="28"/>
                  <a:pt x="734" y="14"/>
                </a:cubicBezTo>
                <a:cubicBezTo>
                  <a:pt x="1034" y="0"/>
                  <a:pt x="1523" y="49"/>
                  <a:pt x="1800" y="81"/>
                </a:cubicBezTo>
                <a:cubicBezTo>
                  <a:pt x="2077" y="113"/>
                  <a:pt x="2272" y="180"/>
                  <a:pt x="2396" y="206"/>
                </a:cubicBezTo>
              </a:path>
            </a:pathLst>
          </a:custGeom>
          <a:noFill/>
          <a:ln w="31750" cmpd="sng">
            <a:solidFill>
              <a:schemeClr val="tx2"/>
            </a:solidFill>
            <a:round/>
            <a:headEnd type="none" w="med" len="med"/>
            <a:tailEnd type="arrow" w="lg" len="lg"/>
          </a:ln>
        </p:spPr>
        <p:txBody>
          <a:bodyPr/>
          <a:lstStyle/>
          <a:p>
            <a:endParaRPr lang="ja-JP" altLang="en-US"/>
          </a:p>
        </p:txBody>
      </p:sp>
      <p:sp>
        <p:nvSpPr>
          <p:cNvPr id="109" name="Text Box 28"/>
          <p:cNvSpPr txBox="1">
            <a:spLocks noChangeArrowheads="1"/>
          </p:cNvSpPr>
          <p:nvPr/>
        </p:nvSpPr>
        <p:spPr bwMode="auto">
          <a:xfrm>
            <a:off x="899592" y="2060848"/>
            <a:ext cx="3251211" cy="584775"/>
          </a:xfrm>
          <a:prstGeom prst="rect">
            <a:avLst/>
          </a:prstGeom>
          <a:noFill/>
          <a:ln w="9525">
            <a:noFill/>
            <a:miter lim="800000"/>
            <a:headEnd/>
            <a:tailEnd/>
          </a:ln>
        </p:spPr>
        <p:txBody>
          <a:bodyPr wrap="none">
            <a:spAutoFit/>
          </a:bodyPr>
          <a:lstStyle/>
          <a:p>
            <a:r>
              <a:rPr lang="ja-JP" altLang="en-US" sz="3200"/>
              <a:t>プログラム</a:t>
            </a:r>
            <a:r>
              <a:rPr lang="ja-JP" altLang="en-US" sz="3200" smtClean="0"/>
              <a:t>の要素</a:t>
            </a:r>
            <a:endParaRPr lang="ja-JP" altLang="en-US" sz="3200"/>
          </a:p>
        </p:txBody>
      </p:sp>
      <p:sp>
        <p:nvSpPr>
          <p:cNvPr id="110" name="Text Box 29"/>
          <p:cNvSpPr txBox="1">
            <a:spLocks noChangeArrowheads="1"/>
          </p:cNvSpPr>
          <p:nvPr/>
        </p:nvSpPr>
        <p:spPr bwMode="auto">
          <a:xfrm>
            <a:off x="5364088" y="2060848"/>
            <a:ext cx="3057247" cy="584775"/>
          </a:xfrm>
          <a:prstGeom prst="rect">
            <a:avLst/>
          </a:prstGeom>
          <a:noFill/>
          <a:ln w="9525">
            <a:noFill/>
            <a:miter lim="800000"/>
            <a:headEnd/>
            <a:tailEnd/>
          </a:ln>
        </p:spPr>
        <p:txBody>
          <a:bodyPr wrap="none">
            <a:spAutoFit/>
          </a:bodyPr>
          <a:lstStyle/>
          <a:p>
            <a:r>
              <a:rPr lang="ja-JP" altLang="en-US" sz="3200" smtClean="0"/>
              <a:t>意味</a:t>
            </a:r>
            <a:r>
              <a:rPr lang="ja-JP" altLang="en-US" sz="3200"/>
              <a:t>領域の要素</a:t>
            </a:r>
          </a:p>
        </p:txBody>
      </p:sp>
      <p:sp>
        <p:nvSpPr>
          <p:cNvPr id="111" name="Freeform 24"/>
          <p:cNvSpPr>
            <a:spLocks/>
          </p:cNvSpPr>
          <p:nvPr/>
        </p:nvSpPr>
        <p:spPr bwMode="auto">
          <a:xfrm flipV="1">
            <a:off x="2483768" y="5279356"/>
            <a:ext cx="3168352" cy="381892"/>
          </a:xfrm>
          <a:custGeom>
            <a:avLst/>
            <a:gdLst>
              <a:gd name="T0" fmla="*/ 0 w 2359"/>
              <a:gd name="T1" fmla="*/ 210 h 211"/>
              <a:gd name="T2" fmla="*/ 802 w 2359"/>
              <a:gd name="T3" fmla="*/ 28 h 211"/>
              <a:gd name="T4" fmla="*/ 1808 w 2359"/>
              <a:gd name="T5" fmla="*/ 41 h 211"/>
              <a:gd name="T6" fmla="*/ 2359 w 2359"/>
              <a:gd name="T7" fmla="*/ 211 h 211"/>
              <a:gd name="T8" fmla="*/ 0 60000 65536"/>
              <a:gd name="T9" fmla="*/ 0 60000 65536"/>
              <a:gd name="T10" fmla="*/ 0 60000 65536"/>
              <a:gd name="T11" fmla="*/ 0 60000 65536"/>
              <a:gd name="T12" fmla="*/ 0 w 2359"/>
              <a:gd name="T13" fmla="*/ 0 h 211"/>
              <a:gd name="T14" fmla="*/ 2359 w 2359"/>
              <a:gd name="T15" fmla="*/ 211 h 211"/>
            </a:gdLst>
            <a:ahLst/>
            <a:cxnLst>
              <a:cxn ang="T8">
                <a:pos x="T0" y="T1"/>
              </a:cxn>
              <a:cxn ang="T9">
                <a:pos x="T2" y="T3"/>
              </a:cxn>
              <a:cxn ang="T10">
                <a:pos x="T4" y="T5"/>
              </a:cxn>
              <a:cxn ang="T11">
                <a:pos x="T6" y="T7"/>
              </a:cxn>
            </a:cxnLst>
            <a:rect l="T12" t="T13" r="T14" b="T15"/>
            <a:pathLst>
              <a:path w="2359" h="211">
                <a:moveTo>
                  <a:pt x="0" y="210"/>
                </a:moveTo>
                <a:cubicBezTo>
                  <a:pt x="134" y="180"/>
                  <a:pt x="501" y="56"/>
                  <a:pt x="802" y="28"/>
                </a:cubicBezTo>
                <a:cubicBezTo>
                  <a:pt x="1103" y="0"/>
                  <a:pt x="1549" y="11"/>
                  <a:pt x="1808" y="41"/>
                </a:cubicBezTo>
                <a:cubicBezTo>
                  <a:pt x="2067" y="71"/>
                  <a:pt x="2244" y="176"/>
                  <a:pt x="2359" y="211"/>
                </a:cubicBezTo>
              </a:path>
            </a:pathLst>
          </a:custGeom>
          <a:noFill/>
          <a:ln w="31750" cmpd="sng">
            <a:solidFill>
              <a:schemeClr val="tx2"/>
            </a:solidFill>
            <a:round/>
            <a:headEnd type="none" w="med" len="med"/>
            <a:tailEnd type="arrow" w="lg" len="lg"/>
          </a:ln>
        </p:spPr>
        <p:txBody>
          <a:bodyPr/>
          <a:lstStyle/>
          <a:p>
            <a:endParaRPr lang="ja-JP" altLang="en-US"/>
          </a:p>
        </p:txBody>
      </p:sp>
      <p:sp>
        <p:nvSpPr>
          <p:cNvPr id="112" name="Freeform 24"/>
          <p:cNvSpPr>
            <a:spLocks/>
          </p:cNvSpPr>
          <p:nvPr/>
        </p:nvSpPr>
        <p:spPr bwMode="auto">
          <a:xfrm flipV="1">
            <a:off x="2195736" y="5758334"/>
            <a:ext cx="3384376" cy="406970"/>
          </a:xfrm>
          <a:custGeom>
            <a:avLst/>
            <a:gdLst>
              <a:gd name="T0" fmla="*/ 0 w 2359"/>
              <a:gd name="T1" fmla="*/ 210 h 211"/>
              <a:gd name="T2" fmla="*/ 802 w 2359"/>
              <a:gd name="T3" fmla="*/ 28 h 211"/>
              <a:gd name="T4" fmla="*/ 1808 w 2359"/>
              <a:gd name="T5" fmla="*/ 41 h 211"/>
              <a:gd name="T6" fmla="*/ 2359 w 2359"/>
              <a:gd name="T7" fmla="*/ 211 h 211"/>
              <a:gd name="T8" fmla="*/ 0 60000 65536"/>
              <a:gd name="T9" fmla="*/ 0 60000 65536"/>
              <a:gd name="T10" fmla="*/ 0 60000 65536"/>
              <a:gd name="T11" fmla="*/ 0 60000 65536"/>
              <a:gd name="T12" fmla="*/ 0 w 2359"/>
              <a:gd name="T13" fmla="*/ 0 h 211"/>
              <a:gd name="T14" fmla="*/ 2359 w 2359"/>
              <a:gd name="T15" fmla="*/ 211 h 211"/>
            </a:gdLst>
            <a:ahLst/>
            <a:cxnLst>
              <a:cxn ang="T8">
                <a:pos x="T0" y="T1"/>
              </a:cxn>
              <a:cxn ang="T9">
                <a:pos x="T2" y="T3"/>
              </a:cxn>
              <a:cxn ang="T10">
                <a:pos x="T4" y="T5"/>
              </a:cxn>
              <a:cxn ang="T11">
                <a:pos x="T6" y="T7"/>
              </a:cxn>
            </a:cxnLst>
            <a:rect l="T12" t="T13" r="T14" b="T15"/>
            <a:pathLst>
              <a:path w="2359" h="211">
                <a:moveTo>
                  <a:pt x="0" y="210"/>
                </a:moveTo>
                <a:cubicBezTo>
                  <a:pt x="134" y="180"/>
                  <a:pt x="501" y="56"/>
                  <a:pt x="802" y="28"/>
                </a:cubicBezTo>
                <a:cubicBezTo>
                  <a:pt x="1103" y="0"/>
                  <a:pt x="1549" y="11"/>
                  <a:pt x="1808" y="41"/>
                </a:cubicBezTo>
                <a:cubicBezTo>
                  <a:pt x="2067" y="71"/>
                  <a:pt x="2244" y="176"/>
                  <a:pt x="2359" y="211"/>
                </a:cubicBezTo>
              </a:path>
            </a:pathLst>
          </a:custGeom>
          <a:noFill/>
          <a:ln w="31750" cmpd="sng">
            <a:solidFill>
              <a:schemeClr val="tx2"/>
            </a:solidFill>
            <a:round/>
            <a:headEnd type="none" w="med" len="med"/>
            <a:tailEnd type="arrow" w="lg" len="lg"/>
          </a:ln>
        </p:spPr>
        <p:txBody>
          <a:bodyPr/>
          <a:lstStyle/>
          <a:p>
            <a:endParaRPr lang="ja-JP" altLang="en-US"/>
          </a:p>
        </p:txBody>
      </p:sp>
      <p:sp>
        <p:nvSpPr>
          <p:cNvPr id="30" name="テキスト ボックス 29"/>
          <p:cNvSpPr txBox="1"/>
          <p:nvPr/>
        </p:nvSpPr>
        <p:spPr>
          <a:xfrm>
            <a:off x="4283968" y="2636912"/>
            <a:ext cx="504056" cy="523220"/>
          </a:xfrm>
          <a:prstGeom prst="rect">
            <a:avLst/>
          </a:prstGeom>
          <a:noFill/>
        </p:spPr>
        <p:txBody>
          <a:bodyPr wrap="square" rtlCol="0">
            <a:spAutoFit/>
          </a:bodyPr>
          <a:lstStyle/>
          <a:p>
            <a:r>
              <a:rPr kumimoji="1" lang="en-US" altLang="ja-JP" sz="2800" smtClean="0">
                <a:solidFill>
                  <a:srgbClr val="FFC000"/>
                </a:solidFill>
              </a:rPr>
              <a:t>M</a:t>
            </a:r>
            <a:endParaRPr kumimoji="1" lang="ja-JP" altLang="en-US" sz="2800">
              <a:solidFill>
                <a:srgbClr val="FFC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２</a:t>
            </a:r>
            <a:r>
              <a:rPr lang="en-US" altLang="ja-JP" smtClean="0">
                <a:effectLst/>
              </a:rPr>
              <a:t> </a:t>
            </a:r>
            <a:r>
              <a:rPr lang="ja-JP" altLang="en-US" smtClean="0">
                <a:effectLst/>
              </a:rPr>
              <a:t>表示的意味論における意味</a:t>
            </a:r>
          </a:p>
        </p:txBody>
      </p:sp>
      <p:sp>
        <p:nvSpPr>
          <p:cNvPr id="40963" name="Rectangle 3"/>
          <p:cNvSpPr>
            <a:spLocks noGrp="1" noChangeArrowheads="1"/>
          </p:cNvSpPr>
          <p:nvPr>
            <p:ph type="body" idx="1"/>
          </p:nvPr>
        </p:nvSpPr>
        <p:spPr/>
        <p:txBody>
          <a:bodyPr/>
          <a:lstStyle/>
          <a:p>
            <a:pPr>
              <a:lnSpc>
                <a:spcPct val="110000"/>
              </a:lnSpc>
            </a:pPr>
            <a:r>
              <a:rPr lang="ja-JP" altLang="en-US" smtClean="0"/>
              <a:t>プログラムの実行に伴う状態の変化を記述する点は操作的意味論と同じだが、それを</a:t>
            </a:r>
            <a:r>
              <a:rPr lang="ja-JP" altLang="en-US" i="1" u="sng" smtClean="0">
                <a:solidFill>
                  <a:schemeClr val="accent2"/>
                </a:solidFill>
              </a:rPr>
              <a:t>数学的手法</a:t>
            </a:r>
            <a:r>
              <a:rPr lang="ja-JP" altLang="en-US" smtClean="0"/>
              <a:t> でやるところが違う</a:t>
            </a:r>
          </a:p>
        </p:txBody>
      </p:sp>
      <p:sp>
        <p:nvSpPr>
          <p:cNvPr id="409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1C6B5E2-E14A-433C-BC08-915E30A5F052}" type="slidenum">
              <a:rPr lang="ja-JP" altLang="en-US">
                <a:latin typeface="ＭＳ Ｐゴシック" pitchFamily="50" charset="-128"/>
              </a:rPr>
              <a:pPr algn="r"/>
              <a:t>39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defRPr/>
            </a:pPr>
            <a:r>
              <a:rPr lang="ja-JP" altLang="en-US" smtClean="0"/>
              <a:t>１</a:t>
            </a:r>
            <a:r>
              <a:rPr lang="en-US" altLang="ja-JP" smtClean="0"/>
              <a:t>. </a:t>
            </a:r>
            <a:r>
              <a:rPr lang="ja-JP" altLang="en-US" smtClean="0"/>
              <a:t>意味論とは</a:t>
            </a:r>
          </a:p>
        </p:txBody>
      </p:sp>
      <p:sp>
        <p:nvSpPr>
          <p:cNvPr id="6147" name="Rectangle 3"/>
          <p:cNvSpPr>
            <a:spLocks noGrp="1" noChangeArrowheads="1"/>
          </p:cNvSpPr>
          <p:nvPr>
            <p:ph type="body" idx="1"/>
          </p:nvPr>
        </p:nvSpPr>
        <p:spPr>
          <a:xfrm>
            <a:off x="682625" y="1981200"/>
            <a:ext cx="7921625" cy="4543425"/>
          </a:xfrm>
        </p:spPr>
        <p:txBody>
          <a:bodyPr/>
          <a:lstStyle/>
          <a:p>
            <a:r>
              <a:rPr lang="ja-JP" altLang="en-US" smtClean="0"/>
              <a:t>プログラムの意味の定義</a:t>
            </a:r>
          </a:p>
          <a:p>
            <a:pPr lvl="1">
              <a:lnSpc>
                <a:spcPct val="95000"/>
              </a:lnSpc>
            </a:pPr>
            <a:r>
              <a:rPr lang="ja-JP" altLang="en-US" smtClean="0"/>
              <a:t>自然言語による記述</a:t>
            </a:r>
          </a:p>
          <a:p>
            <a:pPr lvl="1">
              <a:lnSpc>
                <a:spcPct val="95000"/>
              </a:lnSpc>
            </a:pPr>
            <a:r>
              <a:rPr lang="ja-JP" altLang="en-US" smtClean="0"/>
              <a:t>ハードウェアの動作としての理解</a:t>
            </a:r>
          </a:p>
          <a:p>
            <a:pPr lvl="1">
              <a:lnSpc>
                <a:spcPct val="95000"/>
              </a:lnSpc>
            </a:pPr>
            <a:r>
              <a:rPr lang="ja-JP" altLang="en-US" smtClean="0"/>
              <a:t>既知のプログラミング言語による</a:t>
            </a:r>
            <a:br>
              <a:rPr lang="ja-JP" altLang="en-US" smtClean="0"/>
            </a:br>
            <a:r>
              <a:rPr lang="ja-JP" altLang="en-US" smtClean="0"/>
              <a:t>類似の文・式の意味の記述</a:t>
            </a:r>
          </a:p>
          <a:p>
            <a:pPr lvl="1">
              <a:lnSpc>
                <a:spcPct val="120000"/>
              </a:lnSpc>
            </a:pPr>
            <a:endParaRPr lang="ja-JP" altLang="en-US" smtClean="0"/>
          </a:p>
          <a:p>
            <a:pPr lvl="1">
              <a:buFont typeface="Wingdings" pitchFamily="2" charset="2"/>
              <a:buNone/>
            </a:pPr>
            <a:r>
              <a:rPr lang="ja-JP" altLang="en-US" smtClean="0"/>
              <a:t>厳密に定義することは困難</a:t>
            </a:r>
          </a:p>
        </p:txBody>
      </p:sp>
      <p:sp>
        <p:nvSpPr>
          <p:cNvPr id="61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4A6A83C-31AD-445E-AFEE-75B0C8D5DA1F}" type="slidenum">
              <a:rPr lang="ja-JP" altLang="en-US">
                <a:latin typeface="ＭＳ Ｐゴシック" pitchFamily="50" charset="-128"/>
              </a:rPr>
              <a:pPr algn="r"/>
              <a:t>4</a:t>
            </a:fld>
            <a:endParaRPr lang="en-US" altLang="ja-JP">
              <a:latin typeface="ＭＳ Ｐゴシック" pitchFamily="50" charset="-128"/>
            </a:endParaRPr>
          </a:p>
        </p:txBody>
      </p:sp>
      <p:sp>
        <p:nvSpPr>
          <p:cNvPr id="6149" name="AutoShape 5"/>
          <p:cNvSpPr>
            <a:spLocks noChangeArrowheads="1"/>
          </p:cNvSpPr>
          <p:nvPr/>
        </p:nvSpPr>
        <p:spPr bwMode="auto">
          <a:xfrm>
            <a:off x="2339975" y="5157788"/>
            <a:ext cx="1871663" cy="504825"/>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２</a:t>
            </a:r>
            <a:r>
              <a:rPr lang="en-US" altLang="ja-JP" smtClean="0">
                <a:effectLst/>
              </a:rPr>
              <a:t> </a:t>
            </a:r>
            <a:r>
              <a:rPr lang="ja-JP" altLang="en-US" smtClean="0">
                <a:effectLst/>
              </a:rPr>
              <a:t>表示的意味論における意味</a:t>
            </a:r>
            <a:endParaRPr kumimoji="1" lang="ja-JP" altLang="en-US"/>
          </a:p>
        </p:txBody>
      </p:sp>
      <p:sp>
        <p:nvSpPr>
          <p:cNvPr id="3" name="コンテンツ プレースホルダ 2"/>
          <p:cNvSpPr>
            <a:spLocks noGrp="1"/>
          </p:cNvSpPr>
          <p:nvPr>
            <p:ph idx="1"/>
          </p:nvPr>
        </p:nvSpPr>
        <p:spPr/>
        <p:txBody>
          <a:bodyPr/>
          <a:lstStyle/>
          <a:p>
            <a:r>
              <a:rPr kumimoji="1" lang="ja-JP" altLang="en-US" smtClean="0"/>
              <a:t>操作的意味論では、次の関数を定義した</a:t>
            </a:r>
            <a:endParaRPr kumimoji="1" lang="en-US" altLang="ja-JP" smtClean="0"/>
          </a:p>
          <a:p>
            <a:pPr lvl="1"/>
            <a:r>
              <a:rPr lang="ja-JP" altLang="en-US" b="1" smtClean="0"/>
              <a:t>文</a:t>
            </a:r>
            <a:r>
              <a:rPr lang="ja-JP" altLang="en-US" smtClean="0"/>
              <a:t>の意味を与える関数</a:t>
            </a:r>
            <a:r>
              <a:rPr lang="en-US" altLang="ja-JP" smtClean="0"/>
              <a:t/>
            </a:r>
            <a:br>
              <a:rPr lang="en-US" altLang="ja-JP" smtClean="0"/>
            </a:br>
            <a:r>
              <a:rPr lang="ja-JP" altLang="en-US" smtClean="0"/>
              <a:t>    </a:t>
            </a:r>
            <a:r>
              <a:rPr lang="en-US" altLang="ja-JP" b="1" smtClean="0"/>
              <a:t>M</a:t>
            </a:r>
            <a:r>
              <a:rPr lang="en-US" altLang="ja-JP" smtClean="0">
                <a:latin typeface="Arial" pitchFamily="34" charset="0"/>
              </a:rPr>
              <a:t>[[</a:t>
            </a:r>
            <a:r>
              <a:rPr lang="ja-JP" altLang="en-US" smtClean="0"/>
              <a:t>文</a:t>
            </a:r>
            <a:r>
              <a:rPr lang="en-US" altLang="ja-JP" smtClean="0">
                <a:latin typeface="Arial" pitchFamily="34" charset="0"/>
              </a:rPr>
              <a:t>]]</a:t>
            </a:r>
            <a:r>
              <a:rPr lang="ja-JP" altLang="en-US" smtClean="0"/>
              <a:t>： </a:t>
            </a:r>
            <a:r>
              <a:rPr lang="en-US" altLang="ja-JP" smtClean="0"/>
              <a:t>S</a:t>
            </a:r>
            <a:r>
              <a:rPr lang="ja-JP" altLang="en-US" smtClean="0"/>
              <a:t>→</a:t>
            </a:r>
            <a:r>
              <a:rPr lang="en-US" altLang="ja-JP" smtClean="0"/>
              <a:t>S</a:t>
            </a:r>
          </a:p>
          <a:p>
            <a:pPr lvl="1"/>
            <a:r>
              <a:rPr lang="ja-JP" altLang="en-US" smtClean="0"/>
              <a:t>式の意味を与える関数</a:t>
            </a:r>
            <a:r>
              <a:rPr lang="en-US" altLang="ja-JP" smtClean="0"/>
              <a:t/>
            </a:r>
            <a:br>
              <a:rPr lang="en-US" altLang="ja-JP" smtClean="0"/>
            </a:br>
            <a:r>
              <a:rPr lang="ja-JP" altLang="en-US" smtClean="0"/>
              <a:t>    </a:t>
            </a:r>
            <a:r>
              <a:rPr lang="en-US" altLang="ja-JP" smtClean="0"/>
              <a:t>E[[</a:t>
            </a:r>
            <a:r>
              <a:rPr lang="ja-JP" altLang="en-US" smtClean="0"/>
              <a:t>式</a:t>
            </a:r>
            <a:r>
              <a:rPr lang="en-US" altLang="ja-JP" smtClean="0"/>
              <a:t>]]</a:t>
            </a:r>
            <a:r>
              <a:rPr lang="ja-JP" altLang="en-US" smtClean="0"/>
              <a:t>： </a:t>
            </a:r>
            <a:r>
              <a:rPr lang="en-US" altLang="ja-JP" smtClean="0"/>
              <a:t>S → Value</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0C507B1-ECCA-43A5-A771-DA648095B587}" type="slidenum">
              <a:rPr lang="ja-JP" altLang="en-US">
                <a:latin typeface="ＭＳ Ｐゴシック" pitchFamily="50" charset="-128"/>
              </a:rPr>
              <a:pPr algn="r"/>
              <a:t>40</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２</a:t>
            </a:r>
            <a:r>
              <a:rPr lang="en-US" altLang="ja-JP" smtClean="0">
                <a:effectLst/>
              </a:rPr>
              <a:t> </a:t>
            </a:r>
            <a:r>
              <a:rPr lang="ja-JP" altLang="en-US" smtClean="0">
                <a:effectLst/>
              </a:rPr>
              <a:t>表示的意味論における意味</a:t>
            </a:r>
            <a:endParaRPr kumimoji="1" lang="ja-JP" altLang="en-US"/>
          </a:p>
        </p:txBody>
      </p:sp>
      <p:sp>
        <p:nvSpPr>
          <p:cNvPr id="3" name="コンテンツ プレースホルダ 2"/>
          <p:cNvSpPr>
            <a:spLocks noGrp="1"/>
          </p:cNvSpPr>
          <p:nvPr>
            <p:ph idx="1"/>
          </p:nvPr>
        </p:nvSpPr>
        <p:spPr>
          <a:xfrm>
            <a:off x="682624" y="1981200"/>
            <a:ext cx="7921824" cy="4472136"/>
          </a:xfrm>
        </p:spPr>
        <p:txBody>
          <a:bodyPr/>
          <a:lstStyle/>
          <a:p>
            <a:pPr lvl="1"/>
            <a:r>
              <a:rPr kumimoji="1" lang="ja-JP" altLang="en-US" smtClean="0"/>
              <a:t>次のような式や文の意味は、操作的意味論と同様</a:t>
            </a:r>
            <a:endParaRPr kumimoji="1" lang="en-US" altLang="ja-JP" smtClean="0"/>
          </a:p>
          <a:p>
            <a:pPr lvl="2"/>
            <a:r>
              <a:rPr lang="en-US" altLang="ja-JP" sz="3600" b="1" smtClean="0"/>
              <a:t>E</a:t>
            </a:r>
            <a:r>
              <a:rPr lang="en-US" altLang="ja-JP" sz="3600" smtClean="0">
                <a:latin typeface="Arial" pitchFamily="34" charset="0"/>
              </a:rPr>
              <a:t>[[</a:t>
            </a:r>
            <a:r>
              <a:rPr lang="en-US" altLang="ja-JP" sz="3600" smtClean="0"/>
              <a:t>x</a:t>
            </a:r>
            <a:r>
              <a:rPr lang="en-US" altLang="ja-JP" sz="3600" smtClean="0">
                <a:latin typeface="Arial" pitchFamily="34" charset="0"/>
              </a:rPr>
              <a:t>]]</a:t>
            </a:r>
            <a:r>
              <a:rPr lang="en-US" altLang="ja-JP" sz="3600" smtClean="0"/>
              <a:t>(σ) = σ(x)</a:t>
            </a:r>
          </a:p>
          <a:p>
            <a:pPr lvl="2"/>
            <a:r>
              <a:rPr lang="en-US" altLang="ja-JP" sz="3600" b="1" smtClean="0"/>
              <a:t>E</a:t>
            </a:r>
            <a:r>
              <a:rPr lang="en-US" altLang="ja-JP" sz="3600" smtClean="0">
                <a:latin typeface="Arial" pitchFamily="34" charset="0"/>
              </a:rPr>
              <a:t>[[</a:t>
            </a:r>
            <a:r>
              <a:rPr lang="en-US" altLang="ja-JP" sz="3600" smtClean="0"/>
              <a:t>c</a:t>
            </a:r>
            <a:r>
              <a:rPr lang="en-US" altLang="ja-JP" sz="3600" smtClean="0">
                <a:latin typeface="Arial" pitchFamily="34" charset="0"/>
              </a:rPr>
              <a:t>]]</a:t>
            </a:r>
            <a:r>
              <a:rPr lang="en-US" altLang="ja-JP" sz="3600" smtClean="0"/>
              <a:t>(σ) = c</a:t>
            </a:r>
          </a:p>
          <a:p>
            <a:pPr lvl="2"/>
            <a:r>
              <a:rPr lang="en-US" altLang="ja-JP" sz="3600" b="1" smtClean="0"/>
              <a:t>E</a:t>
            </a:r>
            <a:r>
              <a:rPr lang="en-US" altLang="ja-JP" sz="3600" smtClean="0">
                <a:latin typeface="Arial" pitchFamily="34" charset="0"/>
              </a:rPr>
              <a:t>[[</a:t>
            </a:r>
            <a:r>
              <a:rPr lang="en-US" altLang="ja-JP" sz="3600" smtClean="0"/>
              <a:t>e</a:t>
            </a:r>
            <a:r>
              <a:rPr lang="en-US" altLang="ja-JP" sz="3600" baseline="-25000" smtClean="0"/>
              <a:t>1</a:t>
            </a:r>
            <a:r>
              <a:rPr lang="en-US" altLang="ja-JP" sz="3600" smtClean="0"/>
              <a:t> op e</a:t>
            </a:r>
            <a:r>
              <a:rPr lang="en-US" altLang="ja-JP" sz="3600" baseline="-25000" smtClean="0"/>
              <a:t>2</a:t>
            </a:r>
            <a:r>
              <a:rPr lang="en-US" altLang="ja-JP" sz="3600" smtClean="0">
                <a:latin typeface="Arial" pitchFamily="34" charset="0"/>
              </a:rPr>
              <a:t>]]</a:t>
            </a:r>
            <a:r>
              <a:rPr lang="en-US" altLang="ja-JP" sz="3600" smtClean="0"/>
              <a:t>(σ) =</a:t>
            </a:r>
            <a:br>
              <a:rPr lang="en-US" altLang="ja-JP" sz="3600" smtClean="0"/>
            </a:br>
            <a:r>
              <a:rPr lang="en-US" altLang="ja-JP" sz="3600" smtClean="0"/>
              <a:t>	   </a:t>
            </a:r>
            <a:r>
              <a:rPr lang="en-US" altLang="ja-JP" sz="3600" b="1" smtClean="0"/>
              <a:t>E</a:t>
            </a:r>
            <a:r>
              <a:rPr lang="en-US" altLang="ja-JP" sz="3600" smtClean="0">
                <a:latin typeface="Arial" pitchFamily="34" charset="0"/>
              </a:rPr>
              <a:t>[[</a:t>
            </a:r>
            <a:r>
              <a:rPr lang="en-US" altLang="ja-JP" sz="3600" smtClean="0"/>
              <a:t>e</a:t>
            </a:r>
            <a:r>
              <a:rPr lang="en-US" altLang="ja-JP" sz="3600" baseline="-25000" smtClean="0"/>
              <a:t>1</a:t>
            </a:r>
            <a:r>
              <a:rPr lang="en-US" altLang="ja-JP" sz="3600" smtClean="0">
                <a:latin typeface="Arial" pitchFamily="34" charset="0"/>
              </a:rPr>
              <a:t>]] </a:t>
            </a:r>
            <a:r>
              <a:rPr lang="en-US" altLang="ja-JP" sz="3600" smtClean="0"/>
              <a:t>(σ)  op  </a:t>
            </a:r>
            <a:r>
              <a:rPr lang="en-US" altLang="ja-JP" sz="3600" b="1" smtClean="0"/>
              <a:t>E</a:t>
            </a:r>
            <a:r>
              <a:rPr lang="en-US" altLang="ja-JP" sz="3600" smtClean="0">
                <a:latin typeface="Arial" pitchFamily="34" charset="0"/>
              </a:rPr>
              <a:t>[[</a:t>
            </a:r>
            <a:r>
              <a:rPr lang="en-US" altLang="ja-JP" sz="3600" smtClean="0"/>
              <a:t>e</a:t>
            </a:r>
            <a:r>
              <a:rPr lang="en-US" altLang="ja-JP" sz="3600" baseline="-25000" smtClean="0"/>
              <a:t>2</a:t>
            </a:r>
            <a:r>
              <a:rPr lang="en-US" altLang="ja-JP" sz="3600" smtClean="0">
                <a:latin typeface="Arial" pitchFamily="34" charset="0"/>
              </a:rPr>
              <a:t>]] </a:t>
            </a:r>
            <a:r>
              <a:rPr lang="en-US" altLang="ja-JP" sz="3600" smtClean="0"/>
              <a:t>(σ)</a:t>
            </a:r>
          </a:p>
          <a:p>
            <a:pPr lvl="2"/>
            <a:r>
              <a:rPr lang="en-US" altLang="ja-JP" sz="3600" b="1" smtClean="0"/>
              <a:t>M</a:t>
            </a:r>
            <a:r>
              <a:rPr lang="en-US" altLang="ja-JP" sz="3600" smtClean="0">
                <a:latin typeface="Arial" pitchFamily="34" charset="0"/>
              </a:rPr>
              <a:t>[[</a:t>
            </a:r>
            <a:r>
              <a:rPr lang="en-US" altLang="ja-JP" sz="3600" smtClean="0"/>
              <a:t> x=</a:t>
            </a:r>
            <a:r>
              <a:rPr lang="en-US" altLang="ja-JP" sz="3600" i="1" smtClean="0"/>
              <a:t>e </a:t>
            </a:r>
            <a:r>
              <a:rPr lang="en-US" altLang="ja-JP" sz="3600" smtClean="0"/>
              <a:t>; </a:t>
            </a:r>
            <a:r>
              <a:rPr lang="en-US" altLang="ja-JP" sz="3600" smtClean="0">
                <a:latin typeface="Arial" pitchFamily="34" charset="0"/>
              </a:rPr>
              <a:t>]]</a:t>
            </a:r>
            <a:r>
              <a:rPr lang="en-US" altLang="ja-JP" sz="3600" smtClean="0"/>
              <a:t> =</a:t>
            </a:r>
            <a:r>
              <a:rPr lang="en-US" altLang="ja-JP" smtClean="0"/>
              <a:t>λσ</a:t>
            </a:r>
            <a:r>
              <a:rPr lang="en-US" altLang="ja-JP" sz="3600" smtClean="0"/>
              <a:t>.</a:t>
            </a:r>
            <a:r>
              <a:rPr lang="en-US" altLang="ja-JP" smtClean="0"/>
              <a:t>σ</a:t>
            </a:r>
            <a:r>
              <a:rPr lang="en-US" altLang="ja-JP" sz="3600" smtClean="0">
                <a:latin typeface="Arial" pitchFamily="34" charset="0"/>
              </a:rPr>
              <a:t>[</a:t>
            </a:r>
            <a:r>
              <a:rPr lang="en-US" altLang="ja-JP" sz="3600" smtClean="0"/>
              <a:t> </a:t>
            </a:r>
            <a:r>
              <a:rPr lang="en-US" altLang="ja-JP" sz="3600" b="1" smtClean="0"/>
              <a:t>E</a:t>
            </a:r>
            <a:r>
              <a:rPr lang="en-US" altLang="ja-JP" sz="3600" smtClean="0">
                <a:latin typeface="Arial" pitchFamily="34" charset="0"/>
              </a:rPr>
              <a:t>[[</a:t>
            </a:r>
            <a:r>
              <a:rPr lang="en-US" altLang="ja-JP" sz="3600" i="1" smtClean="0"/>
              <a:t>e</a:t>
            </a:r>
            <a:r>
              <a:rPr lang="en-US" altLang="ja-JP" sz="3600" smtClean="0">
                <a:latin typeface="Arial" pitchFamily="34" charset="0"/>
              </a:rPr>
              <a:t>]]</a:t>
            </a:r>
            <a:r>
              <a:rPr lang="en-US" altLang="ja-JP" sz="3600" smtClean="0"/>
              <a:t>(</a:t>
            </a:r>
            <a:r>
              <a:rPr lang="en-US" altLang="ja-JP" smtClean="0"/>
              <a:t>σ</a:t>
            </a:r>
            <a:r>
              <a:rPr lang="en-US" altLang="ja-JP" sz="3600" smtClean="0"/>
              <a:t>)/x </a:t>
            </a:r>
            <a:r>
              <a:rPr lang="en-US" altLang="ja-JP" sz="3600" smtClean="0">
                <a:latin typeface="Arial" pitchFamily="34" charset="0"/>
              </a:rPr>
              <a:t>]</a:t>
            </a:r>
            <a:endParaRPr kumimoji="1" lang="ja-JP" altLang="en-US" sz="3600"/>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0C507B1-ECCA-43A5-A771-DA648095B587}" type="slidenum">
              <a:rPr lang="ja-JP" altLang="en-US">
                <a:latin typeface="ＭＳ Ｐゴシック" pitchFamily="50" charset="-128"/>
              </a:rPr>
              <a:pPr algn="r"/>
              <a:t>41</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effectLst/>
              </a:rPr>
              <a:t>３</a:t>
            </a:r>
            <a:r>
              <a:rPr lang="en-US" altLang="ja-JP" smtClean="0">
                <a:effectLst/>
              </a:rPr>
              <a:t>.</a:t>
            </a:r>
            <a:r>
              <a:rPr lang="ja-JP" altLang="en-US" smtClean="0">
                <a:effectLst/>
              </a:rPr>
              <a:t>２</a:t>
            </a:r>
            <a:r>
              <a:rPr lang="en-US" altLang="ja-JP" smtClean="0">
                <a:effectLst/>
              </a:rPr>
              <a:t> </a:t>
            </a:r>
            <a:r>
              <a:rPr lang="ja-JP" altLang="en-US" smtClean="0">
                <a:effectLst/>
              </a:rPr>
              <a:t>表示的意味論における意味</a:t>
            </a:r>
            <a:endParaRPr kumimoji="1" lang="ja-JP" altLang="en-US"/>
          </a:p>
        </p:txBody>
      </p:sp>
      <p:sp>
        <p:nvSpPr>
          <p:cNvPr id="3" name="コンテンツ プレースホルダ 2"/>
          <p:cNvSpPr>
            <a:spLocks noGrp="1"/>
          </p:cNvSpPr>
          <p:nvPr>
            <p:ph idx="1"/>
          </p:nvPr>
        </p:nvSpPr>
        <p:spPr/>
        <p:txBody>
          <a:bodyPr/>
          <a:lstStyle/>
          <a:p>
            <a:r>
              <a:rPr kumimoji="1" lang="en-US" altLang="ja-JP" smtClean="0"/>
              <a:t>while </a:t>
            </a:r>
            <a:r>
              <a:rPr kumimoji="1" lang="ja-JP" altLang="en-US" smtClean="0"/>
              <a:t>文の意味</a:t>
            </a:r>
            <a:endParaRPr kumimoji="1" lang="en-US" altLang="ja-JP" smtClean="0"/>
          </a:p>
          <a:p>
            <a:pPr lvl="1"/>
            <a:r>
              <a:rPr kumimoji="1" lang="ja-JP" altLang="en-US" smtClean="0"/>
              <a:t>操作的意味論では、 </a:t>
            </a:r>
            <a:r>
              <a:rPr kumimoji="1" lang="en-US" altLang="ja-JP" smtClean="0"/>
              <a:t>if-then-else</a:t>
            </a:r>
            <a:r>
              <a:rPr kumimoji="1" lang="ja-JP" altLang="en-US" smtClean="0"/>
              <a:t>を用いて、操作的に定義</a:t>
            </a:r>
            <a:endParaRPr kumimoji="1" lang="en-US" altLang="ja-JP" smtClean="0"/>
          </a:p>
          <a:p>
            <a:pPr lvl="1"/>
            <a:r>
              <a:rPr lang="ja-JP" altLang="en-US" smtClean="0"/>
              <a:t>表示的意味論では、数学的に厳密な意味として、次の関数 </a:t>
            </a:r>
            <a:r>
              <a:rPr lang="en-US" altLang="ja-JP" smtClean="0"/>
              <a:t>F</a:t>
            </a:r>
            <a:r>
              <a:rPr lang="ja-JP" altLang="en-US" smtClean="0"/>
              <a:t> の最小不動点を </a:t>
            </a:r>
            <a:r>
              <a:rPr lang="en-US" altLang="ja-JP" smtClean="0"/>
              <a:t>while</a:t>
            </a:r>
            <a:r>
              <a:rPr lang="ja-JP" altLang="en-US" smtClean="0"/>
              <a:t>文の意味とする</a:t>
            </a:r>
            <a:endParaRPr kumimoji="1" lang="ja-JP" altLang="en-US"/>
          </a:p>
        </p:txBody>
      </p:sp>
      <p:sp>
        <p:nvSpPr>
          <p:cNvPr id="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0C507B1-ECCA-43A5-A771-DA648095B587}" type="slidenum">
              <a:rPr lang="ja-JP" altLang="en-US">
                <a:latin typeface="ＭＳ Ｐゴシック" pitchFamily="50" charset="-128"/>
              </a:rPr>
              <a:pPr algn="r"/>
              <a:t>42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1986" name="Rectangle 6"/>
          <p:cNvSpPr>
            <a:spLocks noChangeArrowheads="1"/>
          </p:cNvSpPr>
          <p:nvPr/>
        </p:nvSpPr>
        <p:spPr bwMode="auto">
          <a:xfrm>
            <a:off x="323850" y="3573463"/>
            <a:ext cx="8351838" cy="1368425"/>
          </a:xfrm>
          <a:prstGeom prst="rect">
            <a:avLst/>
          </a:prstGeom>
          <a:ln w="9525">
            <a:noFill/>
            <a:miter lim="800000"/>
            <a:headEnd/>
            <a:tailEnd/>
          </a:ln>
        </p:spPr>
        <p:txBody>
          <a:bodyPr wrap="none" anchor="ctr"/>
          <a:lstStyle/>
          <a:p>
            <a:endParaRPr lang="ja-JP" altLang="en-US"/>
          </a:p>
        </p:txBody>
      </p:sp>
      <p:sp>
        <p:nvSpPr>
          <p:cNvPr id="41987"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２</a:t>
            </a:r>
            <a:r>
              <a:rPr lang="en-US" altLang="ja-JP" smtClean="0">
                <a:effectLst/>
              </a:rPr>
              <a:t> </a:t>
            </a:r>
            <a:r>
              <a:rPr lang="ja-JP" altLang="en-US" smtClean="0">
                <a:effectLst/>
              </a:rPr>
              <a:t>表示的意味論における意味</a:t>
            </a:r>
          </a:p>
        </p:txBody>
      </p:sp>
      <p:sp>
        <p:nvSpPr>
          <p:cNvPr id="41988" name="Rectangle 3"/>
          <p:cNvSpPr>
            <a:spLocks noGrp="1" noChangeArrowheads="1"/>
          </p:cNvSpPr>
          <p:nvPr>
            <p:ph type="body" idx="1"/>
          </p:nvPr>
        </p:nvSpPr>
        <p:spPr>
          <a:xfrm>
            <a:off x="682625" y="1981200"/>
            <a:ext cx="7772400" cy="3032125"/>
          </a:xfrm>
        </p:spPr>
        <p:txBody>
          <a:bodyPr/>
          <a:lstStyle/>
          <a:p>
            <a:pPr lvl="1"/>
            <a:r>
              <a:rPr lang="en-US" altLang="ja-JP" smtClean="0"/>
              <a:t>while</a:t>
            </a:r>
            <a:r>
              <a:rPr lang="ja-JP" altLang="en-US" smtClean="0"/>
              <a:t>文 「</a:t>
            </a:r>
            <a:r>
              <a:rPr lang="en-US" altLang="ja-JP" smtClean="0"/>
              <a:t>while(</a:t>
            </a:r>
            <a:r>
              <a:rPr lang="en-US" altLang="ja-JP" i="1" smtClean="0"/>
              <a:t>e</a:t>
            </a:r>
            <a:r>
              <a:rPr lang="en-US" altLang="ja-JP" smtClean="0"/>
              <a:t>) s</a:t>
            </a:r>
            <a:r>
              <a:rPr lang="en-US" altLang="ja-JP" baseline="-25000" smtClean="0"/>
              <a:t>1</a:t>
            </a:r>
            <a:r>
              <a:rPr lang="ja-JP" altLang="en-US" smtClean="0"/>
              <a:t>」の意味</a:t>
            </a:r>
            <a:endParaRPr lang="en-US" altLang="ja-JP" smtClean="0"/>
          </a:p>
          <a:p>
            <a:pPr lvl="1">
              <a:buFont typeface="Wingdings" pitchFamily="2" charset="2"/>
              <a:buNone/>
            </a:pPr>
            <a:r>
              <a:rPr lang="en-US" altLang="ja-JP" smtClean="0"/>
              <a:t>  </a:t>
            </a:r>
            <a:r>
              <a:rPr lang="ja-JP" altLang="en-US" smtClean="0"/>
              <a:t>  ≡</a:t>
            </a:r>
            <a:r>
              <a:rPr lang="en-US" altLang="ja-JP" smtClean="0"/>
              <a:t> </a:t>
            </a:r>
            <a:r>
              <a:rPr lang="ja-JP" altLang="en-US" smtClean="0"/>
              <a:t>次の関数</a:t>
            </a:r>
            <a:r>
              <a:rPr lang="en-US" altLang="ja-JP" smtClean="0"/>
              <a:t>F</a:t>
            </a:r>
            <a:r>
              <a:rPr lang="ja-JP" altLang="en-US" smtClean="0"/>
              <a:t>の最小不動点</a:t>
            </a:r>
          </a:p>
          <a:p>
            <a:pPr lvl="1">
              <a:lnSpc>
                <a:spcPct val="30000"/>
              </a:lnSpc>
              <a:buFont typeface="Wingdings" pitchFamily="2" charset="2"/>
              <a:buNone/>
            </a:pPr>
            <a:endParaRPr lang="ja-JP" altLang="en-US" smtClean="0"/>
          </a:p>
          <a:p>
            <a:pPr lvl="1">
              <a:buFont typeface="Wingdings" pitchFamily="2" charset="2"/>
              <a:buNone/>
            </a:pPr>
            <a:r>
              <a:rPr lang="en-US" altLang="ja-JP" smtClean="0"/>
              <a:t>  F =</a:t>
            </a:r>
            <a:r>
              <a:rPr lang="en-US" altLang="ja-JP" sz="3200" smtClean="0"/>
              <a:t>λ</a:t>
            </a:r>
            <a:r>
              <a:rPr lang="en-US" altLang="ja-JP" smtClean="0"/>
              <a:t>f.</a:t>
            </a:r>
            <a:r>
              <a:rPr lang="en-US" altLang="ja-JP" sz="3200" smtClean="0"/>
              <a:t>λσ</a:t>
            </a:r>
            <a:r>
              <a:rPr lang="en-US" altLang="ja-JP" smtClean="0"/>
              <a:t>. if-then-else(</a:t>
            </a:r>
            <a:r>
              <a:rPr lang="en-US" altLang="ja-JP" b="1" smtClean="0"/>
              <a:t>E</a:t>
            </a:r>
            <a:r>
              <a:rPr lang="en-US" altLang="ja-JP" smtClean="0"/>
              <a:t>[[</a:t>
            </a:r>
            <a:r>
              <a:rPr lang="en-US" altLang="ja-JP" i="1" smtClean="0"/>
              <a:t>e</a:t>
            </a:r>
            <a:r>
              <a:rPr lang="en-US" altLang="ja-JP" smtClean="0"/>
              <a:t>]](</a:t>
            </a:r>
            <a:r>
              <a:rPr lang="en-US" altLang="ja-JP" sz="3200" smtClean="0"/>
              <a:t>σ</a:t>
            </a:r>
            <a:r>
              <a:rPr lang="en-US" altLang="ja-JP" smtClean="0"/>
              <a:t>),</a:t>
            </a:r>
          </a:p>
          <a:p>
            <a:pPr lvl="1">
              <a:buFont typeface="Wingdings" pitchFamily="2" charset="2"/>
              <a:buNone/>
            </a:pPr>
            <a:r>
              <a:rPr lang="en-US" altLang="ja-JP" smtClean="0"/>
              <a:t>                         f (</a:t>
            </a:r>
            <a:r>
              <a:rPr lang="en-US" altLang="ja-JP" b="1" smtClean="0"/>
              <a:t>M</a:t>
            </a:r>
            <a:r>
              <a:rPr lang="en-US" altLang="ja-JP" smtClean="0"/>
              <a:t>[[s</a:t>
            </a:r>
            <a:r>
              <a:rPr lang="en-US" altLang="ja-JP" baseline="-25000" smtClean="0"/>
              <a:t>1</a:t>
            </a:r>
            <a:r>
              <a:rPr lang="en-US" altLang="ja-JP" smtClean="0"/>
              <a:t>]](</a:t>
            </a:r>
            <a:r>
              <a:rPr lang="en-US" altLang="ja-JP" sz="3200" smtClean="0"/>
              <a:t>σ</a:t>
            </a:r>
            <a:r>
              <a:rPr lang="en-US" altLang="ja-JP" smtClean="0"/>
              <a:t>)), </a:t>
            </a:r>
            <a:r>
              <a:rPr lang="en-US" altLang="ja-JP" sz="3200" smtClean="0"/>
              <a:t>σ</a:t>
            </a:r>
            <a:r>
              <a:rPr lang="en-US" altLang="ja-JP" smtClean="0"/>
              <a:t>)</a:t>
            </a:r>
          </a:p>
        </p:txBody>
      </p:sp>
      <p:sp>
        <p:nvSpPr>
          <p:cNvPr id="4198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0C507B1-ECCA-43A5-A771-DA648095B587}" type="slidenum">
              <a:rPr lang="ja-JP" altLang="en-US">
                <a:latin typeface="ＭＳ Ｐゴシック" pitchFamily="50" charset="-128"/>
              </a:rPr>
              <a:pPr algn="r"/>
              <a:t>43</a:t>
            </a:fld>
            <a:endParaRPr lang="en-US" altLang="ja-JP">
              <a:latin typeface="ＭＳ Ｐゴシック" pitchFamily="50" charset="-128"/>
            </a:endParaRPr>
          </a:p>
        </p:txBody>
      </p:sp>
      <p:sp>
        <p:nvSpPr>
          <p:cNvPr id="41990" name="Text Box 5"/>
          <p:cNvSpPr txBox="1">
            <a:spLocks noChangeArrowheads="1"/>
          </p:cNvSpPr>
          <p:nvPr/>
        </p:nvSpPr>
        <p:spPr bwMode="auto">
          <a:xfrm>
            <a:off x="1547813" y="5445125"/>
            <a:ext cx="7416800" cy="579438"/>
          </a:xfrm>
          <a:prstGeom prst="rect">
            <a:avLst/>
          </a:prstGeom>
          <a:noFill/>
          <a:ln w="9525">
            <a:noFill/>
            <a:miter lim="800000"/>
            <a:headEnd/>
            <a:tailEnd/>
          </a:ln>
        </p:spPr>
        <p:txBody>
          <a:bodyPr>
            <a:spAutoFit/>
          </a:bodyPr>
          <a:lstStyle/>
          <a:p>
            <a:pPr>
              <a:spcBef>
                <a:spcPct val="50000"/>
              </a:spcBef>
            </a:pPr>
            <a:r>
              <a:rPr lang="ja-JP" altLang="en-US" sz="3200"/>
              <a:t>（不動点とは </a:t>
            </a:r>
            <a:r>
              <a:rPr lang="en-US" altLang="ja-JP" sz="3200"/>
              <a:t>F(f)=f </a:t>
            </a:r>
            <a:r>
              <a:rPr lang="ja-JP" altLang="en-US" sz="3200"/>
              <a:t>を満たす関数ｆ のこと）</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noFill/>
        </p:spPr>
        <p:txBody>
          <a:bodyPr/>
          <a:lstStyle/>
          <a:p>
            <a:r>
              <a:rPr lang="ja-JP" altLang="en-US" smtClean="0">
                <a:effectLst/>
              </a:rPr>
              <a:t>３</a:t>
            </a:r>
            <a:r>
              <a:rPr lang="en-US" altLang="ja-JP" smtClean="0">
                <a:effectLst/>
              </a:rPr>
              <a:t>.</a:t>
            </a:r>
            <a:r>
              <a:rPr lang="ja-JP" altLang="en-US" smtClean="0">
                <a:effectLst/>
              </a:rPr>
              <a:t>２</a:t>
            </a:r>
            <a:r>
              <a:rPr lang="en-US" altLang="ja-JP" smtClean="0">
                <a:effectLst/>
              </a:rPr>
              <a:t> </a:t>
            </a:r>
            <a:r>
              <a:rPr lang="ja-JP" altLang="en-US" smtClean="0">
                <a:effectLst/>
              </a:rPr>
              <a:t>表示的意味論における意味</a:t>
            </a:r>
          </a:p>
        </p:txBody>
      </p:sp>
      <p:sp>
        <p:nvSpPr>
          <p:cNvPr id="43011" name="Rectangle 3"/>
          <p:cNvSpPr>
            <a:spLocks noGrp="1" noChangeArrowheads="1"/>
          </p:cNvSpPr>
          <p:nvPr>
            <p:ph type="body" idx="1"/>
          </p:nvPr>
        </p:nvSpPr>
        <p:spPr/>
        <p:txBody>
          <a:bodyPr/>
          <a:lstStyle/>
          <a:p>
            <a:pPr lvl="1">
              <a:lnSpc>
                <a:spcPct val="110000"/>
              </a:lnSpc>
            </a:pPr>
            <a:r>
              <a:rPr lang="ja-JP" altLang="en-US" smtClean="0"/>
              <a:t>プログラムの意味をきわめて厳密に取り扱うことができる</a:t>
            </a:r>
          </a:p>
          <a:p>
            <a:pPr lvl="1">
              <a:lnSpc>
                <a:spcPct val="110000"/>
              </a:lnSpc>
            </a:pPr>
            <a:r>
              <a:rPr lang="ja-JP" altLang="en-US" smtClean="0"/>
              <a:t>難解な数式になってしまうところが欠点</a:t>
            </a:r>
          </a:p>
        </p:txBody>
      </p:sp>
      <p:sp>
        <p:nvSpPr>
          <p:cNvPr id="4301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6FBE54FB-EEC1-4F09-9B21-1F15FA29E5E5}" type="slidenum">
              <a:rPr lang="ja-JP" altLang="en-US">
                <a:latin typeface="ＭＳ Ｐゴシック" pitchFamily="50" charset="-128"/>
              </a:rPr>
              <a:pPr algn="r"/>
              <a:t>44</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2625" y="1638300"/>
            <a:ext cx="8080375" cy="1143000"/>
          </a:xfrm>
          <a:noFill/>
        </p:spPr>
        <p:txBody>
          <a:bodyPr/>
          <a:lstStyle/>
          <a:p>
            <a:r>
              <a:rPr lang="ja-JP" altLang="en-US" smtClean="0">
                <a:effectLst/>
              </a:rPr>
              <a:t>４</a:t>
            </a:r>
            <a:r>
              <a:rPr lang="en-US" altLang="ja-JP" smtClean="0">
                <a:effectLst/>
              </a:rPr>
              <a:t>. </a:t>
            </a:r>
            <a:r>
              <a:rPr lang="ja-JP" altLang="en-US" smtClean="0">
                <a:effectLst/>
              </a:rPr>
              <a:t>公理的意味論</a:t>
            </a:r>
          </a:p>
        </p:txBody>
      </p:sp>
      <p:sp>
        <p:nvSpPr>
          <p:cNvPr id="44035" name="Rectangle 3"/>
          <p:cNvSpPr>
            <a:spLocks noGrp="1" noChangeArrowheads="1"/>
          </p:cNvSpPr>
          <p:nvPr>
            <p:ph type="body" idx="1"/>
          </p:nvPr>
        </p:nvSpPr>
        <p:spPr>
          <a:xfrm>
            <a:off x="682625" y="2852738"/>
            <a:ext cx="7772400" cy="3243262"/>
          </a:xfrm>
        </p:spPr>
        <p:txBody>
          <a:bodyPr/>
          <a:lstStyle/>
          <a:p>
            <a:pPr lvl="1">
              <a:buFont typeface="Wingdings" pitchFamily="2" charset="2"/>
              <a:buNone/>
            </a:pPr>
            <a:r>
              <a:rPr lang="ja-JP" altLang="en-US" smtClean="0">
                <a:solidFill>
                  <a:schemeClr val="tx2"/>
                </a:solidFill>
              </a:rPr>
              <a:t>４</a:t>
            </a:r>
            <a:r>
              <a:rPr lang="en-US" altLang="ja-JP" smtClean="0">
                <a:solidFill>
                  <a:schemeClr val="tx2"/>
                </a:solidFill>
              </a:rPr>
              <a:t>.</a:t>
            </a:r>
            <a:r>
              <a:rPr lang="ja-JP" altLang="en-US" smtClean="0">
                <a:solidFill>
                  <a:schemeClr val="tx2"/>
                </a:solidFill>
              </a:rPr>
              <a:t>１</a:t>
            </a:r>
            <a:r>
              <a:rPr lang="ja-JP" altLang="en-US" smtClean="0"/>
              <a:t>  準備</a:t>
            </a:r>
          </a:p>
          <a:p>
            <a:pPr lvl="1">
              <a:buFont typeface="Wingdings" pitchFamily="2" charset="2"/>
              <a:buNone/>
            </a:pPr>
            <a:r>
              <a:rPr lang="ja-JP" altLang="en-US" smtClean="0">
                <a:solidFill>
                  <a:schemeClr val="tx2"/>
                </a:solidFill>
              </a:rPr>
              <a:t>４</a:t>
            </a:r>
            <a:r>
              <a:rPr lang="en-US" altLang="ja-JP" smtClean="0">
                <a:solidFill>
                  <a:schemeClr val="tx2"/>
                </a:solidFill>
              </a:rPr>
              <a:t>.</a:t>
            </a:r>
            <a:r>
              <a:rPr lang="ja-JP" altLang="en-US" smtClean="0">
                <a:solidFill>
                  <a:schemeClr val="tx2"/>
                </a:solidFill>
              </a:rPr>
              <a:t>２</a:t>
            </a:r>
            <a:r>
              <a:rPr lang="ja-JP" altLang="en-US" smtClean="0"/>
              <a:t>  表明</a:t>
            </a:r>
          </a:p>
          <a:p>
            <a:pPr lvl="1">
              <a:buFont typeface="Wingdings" pitchFamily="2" charset="2"/>
              <a:buNone/>
            </a:pPr>
            <a:r>
              <a:rPr lang="ja-JP" altLang="en-US" smtClean="0">
                <a:solidFill>
                  <a:schemeClr val="tx2"/>
                </a:solidFill>
              </a:rPr>
              <a:t>４</a:t>
            </a:r>
            <a:r>
              <a:rPr lang="en-US" altLang="ja-JP" smtClean="0">
                <a:solidFill>
                  <a:schemeClr val="tx2"/>
                </a:solidFill>
              </a:rPr>
              <a:t>.</a:t>
            </a:r>
            <a:r>
              <a:rPr lang="ja-JP" altLang="en-US" smtClean="0">
                <a:solidFill>
                  <a:schemeClr val="tx2"/>
                </a:solidFill>
              </a:rPr>
              <a:t>３</a:t>
            </a:r>
            <a:r>
              <a:rPr lang="ja-JP" altLang="en-US" smtClean="0"/>
              <a:t>  公理と推論規則</a:t>
            </a:r>
          </a:p>
          <a:p>
            <a:pPr lvl="1">
              <a:buFont typeface="Wingdings" pitchFamily="2" charset="2"/>
              <a:buNone/>
            </a:pPr>
            <a:r>
              <a:rPr lang="ja-JP" altLang="en-US" smtClean="0">
                <a:solidFill>
                  <a:schemeClr val="tx2"/>
                </a:solidFill>
              </a:rPr>
              <a:t>４</a:t>
            </a:r>
            <a:r>
              <a:rPr lang="en-US" altLang="ja-JP" smtClean="0">
                <a:solidFill>
                  <a:schemeClr val="tx2"/>
                </a:solidFill>
              </a:rPr>
              <a:t>.</a:t>
            </a:r>
            <a:r>
              <a:rPr lang="ja-JP" altLang="en-US" smtClean="0">
                <a:solidFill>
                  <a:schemeClr val="tx2"/>
                </a:solidFill>
              </a:rPr>
              <a:t>４</a:t>
            </a:r>
            <a:r>
              <a:rPr lang="ja-JP" altLang="en-US" smtClean="0"/>
              <a:t>  プログラムの正当性</a:t>
            </a:r>
          </a:p>
        </p:txBody>
      </p:sp>
      <p:sp>
        <p:nvSpPr>
          <p:cNvPr id="4403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C597CEC-32CF-44C3-B33D-EAD526BE5258}" type="slidenum">
              <a:rPr lang="ja-JP" altLang="en-US">
                <a:latin typeface="ＭＳ Ｐゴシック" pitchFamily="50" charset="-128"/>
              </a:rPr>
              <a:pPr algn="r"/>
              <a:t>45</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noFill/>
        </p:spPr>
        <p:txBody>
          <a:bodyPr/>
          <a:lstStyle/>
          <a:p>
            <a:r>
              <a:rPr lang="ja-JP" altLang="en-US" smtClean="0">
                <a:effectLst/>
              </a:rPr>
              <a:t>４</a:t>
            </a:r>
            <a:r>
              <a:rPr lang="en-US" altLang="ja-JP" smtClean="0">
                <a:effectLst/>
              </a:rPr>
              <a:t>. </a:t>
            </a:r>
            <a:r>
              <a:rPr lang="ja-JP" altLang="en-US" smtClean="0">
                <a:effectLst/>
              </a:rPr>
              <a:t>公理的意味論</a:t>
            </a:r>
          </a:p>
        </p:txBody>
      </p:sp>
      <p:sp>
        <p:nvSpPr>
          <p:cNvPr id="45059" name="Rectangle 3"/>
          <p:cNvSpPr>
            <a:spLocks noGrp="1" noChangeArrowheads="1"/>
          </p:cNvSpPr>
          <p:nvPr>
            <p:ph type="body" idx="1"/>
          </p:nvPr>
        </p:nvSpPr>
        <p:spPr/>
        <p:txBody>
          <a:bodyPr/>
          <a:lstStyle/>
          <a:p>
            <a:r>
              <a:rPr lang="ja-JP" altLang="en-US" smtClean="0"/>
              <a:t>ホーア</a:t>
            </a:r>
            <a:r>
              <a:rPr lang="en-US" altLang="ja-JP" smtClean="0"/>
              <a:t>(Hoare)</a:t>
            </a:r>
            <a:r>
              <a:rPr lang="ja-JP" altLang="en-US" smtClean="0"/>
              <a:t>の公理系と呼ばれる</a:t>
            </a:r>
            <a:endParaRPr lang="en-US" altLang="ja-JP" smtClean="0"/>
          </a:p>
          <a:p>
            <a:pPr lvl="1"/>
            <a:r>
              <a:rPr lang="ja-JP" altLang="en-US" smtClean="0"/>
              <a:t>公理と推論規則（</a:t>
            </a:r>
            <a:r>
              <a:rPr lang="en-US" altLang="ja-JP" smtClean="0"/>
              <a:t>Hoare</a:t>
            </a:r>
            <a:r>
              <a:rPr lang="ja-JP" altLang="en-US" smtClean="0"/>
              <a:t>の論理）を与える</a:t>
            </a:r>
          </a:p>
          <a:p>
            <a:pPr lvl="1"/>
            <a:endParaRPr lang="ja-JP" altLang="en-US" smtClean="0"/>
          </a:p>
          <a:p>
            <a:pPr lvl="1"/>
            <a:r>
              <a:rPr lang="ja-JP" altLang="en-US" smtClean="0"/>
              <a:t>得られる結果（定理）をプログラムの意味とする</a:t>
            </a:r>
          </a:p>
        </p:txBody>
      </p:sp>
      <p:sp>
        <p:nvSpPr>
          <p:cNvPr id="450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EABA478-67D0-4A89-9A46-6F9BE5EB346C}" type="slidenum">
              <a:rPr lang="ja-JP" altLang="en-US">
                <a:latin typeface="ＭＳ Ｐゴシック" pitchFamily="50" charset="-128"/>
              </a:rPr>
              <a:pPr algn="r"/>
              <a:t>46</a:t>
            </a:fld>
            <a:endParaRPr lang="en-US" altLang="ja-JP">
              <a:latin typeface="ＭＳ Ｐゴシック" pitchFamily="50" charset="-128"/>
            </a:endParaRPr>
          </a:p>
        </p:txBody>
      </p:sp>
      <p:sp>
        <p:nvSpPr>
          <p:cNvPr id="45061" name="AutoShape 5"/>
          <p:cNvSpPr>
            <a:spLocks noChangeArrowheads="1"/>
          </p:cNvSpPr>
          <p:nvPr/>
        </p:nvSpPr>
        <p:spPr bwMode="auto">
          <a:xfrm>
            <a:off x="2555875" y="3860800"/>
            <a:ext cx="1439863" cy="504825"/>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準備</a:t>
            </a:r>
          </a:p>
        </p:txBody>
      </p:sp>
      <p:sp>
        <p:nvSpPr>
          <p:cNvPr id="46083" name="Rectangle 3"/>
          <p:cNvSpPr>
            <a:spLocks noGrp="1" noChangeArrowheads="1"/>
          </p:cNvSpPr>
          <p:nvPr>
            <p:ph type="body" idx="1"/>
          </p:nvPr>
        </p:nvSpPr>
        <p:spPr>
          <a:xfrm>
            <a:off x="682625" y="1981200"/>
            <a:ext cx="7772400" cy="4543425"/>
          </a:xfrm>
        </p:spPr>
        <p:txBody>
          <a:bodyPr/>
          <a:lstStyle/>
          <a:p>
            <a:r>
              <a:rPr lang="ja-JP" altLang="en-US" smtClean="0"/>
              <a:t>言葉の意味</a:t>
            </a:r>
          </a:p>
          <a:p>
            <a:pPr lvl="1">
              <a:lnSpc>
                <a:spcPct val="90000"/>
              </a:lnSpc>
            </a:pPr>
            <a:r>
              <a:rPr lang="ja-JP" altLang="en-US" i="1" u="sng" smtClean="0">
                <a:solidFill>
                  <a:schemeClr val="accent2"/>
                </a:solidFill>
              </a:rPr>
              <a:t>公理</a:t>
            </a:r>
            <a:r>
              <a:rPr lang="ja-JP" altLang="en-US" smtClean="0"/>
              <a:t> （</a:t>
            </a:r>
            <a:r>
              <a:rPr lang="en-US" altLang="ja-JP" smtClean="0"/>
              <a:t>axiom</a:t>
            </a:r>
            <a:r>
              <a:rPr lang="ja-JP" altLang="en-US" smtClean="0"/>
              <a:t>）</a:t>
            </a:r>
          </a:p>
          <a:p>
            <a:pPr lvl="2">
              <a:lnSpc>
                <a:spcPct val="90000"/>
              </a:lnSpc>
            </a:pPr>
            <a:r>
              <a:rPr lang="ja-JP" altLang="en-US" sz="3600" smtClean="0"/>
              <a:t>その他の命題を導きだすための前提として導入される最も基本的な仮定のこと</a:t>
            </a:r>
          </a:p>
          <a:p>
            <a:pPr lvl="1">
              <a:lnSpc>
                <a:spcPct val="90000"/>
              </a:lnSpc>
            </a:pPr>
            <a:r>
              <a:rPr lang="ja-JP" altLang="en-US" i="1" u="sng" smtClean="0">
                <a:solidFill>
                  <a:schemeClr val="accent2"/>
                </a:solidFill>
              </a:rPr>
              <a:t>定理</a:t>
            </a:r>
            <a:r>
              <a:rPr lang="ja-JP" altLang="en-US" smtClean="0"/>
              <a:t> （</a:t>
            </a:r>
            <a:r>
              <a:rPr lang="en-US" altLang="ja-JP" smtClean="0"/>
              <a:t>theorem</a:t>
            </a:r>
            <a:r>
              <a:rPr lang="ja-JP" altLang="en-US" smtClean="0"/>
              <a:t>）</a:t>
            </a:r>
          </a:p>
          <a:p>
            <a:pPr lvl="2">
              <a:lnSpc>
                <a:spcPct val="90000"/>
              </a:lnSpc>
            </a:pPr>
            <a:r>
              <a:rPr lang="ja-JP" altLang="en-US" sz="3600" smtClean="0"/>
              <a:t>公理を前提として推論規則によって導きだされた命題</a:t>
            </a:r>
          </a:p>
        </p:txBody>
      </p:sp>
      <p:sp>
        <p:nvSpPr>
          <p:cNvPr id="4608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E537A26-1FB4-4EC5-B492-1C23B6EAD23C}" type="slidenum">
              <a:rPr lang="ja-JP" altLang="en-US">
                <a:latin typeface="ＭＳ Ｐゴシック" pitchFamily="50" charset="-128"/>
              </a:rPr>
              <a:pPr algn="r"/>
              <a:t>47</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準備</a:t>
            </a:r>
          </a:p>
        </p:txBody>
      </p:sp>
      <p:sp>
        <p:nvSpPr>
          <p:cNvPr id="47107" name="Rectangle 3"/>
          <p:cNvSpPr>
            <a:spLocks noGrp="1" noChangeArrowheads="1"/>
          </p:cNvSpPr>
          <p:nvPr>
            <p:ph type="body" idx="1"/>
          </p:nvPr>
        </p:nvSpPr>
        <p:spPr>
          <a:xfrm>
            <a:off x="682625" y="1981200"/>
            <a:ext cx="7772400" cy="2887663"/>
          </a:xfrm>
        </p:spPr>
        <p:txBody>
          <a:bodyPr/>
          <a:lstStyle/>
          <a:p>
            <a:pPr lvl="1"/>
            <a:r>
              <a:rPr lang="ja-JP" altLang="en-US" i="1" u="sng" smtClean="0">
                <a:solidFill>
                  <a:schemeClr val="accent2"/>
                </a:solidFill>
              </a:rPr>
              <a:t>表明</a:t>
            </a:r>
            <a:r>
              <a:rPr lang="ja-JP" altLang="en-US" smtClean="0"/>
              <a:t> </a:t>
            </a:r>
            <a:r>
              <a:rPr lang="en-US" altLang="ja-JP" smtClean="0"/>
              <a:t>(assertion)</a:t>
            </a:r>
          </a:p>
          <a:p>
            <a:pPr lvl="2"/>
            <a:r>
              <a:rPr lang="ja-JP" altLang="en-US" sz="3600" smtClean="0"/>
              <a:t>プログラムの中の特定の場所で変数の値の間に成立する条件式</a:t>
            </a:r>
          </a:p>
        </p:txBody>
      </p:sp>
      <p:sp>
        <p:nvSpPr>
          <p:cNvPr id="47109"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F062ACB-47D4-4925-830F-C11DA63B7C41}" type="slidenum">
              <a:rPr lang="ja-JP" altLang="en-US">
                <a:latin typeface="ＭＳ Ｐゴシック" pitchFamily="50" charset="-128"/>
              </a:rPr>
              <a:pPr algn="r"/>
              <a:t>48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準備</a:t>
            </a:r>
          </a:p>
        </p:txBody>
      </p:sp>
      <p:sp>
        <p:nvSpPr>
          <p:cNvPr id="48131" name="Rectangle 3"/>
          <p:cNvSpPr>
            <a:spLocks noGrp="1" noChangeArrowheads="1"/>
          </p:cNvSpPr>
          <p:nvPr>
            <p:ph type="body" idx="1"/>
          </p:nvPr>
        </p:nvSpPr>
        <p:spPr/>
        <p:txBody>
          <a:bodyPr/>
          <a:lstStyle/>
          <a:p>
            <a:r>
              <a:rPr lang="ja-JP" altLang="en-US" smtClean="0"/>
              <a:t>推論規則の書式</a:t>
            </a:r>
          </a:p>
          <a:p>
            <a:pPr lvl="1">
              <a:buFont typeface="Wingdings" pitchFamily="2" charset="2"/>
              <a:buNone/>
            </a:pPr>
            <a:r>
              <a:rPr lang="ja-JP" altLang="en-US" smtClean="0"/>
              <a:t>  </a:t>
            </a:r>
            <a:r>
              <a:rPr lang="en-US" altLang="ja-JP" smtClean="0"/>
              <a:t>S1  S2  S3  </a:t>
            </a:r>
            <a:r>
              <a:rPr lang="ja-JP" altLang="en-US" smtClean="0"/>
              <a:t>・・・</a:t>
            </a:r>
          </a:p>
          <a:p>
            <a:pPr lvl="1">
              <a:lnSpc>
                <a:spcPct val="80000"/>
              </a:lnSpc>
              <a:buFont typeface="Wingdings" pitchFamily="2" charset="2"/>
              <a:buNone/>
            </a:pPr>
            <a:r>
              <a:rPr lang="ja-JP" altLang="en-US" smtClean="0"/>
              <a:t>          </a:t>
            </a:r>
            <a:r>
              <a:rPr lang="en-US" altLang="ja-JP" smtClean="0"/>
              <a:t>S</a:t>
            </a:r>
          </a:p>
          <a:p>
            <a:pPr>
              <a:buFont typeface="Wingdings" pitchFamily="2" charset="2"/>
              <a:buNone/>
            </a:pPr>
            <a:r>
              <a:rPr lang="ja-JP" altLang="en-US" smtClean="0"/>
              <a:t>	とは、横線の上の式がすべて成立するならば、横線の下側の式が成立することを示している</a:t>
            </a:r>
          </a:p>
        </p:txBody>
      </p:sp>
      <p:sp>
        <p:nvSpPr>
          <p:cNvPr id="4813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7FB59D5-A044-4A8D-B5E7-EAE00F9B2B04}" type="slidenum">
              <a:rPr lang="ja-JP" altLang="en-US">
                <a:latin typeface="ＭＳ Ｐゴシック" pitchFamily="50" charset="-128"/>
              </a:rPr>
              <a:pPr algn="r"/>
              <a:t>49</a:t>
            </a:fld>
            <a:endParaRPr lang="en-US" altLang="ja-JP">
              <a:latin typeface="ＭＳ Ｐゴシック" pitchFamily="50" charset="-128"/>
            </a:endParaRPr>
          </a:p>
        </p:txBody>
      </p:sp>
      <p:sp>
        <p:nvSpPr>
          <p:cNvPr id="48133" name="Line 5"/>
          <p:cNvSpPr>
            <a:spLocks noChangeShapeType="1"/>
          </p:cNvSpPr>
          <p:nvPr/>
        </p:nvSpPr>
        <p:spPr bwMode="auto">
          <a:xfrm>
            <a:off x="1476375" y="3213100"/>
            <a:ext cx="3167063" cy="0"/>
          </a:xfrm>
          <a:prstGeom prst="line">
            <a:avLst/>
          </a:prstGeom>
          <a:noFill/>
          <a:ln w="38100">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a:defRPr/>
            </a:pPr>
            <a:r>
              <a:rPr lang="ja-JP" altLang="en-US" smtClean="0"/>
              <a:t>１</a:t>
            </a:r>
            <a:r>
              <a:rPr lang="en-US" altLang="ja-JP" smtClean="0"/>
              <a:t>. </a:t>
            </a:r>
            <a:r>
              <a:rPr lang="ja-JP" altLang="en-US" smtClean="0"/>
              <a:t>意味論とは</a:t>
            </a:r>
          </a:p>
        </p:txBody>
      </p:sp>
      <p:sp>
        <p:nvSpPr>
          <p:cNvPr id="7171" name="Rectangle 3"/>
          <p:cNvSpPr>
            <a:spLocks noGrp="1" noChangeArrowheads="1"/>
          </p:cNvSpPr>
          <p:nvPr>
            <p:ph type="body" idx="1"/>
          </p:nvPr>
        </p:nvSpPr>
        <p:spPr>
          <a:xfrm>
            <a:off x="682625" y="1981200"/>
            <a:ext cx="7772400" cy="4400550"/>
          </a:xfrm>
        </p:spPr>
        <p:txBody>
          <a:bodyPr/>
          <a:lstStyle/>
          <a:p>
            <a:pPr lvl="1"/>
            <a:r>
              <a:rPr lang="ja-JP" altLang="en-US" smtClean="0"/>
              <a:t>例</a:t>
            </a:r>
          </a:p>
          <a:p>
            <a:pPr lvl="1">
              <a:buFont typeface="Wingdings" pitchFamily="2" charset="2"/>
              <a:buNone/>
            </a:pPr>
            <a:r>
              <a:rPr lang="ja-JP" altLang="en-US" smtClean="0"/>
              <a:t>	ＣやＪａｖａの 後置</a:t>
            </a:r>
            <a:r>
              <a:rPr lang="en-US" altLang="ja-JP" smtClean="0"/>
              <a:t>++</a:t>
            </a:r>
            <a:r>
              <a:rPr lang="ja-JP" altLang="en-US" smtClean="0"/>
              <a:t>演算子は、「式を評価した後、その変数の値を１増やす」 と説明されることが多い</a:t>
            </a:r>
          </a:p>
          <a:p>
            <a:pPr lvl="1">
              <a:buFont typeface="Wingdings" pitchFamily="2" charset="2"/>
              <a:buNone/>
            </a:pPr>
            <a:endParaRPr lang="ja-JP" altLang="en-US" smtClean="0"/>
          </a:p>
          <a:p>
            <a:pPr lvl="1">
              <a:buFont typeface="Wingdings" pitchFamily="2" charset="2"/>
              <a:buNone/>
            </a:pPr>
            <a:r>
              <a:rPr lang="ja-JP" altLang="en-US" smtClean="0"/>
              <a:t>	「</a:t>
            </a:r>
            <a:r>
              <a:rPr lang="en-US" altLang="ja-JP" smtClean="0"/>
              <a:t>x=1; x =</a:t>
            </a:r>
            <a:r>
              <a:rPr lang="ja-JP" altLang="en-US" smtClean="0"/>
              <a:t> </a:t>
            </a:r>
            <a:r>
              <a:rPr lang="en-US" altLang="ja-JP" smtClean="0"/>
              <a:t>x++</a:t>
            </a:r>
            <a:r>
              <a:rPr lang="ja-JP" altLang="en-US" smtClean="0"/>
              <a:t>」で何が起きるかは、分かりにくい</a:t>
            </a:r>
          </a:p>
        </p:txBody>
      </p:sp>
      <p:sp>
        <p:nvSpPr>
          <p:cNvPr id="71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8075947-B697-4FFB-87FD-CFE220AD96F6}" type="slidenum">
              <a:rPr lang="ja-JP" altLang="en-US">
                <a:latin typeface="ＭＳ Ｐゴシック" pitchFamily="50" charset="-128"/>
              </a:rPr>
              <a:pPr algn="r"/>
              <a:t>5</a:t>
            </a:fld>
            <a:endParaRPr lang="en-US" altLang="ja-JP">
              <a:latin typeface="ＭＳ Ｐゴシック" pitchFamily="50" charset="-128"/>
            </a:endParaRPr>
          </a:p>
        </p:txBody>
      </p:sp>
      <p:sp>
        <p:nvSpPr>
          <p:cNvPr id="7173" name="AutoShape 6"/>
          <p:cNvSpPr>
            <a:spLocks noChangeArrowheads="1"/>
          </p:cNvSpPr>
          <p:nvPr/>
        </p:nvSpPr>
        <p:spPr bwMode="auto">
          <a:xfrm>
            <a:off x="2555875" y="4508500"/>
            <a:ext cx="1439863" cy="504825"/>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準備</a:t>
            </a:r>
          </a:p>
        </p:txBody>
      </p:sp>
      <p:sp>
        <p:nvSpPr>
          <p:cNvPr id="49155" name="Rectangle 3"/>
          <p:cNvSpPr>
            <a:spLocks noGrp="1" noChangeArrowheads="1"/>
          </p:cNvSpPr>
          <p:nvPr>
            <p:ph type="body" idx="1"/>
          </p:nvPr>
        </p:nvSpPr>
        <p:spPr>
          <a:xfrm>
            <a:off x="682625" y="1981200"/>
            <a:ext cx="7772400" cy="3608388"/>
          </a:xfrm>
        </p:spPr>
        <p:txBody>
          <a:bodyPr/>
          <a:lstStyle/>
          <a:p>
            <a:pPr lvl="1">
              <a:lnSpc>
                <a:spcPct val="90000"/>
              </a:lnSpc>
            </a:pPr>
            <a:r>
              <a:rPr lang="ja-JP" altLang="en-US" smtClean="0"/>
              <a:t>例</a:t>
            </a:r>
            <a:r>
              <a:rPr lang="en-US" altLang="ja-JP" smtClean="0"/>
              <a:t>1</a:t>
            </a:r>
          </a:p>
          <a:p>
            <a:pPr lvl="2">
              <a:lnSpc>
                <a:spcPct val="90000"/>
              </a:lnSpc>
              <a:buFont typeface="Wingdings" pitchFamily="2" charset="2"/>
              <a:buNone/>
            </a:pPr>
            <a:r>
              <a:rPr lang="en-US" altLang="ja-JP" sz="3600" smtClean="0"/>
              <a:t>		a=b  b=c</a:t>
            </a:r>
          </a:p>
          <a:p>
            <a:pPr lvl="2">
              <a:lnSpc>
                <a:spcPct val="80000"/>
              </a:lnSpc>
              <a:buFont typeface="Wingdings" pitchFamily="2" charset="2"/>
              <a:buNone/>
            </a:pPr>
            <a:r>
              <a:rPr lang="en-US" altLang="ja-JP" sz="3600" smtClean="0"/>
              <a:t>   	   a=c</a:t>
            </a:r>
          </a:p>
          <a:p>
            <a:pPr lvl="1">
              <a:lnSpc>
                <a:spcPct val="80000"/>
              </a:lnSpc>
            </a:pPr>
            <a:r>
              <a:rPr lang="ja-JP" altLang="en-US" sz="4000" smtClean="0"/>
              <a:t>例</a:t>
            </a:r>
            <a:r>
              <a:rPr lang="en-US" altLang="ja-JP" sz="4000" smtClean="0"/>
              <a:t>2</a:t>
            </a:r>
          </a:p>
          <a:p>
            <a:pPr lvl="2">
              <a:lnSpc>
                <a:spcPct val="90000"/>
              </a:lnSpc>
              <a:buFont typeface="Wingdings" pitchFamily="2" charset="2"/>
              <a:buNone/>
            </a:pPr>
            <a:r>
              <a:rPr lang="en-US" altLang="ja-JP" sz="3600" smtClean="0"/>
              <a:t>      A  A</a:t>
            </a:r>
            <a:r>
              <a:rPr lang="ja-JP" altLang="en-US" sz="3600" smtClean="0"/>
              <a:t>⇒</a:t>
            </a:r>
            <a:r>
              <a:rPr lang="en-US" altLang="ja-JP" sz="3600" smtClean="0"/>
              <a:t>B</a:t>
            </a:r>
          </a:p>
          <a:p>
            <a:pPr lvl="2">
              <a:lnSpc>
                <a:spcPct val="80000"/>
              </a:lnSpc>
              <a:buFont typeface="Wingdings" pitchFamily="2" charset="2"/>
              <a:buNone/>
            </a:pPr>
            <a:r>
              <a:rPr lang="en-US" altLang="ja-JP" sz="3600" smtClean="0"/>
              <a:t>   	    B</a:t>
            </a:r>
          </a:p>
        </p:txBody>
      </p:sp>
      <p:sp>
        <p:nvSpPr>
          <p:cNvPr id="4915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7FBF55B9-5FCF-4EF2-B660-B00EE119C317}" type="slidenum">
              <a:rPr lang="ja-JP" altLang="en-US">
                <a:latin typeface="ＭＳ Ｐゴシック" pitchFamily="50" charset="-128"/>
              </a:rPr>
              <a:pPr algn="r"/>
              <a:t>50</a:t>
            </a:fld>
            <a:endParaRPr lang="en-US" altLang="ja-JP">
              <a:latin typeface="ＭＳ Ｐゴシック" pitchFamily="50" charset="-128"/>
            </a:endParaRPr>
          </a:p>
        </p:txBody>
      </p:sp>
      <p:sp>
        <p:nvSpPr>
          <p:cNvPr id="49157" name="Line 5"/>
          <p:cNvSpPr>
            <a:spLocks noChangeShapeType="1"/>
          </p:cNvSpPr>
          <p:nvPr/>
        </p:nvSpPr>
        <p:spPr bwMode="auto">
          <a:xfrm>
            <a:off x="2413000" y="3213100"/>
            <a:ext cx="2159000" cy="0"/>
          </a:xfrm>
          <a:prstGeom prst="line">
            <a:avLst/>
          </a:prstGeom>
          <a:noFill/>
          <a:ln w="38100">
            <a:solidFill>
              <a:schemeClr val="tx1"/>
            </a:solidFill>
            <a:round/>
            <a:headEnd/>
            <a:tailEnd/>
          </a:ln>
        </p:spPr>
        <p:txBody>
          <a:bodyPr/>
          <a:lstStyle/>
          <a:p>
            <a:endParaRPr lang="ja-JP" altLang="en-US"/>
          </a:p>
        </p:txBody>
      </p:sp>
      <p:sp>
        <p:nvSpPr>
          <p:cNvPr id="49158" name="Line 6"/>
          <p:cNvSpPr>
            <a:spLocks noChangeShapeType="1"/>
          </p:cNvSpPr>
          <p:nvPr/>
        </p:nvSpPr>
        <p:spPr bwMode="auto">
          <a:xfrm>
            <a:off x="2411413" y="4941888"/>
            <a:ext cx="2159000" cy="0"/>
          </a:xfrm>
          <a:prstGeom prst="line">
            <a:avLst/>
          </a:prstGeom>
          <a:noFill/>
          <a:ln w="38100">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準備</a:t>
            </a:r>
          </a:p>
        </p:txBody>
      </p:sp>
      <p:sp>
        <p:nvSpPr>
          <p:cNvPr id="50179" name="Rectangle 3"/>
          <p:cNvSpPr>
            <a:spLocks noGrp="1" noChangeArrowheads="1"/>
          </p:cNvSpPr>
          <p:nvPr>
            <p:ph type="body" idx="1"/>
          </p:nvPr>
        </p:nvSpPr>
        <p:spPr/>
        <p:txBody>
          <a:bodyPr/>
          <a:lstStyle/>
          <a:p>
            <a:r>
              <a:rPr lang="en-US" altLang="ja-JP" smtClean="0"/>
              <a:t>A</a:t>
            </a:r>
            <a:r>
              <a:rPr lang="ja-JP" altLang="en-US" smtClean="0"/>
              <a:t>を論理式、</a:t>
            </a:r>
            <a:r>
              <a:rPr lang="en-US" altLang="ja-JP" smtClean="0"/>
              <a:t>x</a:t>
            </a:r>
            <a:r>
              <a:rPr lang="ja-JP" altLang="en-US" smtClean="0"/>
              <a:t>を変数、</a:t>
            </a:r>
            <a:r>
              <a:rPr lang="en-US" altLang="ja-JP" smtClean="0"/>
              <a:t>e</a:t>
            </a:r>
            <a:r>
              <a:rPr lang="ja-JP" altLang="en-US" smtClean="0"/>
              <a:t>を式とする</a:t>
            </a:r>
          </a:p>
          <a:p>
            <a:pPr>
              <a:buFont typeface="Wingdings" pitchFamily="2" charset="2"/>
              <a:buNone/>
            </a:pPr>
            <a:r>
              <a:rPr lang="en-US" altLang="ja-JP" smtClean="0"/>
              <a:t>	A</a:t>
            </a:r>
            <a:r>
              <a:rPr lang="ja-JP" altLang="en-US" smtClean="0"/>
              <a:t>の中に出現するすべてのｘを、</a:t>
            </a:r>
            <a:r>
              <a:rPr lang="en-US" altLang="ja-JP" smtClean="0"/>
              <a:t>e</a:t>
            </a:r>
            <a:r>
              <a:rPr lang="ja-JP" altLang="en-US" smtClean="0"/>
              <a:t>で置き換えた式を</a:t>
            </a:r>
          </a:p>
          <a:p>
            <a:pPr>
              <a:buFont typeface="Wingdings" pitchFamily="2" charset="2"/>
              <a:buNone/>
            </a:pPr>
            <a:endParaRPr lang="ja-JP" altLang="en-US" smtClean="0"/>
          </a:p>
          <a:p>
            <a:pPr>
              <a:lnSpc>
                <a:spcPct val="40000"/>
              </a:lnSpc>
              <a:buFont typeface="Wingdings" pitchFamily="2" charset="2"/>
              <a:buNone/>
            </a:pPr>
            <a:endParaRPr lang="ja-JP" altLang="en-US" smtClean="0"/>
          </a:p>
          <a:p>
            <a:pPr>
              <a:buFont typeface="Wingdings" pitchFamily="2" charset="2"/>
              <a:buNone/>
            </a:pPr>
            <a:r>
              <a:rPr lang="ja-JP" altLang="en-US" smtClean="0"/>
              <a:t>	 で表わす</a:t>
            </a:r>
          </a:p>
        </p:txBody>
      </p:sp>
      <p:sp>
        <p:nvSpPr>
          <p:cNvPr id="5018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16D134C-653C-4BD4-9FA5-856C5E04FA68}" type="slidenum">
              <a:rPr lang="ja-JP" altLang="en-US">
                <a:latin typeface="ＭＳ Ｐゴシック" pitchFamily="50" charset="-128"/>
              </a:rPr>
              <a:pPr algn="r"/>
              <a:t>51</a:t>
            </a:fld>
            <a:endParaRPr lang="en-US" altLang="ja-JP">
              <a:latin typeface="ＭＳ Ｐゴシック" pitchFamily="50" charset="-128"/>
            </a:endParaRPr>
          </a:p>
        </p:txBody>
      </p:sp>
      <p:sp>
        <p:nvSpPr>
          <p:cNvPr id="50181" name="Text Box 7"/>
          <p:cNvSpPr txBox="1">
            <a:spLocks noChangeArrowheads="1"/>
          </p:cNvSpPr>
          <p:nvPr/>
        </p:nvSpPr>
        <p:spPr bwMode="auto">
          <a:xfrm>
            <a:off x="1835150" y="3789363"/>
            <a:ext cx="3168650" cy="679450"/>
          </a:xfrm>
          <a:prstGeom prst="rect">
            <a:avLst/>
          </a:prstGeom>
          <a:noFill/>
          <a:ln w="38100">
            <a:solidFill>
              <a:schemeClr val="accent2"/>
            </a:solidFill>
            <a:miter lim="800000"/>
            <a:headEnd/>
            <a:tailEnd/>
          </a:ln>
        </p:spPr>
        <p:txBody>
          <a:bodyPr>
            <a:spAutoFit/>
          </a:bodyPr>
          <a:lstStyle/>
          <a:p>
            <a:pPr algn="ctr">
              <a:spcBef>
                <a:spcPct val="50000"/>
              </a:spcBef>
            </a:pPr>
            <a:r>
              <a:rPr lang="en-US" altLang="ja-JP" sz="3600">
                <a:latin typeface="ＭＳ Ｐゴシック" pitchFamily="50" charset="-128"/>
              </a:rPr>
              <a:t>A[e/x] </a:t>
            </a:r>
            <a:endParaRPr lang="ja-JP" altLang="en-US" sz="3600">
              <a:latin typeface="ＭＳ Ｐゴシック" pitchFamily="50" charset="-12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１ 準備</a:t>
            </a:r>
          </a:p>
        </p:txBody>
      </p:sp>
      <p:sp>
        <p:nvSpPr>
          <p:cNvPr id="51203" name="Rectangle 3"/>
          <p:cNvSpPr>
            <a:spLocks noGrp="1" noChangeArrowheads="1"/>
          </p:cNvSpPr>
          <p:nvPr>
            <p:ph type="body" idx="1"/>
          </p:nvPr>
        </p:nvSpPr>
        <p:spPr>
          <a:xfrm>
            <a:off x="682625" y="1981200"/>
            <a:ext cx="7772400" cy="3392488"/>
          </a:xfrm>
        </p:spPr>
        <p:txBody>
          <a:bodyPr/>
          <a:lstStyle/>
          <a:p>
            <a:pPr lvl="1"/>
            <a:r>
              <a:rPr lang="ja-JP" altLang="en-US" smtClean="0"/>
              <a:t>例１</a:t>
            </a:r>
          </a:p>
          <a:p>
            <a:pPr lvl="1">
              <a:buFont typeface="Wingdings" pitchFamily="2" charset="2"/>
              <a:buNone/>
            </a:pPr>
            <a:r>
              <a:rPr lang="ja-JP" altLang="en-US" smtClean="0"/>
              <a:t>	</a:t>
            </a:r>
            <a:r>
              <a:rPr lang="en-US" altLang="ja-JP" smtClean="0"/>
              <a:t>(y=x)[a/x] = (y=a)</a:t>
            </a:r>
          </a:p>
          <a:p>
            <a:pPr lvl="1"/>
            <a:r>
              <a:rPr lang="ja-JP" altLang="en-US" smtClean="0"/>
              <a:t>例２</a:t>
            </a:r>
            <a:endParaRPr lang="en-US" altLang="ja-JP" smtClean="0"/>
          </a:p>
          <a:p>
            <a:pPr lvl="2">
              <a:buFont typeface="Wingdings" pitchFamily="2" charset="2"/>
              <a:buNone/>
            </a:pPr>
            <a:r>
              <a:rPr lang="en-US" altLang="ja-JP" sz="3600" smtClean="0"/>
              <a:t>((x+y) &lt; (x-z))[x-y/x]</a:t>
            </a:r>
          </a:p>
          <a:p>
            <a:pPr lvl="2">
              <a:buFont typeface="Wingdings" pitchFamily="2" charset="2"/>
              <a:buNone/>
            </a:pPr>
            <a:r>
              <a:rPr lang="en-US" altLang="ja-JP" sz="3600" smtClean="0"/>
              <a:t>		= ((x-y)+y) &lt; ((x-y)-z)</a:t>
            </a:r>
          </a:p>
        </p:txBody>
      </p:sp>
      <p:sp>
        <p:nvSpPr>
          <p:cNvPr id="5120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3F80D19-5866-433C-A978-DD16FCD95497}" type="slidenum">
              <a:rPr lang="ja-JP" altLang="en-US">
                <a:latin typeface="ＭＳ Ｐゴシック" pitchFamily="50" charset="-128"/>
              </a:rPr>
              <a:pPr algn="r"/>
              <a:t>52</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２ 表明</a:t>
            </a:r>
          </a:p>
        </p:txBody>
      </p:sp>
      <p:sp>
        <p:nvSpPr>
          <p:cNvPr id="52227" name="Rectangle 3"/>
          <p:cNvSpPr>
            <a:spLocks noGrp="1" noChangeArrowheads="1"/>
          </p:cNvSpPr>
          <p:nvPr>
            <p:ph type="body" idx="1"/>
          </p:nvPr>
        </p:nvSpPr>
        <p:spPr>
          <a:xfrm>
            <a:off x="682625" y="1981200"/>
            <a:ext cx="7772400" cy="727075"/>
          </a:xfrm>
        </p:spPr>
        <p:txBody>
          <a:bodyPr/>
          <a:lstStyle/>
          <a:p>
            <a:r>
              <a:rPr lang="en-US" altLang="ja-JP" smtClean="0"/>
              <a:t>Hoare</a:t>
            </a:r>
            <a:r>
              <a:rPr lang="ja-JP" altLang="en-US" smtClean="0"/>
              <a:t>の論理で扱う 表明 </a:t>
            </a:r>
            <a:r>
              <a:rPr lang="en-US" altLang="ja-JP" smtClean="0"/>
              <a:t>(assertion)</a:t>
            </a:r>
            <a:endParaRPr lang="ja-JP" altLang="en-US" smtClean="0"/>
          </a:p>
        </p:txBody>
      </p:sp>
      <p:sp>
        <p:nvSpPr>
          <p:cNvPr id="5222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C006262-9B4D-475E-A7E9-4665B885AC3E}" type="slidenum">
              <a:rPr lang="ja-JP" altLang="en-US">
                <a:latin typeface="ＭＳ Ｐゴシック" pitchFamily="50" charset="-128"/>
              </a:rPr>
              <a:pPr algn="r"/>
              <a:t>53</a:t>
            </a:fld>
            <a:endParaRPr lang="en-US" altLang="ja-JP">
              <a:latin typeface="ＭＳ Ｐゴシック" pitchFamily="50" charset="-128"/>
            </a:endParaRPr>
          </a:p>
        </p:txBody>
      </p:sp>
      <p:sp>
        <p:nvSpPr>
          <p:cNvPr id="52229" name="Text Box 6"/>
          <p:cNvSpPr txBox="1">
            <a:spLocks noChangeArrowheads="1"/>
          </p:cNvSpPr>
          <p:nvPr/>
        </p:nvSpPr>
        <p:spPr bwMode="auto">
          <a:xfrm>
            <a:off x="1763713" y="2801938"/>
            <a:ext cx="2520950" cy="679450"/>
          </a:xfrm>
          <a:prstGeom prst="rect">
            <a:avLst/>
          </a:prstGeom>
          <a:noFill/>
          <a:ln w="38100">
            <a:solidFill>
              <a:schemeClr val="accent2"/>
            </a:solidFill>
            <a:miter lim="800000"/>
            <a:headEnd/>
            <a:tailEnd/>
          </a:ln>
        </p:spPr>
        <p:txBody>
          <a:bodyPr>
            <a:spAutoFit/>
          </a:bodyPr>
          <a:lstStyle/>
          <a:p>
            <a:pPr algn="ctr">
              <a:spcBef>
                <a:spcPct val="50000"/>
              </a:spcBef>
            </a:pPr>
            <a:r>
              <a:rPr lang="ja-JP" altLang="en-US" sz="3600">
                <a:latin typeface="ＭＳ Ｐゴシック" pitchFamily="50" charset="-128"/>
              </a:rPr>
              <a:t>｛</a:t>
            </a:r>
            <a:r>
              <a:rPr lang="en-US" altLang="ja-JP" sz="3600">
                <a:latin typeface="ＭＳ Ｐゴシック" pitchFamily="50" charset="-128"/>
              </a:rPr>
              <a:t>A</a:t>
            </a:r>
            <a:r>
              <a:rPr lang="ja-JP" altLang="en-US" sz="3600">
                <a:latin typeface="ＭＳ Ｐゴシック" pitchFamily="50" charset="-128"/>
              </a:rPr>
              <a:t>｝</a:t>
            </a:r>
            <a:r>
              <a:rPr lang="en-US" altLang="ja-JP" sz="3600">
                <a:latin typeface="ＭＳ Ｐゴシック" pitchFamily="50" charset="-128"/>
              </a:rPr>
              <a:t>P</a:t>
            </a:r>
            <a:r>
              <a:rPr lang="ja-JP" altLang="en-US" sz="3600">
                <a:latin typeface="ＭＳ Ｐゴシック" pitchFamily="50" charset="-128"/>
              </a:rPr>
              <a:t>｛</a:t>
            </a:r>
            <a:r>
              <a:rPr lang="en-US" altLang="ja-JP" sz="3600">
                <a:latin typeface="ＭＳ Ｐゴシック" pitchFamily="50" charset="-128"/>
              </a:rPr>
              <a:t>B</a:t>
            </a:r>
            <a:r>
              <a:rPr lang="ja-JP" altLang="en-US" sz="3600">
                <a:latin typeface="ＭＳ Ｐゴシック" pitchFamily="50" charset="-128"/>
              </a:rPr>
              <a:t>｝</a:t>
            </a:r>
          </a:p>
        </p:txBody>
      </p:sp>
      <p:sp>
        <p:nvSpPr>
          <p:cNvPr id="52230" name="Text Box 8"/>
          <p:cNvSpPr txBox="1">
            <a:spLocks noChangeArrowheads="1"/>
          </p:cNvSpPr>
          <p:nvPr/>
        </p:nvSpPr>
        <p:spPr bwMode="auto">
          <a:xfrm>
            <a:off x="2413000" y="3514725"/>
            <a:ext cx="5688013" cy="1066800"/>
          </a:xfrm>
          <a:prstGeom prst="rect">
            <a:avLst/>
          </a:prstGeom>
          <a:noFill/>
          <a:ln w="9525">
            <a:noFill/>
            <a:miter lim="800000"/>
            <a:headEnd/>
            <a:tailEnd/>
          </a:ln>
        </p:spPr>
        <p:txBody>
          <a:bodyPr>
            <a:spAutoFit/>
          </a:bodyPr>
          <a:lstStyle/>
          <a:p>
            <a:pPr>
              <a:spcBef>
                <a:spcPct val="50000"/>
              </a:spcBef>
            </a:pPr>
            <a:r>
              <a:rPr lang="en-US" altLang="ja-JP" sz="3200">
                <a:latin typeface="ＭＳ Ｐゴシック" pitchFamily="50" charset="-128"/>
              </a:rPr>
              <a:t>A</a:t>
            </a:r>
            <a:r>
              <a:rPr lang="ja-JP" altLang="en-US" sz="3200">
                <a:latin typeface="ＭＳ Ｐゴシック" pitchFamily="50" charset="-128"/>
              </a:rPr>
              <a:t>と</a:t>
            </a:r>
            <a:r>
              <a:rPr lang="en-US" altLang="ja-JP" sz="3200">
                <a:latin typeface="ＭＳ Ｐゴシック" pitchFamily="50" charset="-128"/>
              </a:rPr>
              <a:t>B</a:t>
            </a:r>
            <a:r>
              <a:rPr lang="ja-JP" altLang="en-US" sz="3200">
                <a:latin typeface="ＭＳ Ｐゴシック" pitchFamily="50" charset="-128"/>
              </a:rPr>
              <a:t>は論理式、Ｐはプログラムまたはプログラムの文</a:t>
            </a:r>
          </a:p>
        </p:txBody>
      </p:sp>
      <p:sp>
        <p:nvSpPr>
          <p:cNvPr id="82955" name="AutoShape 11"/>
          <p:cNvSpPr>
            <a:spLocks noChangeArrowheads="1"/>
          </p:cNvSpPr>
          <p:nvPr/>
        </p:nvSpPr>
        <p:spPr bwMode="auto">
          <a:xfrm>
            <a:off x="2987675" y="5445125"/>
            <a:ext cx="1655763" cy="431800"/>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
        <p:nvSpPr>
          <p:cNvPr id="52236" name="Text Box 9"/>
          <p:cNvSpPr txBox="1">
            <a:spLocks noChangeArrowheads="1"/>
          </p:cNvSpPr>
          <p:nvPr/>
        </p:nvSpPr>
        <p:spPr bwMode="auto">
          <a:xfrm>
            <a:off x="1258888" y="4731866"/>
            <a:ext cx="7201544" cy="641350"/>
          </a:xfrm>
          <a:prstGeom prst="rect">
            <a:avLst/>
          </a:prstGeom>
          <a:noFill/>
          <a:ln w="9525">
            <a:noFill/>
            <a:miter lim="800000"/>
            <a:headEnd/>
            <a:tailEnd/>
          </a:ln>
        </p:spPr>
        <p:txBody>
          <a:bodyPr wrap="square">
            <a:spAutoFit/>
          </a:bodyPr>
          <a:lstStyle/>
          <a:p>
            <a:pPr>
              <a:spcBef>
                <a:spcPct val="50000"/>
              </a:spcBef>
              <a:buFont typeface="Wingdings" pitchFamily="2" charset="2"/>
              <a:buChar char="Ø"/>
            </a:pPr>
            <a:r>
              <a:rPr lang="ja-JP" altLang="en-US" sz="3600"/>
              <a:t>プログラムＰの実行前にＡが成立</a:t>
            </a:r>
          </a:p>
        </p:txBody>
      </p:sp>
      <p:sp>
        <p:nvSpPr>
          <p:cNvPr id="52234" name="Text Box 10"/>
          <p:cNvSpPr txBox="1">
            <a:spLocks noChangeArrowheads="1"/>
          </p:cNvSpPr>
          <p:nvPr/>
        </p:nvSpPr>
        <p:spPr bwMode="auto">
          <a:xfrm>
            <a:off x="1258888" y="5883275"/>
            <a:ext cx="7345560" cy="646331"/>
          </a:xfrm>
          <a:prstGeom prst="rect">
            <a:avLst/>
          </a:prstGeom>
          <a:noFill/>
          <a:ln w="9525">
            <a:noFill/>
            <a:miter lim="800000"/>
            <a:headEnd/>
            <a:tailEnd/>
          </a:ln>
        </p:spPr>
        <p:txBody>
          <a:bodyPr wrap="square">
            <a:spAutoFit/>
          </a:bodyPr>
          <a:lstStyle/>
          <a:p>
            <a:pPr>
              <a:spcBef>
                <a:spcPct val="50000"/>
              </a:spcBef>
              <a:buFont typeface="Wingdings" pitchFamily="2" charset="2"/>
              <a:buChar char="Ø"/>
            </a:pPr>
            <a:r>
              <a:rPr lang="ja-JP" altLang="en-US" sz="3600"/>
              <a:t>Ｐを実行前し停止した後はＢが成立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2236">
                                            <p:txEl>
                                              <p:pRg st="0" end="0"/>
                                            </p:txEl>
                                          </p:spTgt>
                                        </p:tgtEl>
                                        <p:attrNameLst>
                                          <p:attrName>style.visibility</p:attrName>
                                        </p:attrNameLst>
                                      </p:cBhvr>
                                      <p:to>
                                        <p:strVal val="visible"/>
                                      </p:to>
                                    </p:set>
                                    <p:animEffect transition="in" filter="wipe(down)">
                                      <p:cBhvr>
                                        <p:cTn id="7" dur="500"/>
                                        <p:tgtEl>
                                          <p:spTgt spid="522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2955"/>
                                        </p:tgtEl>
                                        <p:attrNameLst>
                                          <p:attrName>style.visibility</p:attrName>
                                        </p:attrNameLst>
                                      </p:cBhvr>
                                      <p:to>
                                        <p:strVal val="visible"/>
                                      </p:to>
                                    </p:set>
                                    <p:animEffect transition="in" filter="wipe(down)">
                                      <p:cBhvr>
                                        <p:cTn id="12" dur="500"/>
                                        <p:tgtEl>
                                          <p:spTgt spid="82955"/>
                                        </p:tgtEl>
                                      </p:cBhvr>
                                    </p:animEffect>
                                  </p:childTnLst>
                                </p:cTn>
                              </p:par>
                            </p:childTnLst>
                          </p:cTn>
                        </p:par>
                        <p:par>
                          <p:cTn id="13" fill="hold">
                            <p:stCondLst>
                              <p:cond delay="500"/>
                            </p:stCondLst>
                            <p:childTnLst>
                              <p:par>
                                <p:cTn id="14" presetID="22" presetClass="entr" presetSubtype="4" fill="hold" nodeType="afterEffect">
                                  <p:stCondLst>
                                    <p:cond delay="0"/>
                                  </p:stCondLst>
                                  <p:childTnLst>
                                    <p:set>
                                      <p:cBhvr>
                                        <p:cTn id="15" dur="1" fill="hold">
                                          <p:stCondLst>
                                            <p:cond delay="0"/>
                                          </p:stCondLst>
                                        </p:cTn>
                                        <p:tgtEl>
                                          <p:spTgt spid="52234">
                                            <p:txEl>
                                              <p:pRg st="0" end="0"/>
                                            </p:txEl>
                                          </p:spTgt>
                                        </p:tgtEl>
                                        <p:attrNameLst>
                                          <p:attrName>style.visibility</p:attrName>
                                        </p:attrNameLst>
                                      </p:cBhvr>
                                      <p:to>
                                        <p:strVal val="visible"/>
                                      </p:to>
                                    </p:set>
                                    <p:animEffect transition="in" filter="wipe(down)">
                                      <p:cBhvr>
                                        <p:cTn id="16" dur="500"/>
                                        <p:tgtEl>
                                          <p:spTgt spid="5223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55"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２ 表明</a:t>
            </a:r>
          </a:p>
        </p:txBody>
      </p:sp>
      <p:sp>
        <p:nvSpPr>
          <p:cNvPr id="53251" name="Rectangle 3"/>
          <p:cNvSpPr>
            <a:spLocks noGrp="1" noChangeArrowheads="1"/>
          </p:cNvSpPr>
          <p:nvPr>
            <p:ph type="body" idx="1"/>
          </p:nvPr>
        </p:nvSpPr>
        <p:spPr>
          <a:xfrm>
            <a:off x="682625" y="1981200"/>
            <a:ext cx="7772400" cy="2743200"/>
          </a:xfrm>
        </p:spPr>
        <p:txBody>
          <a:bodyPr/>
          <a:lstStyle/>
          <a:p>
            <a:pPr marL="868363" lvl="1" indent="-411163"/>
            <a:r>
              <a:rPr lang="en-US" altLang="ja-JP" smtClean="0"/>
              <a:t>A </a:t>
            </a:r>
            <a:r>
              <a:rPr lang="ja-JP" altLang="en-US" smtClean="0"/>
              <a:t>を</a:t>
            </a:r>
            <a:r>
              <a:rPr lang="ja-JP" altLang="en-US" i="1" u="sng" smtClean="0">
                <a:solidFill>
                  <a:schemeClr val="accent2"/>
                </a:solidFill>
              </a:rPr>
              <a:t>事前条件</a:t>
            </a:r>
            <a:r>
              <a:rPr lang="ja-JP" altLang="en-US" smtClean="0"/>
              <a:t> </a:t>
            </a:r>
            <a:r>
              <a:rPr lang="en-US" altLang="ja-JP" smtClean="0"/>
              <a:t>(precondition)</a:t>
            </a:r>
            <a:r>
              <a:rPr lang="ja-JP" altLang="en-US" smtClean="0"/>
              <a:t>、</a:t>
            </a:r>
            <a:br>
              <a:rPr lang="ja-JP" altLang="en-US" smtClean="0"/>
            </a:br>
            <a:r>
              <a:rPr lang="en-US" altLang="ja-JP" smtClean="0"/>
              <a:t>B </a:t>
            </a:r>
            <a:r>
              <a:rPr lang="ja-JP" altLang="en-US" smtClean="0"/>
              <a:t>を</a:t>
            </a:r>
            <a:r>
              <a:rPr lang="ja-JP" altLang="en-US" i="1" u="sng" smtClean="0">
                <a:solidFill>
                  <a:schemeClr val="accent2"/>
                </a:solidFill>
              </a:rPr>
              <a:t>事後条件</a:t>
            </a:r>
            <a:r>
              <a:rPr lang="ja-JP" altLang="en-US" smtClean="0"/>
              <a:t> </a:t>
            </a:r>
            <a:r>
              <a:rPr lang="en-US" altLang="ja-JP" smtClean="0"/>
              <a:t>(postcondition)</a:t>
            </a:r>
            <a:br>
              <a:rPr lang="en-US" altLang="ja-JP" smtClean="0"/>
            </a:br>
            <a:r>
              <a:rPr lang="ja-JP" altLang="en-US" smtClean="0"/>
              <a:t>という</a:t>
            </a:r>
          </a:p>
          <a:p>
            <a:pPr marL="868363" lvl="1" indent="-411163">
              <a:lnSpc>
                <a:spcPct val="150000"/>
              </a:lnSpc>
            </a:pPr>
            <a:r>
              <a:rPr lang="ja-JP" altLang="en-US" smtClean="0"/>
              <a:t>｛</a:t>
            </a:r>
            <a:r>
              <a:rPr lang="en-US" altLang="ja-JP" smtClean="0"/>
              <a:t>A</a:t>
            </a:r>
            <a:r>
              <a:rPr lang="ja-JP" altLang="en-US" smtClean="0"/>
              <a:t>｝</a:t>
            </a:r>
            <a:r>
              <a:rPr lang="en-US" altLang="ja-JP" smtClean="0"/>
              <a:t>P</a:t>
            </a:r>
            <a:r>
              <a:rPr lang="ja-JP" altLang="en-US" smtClean="0"/>
              <a:t>｛</a:t>
            </a:r>
            <a:r>
              <a:rPr lang="en-US" altLang="ja-JP" smtClean="0"/>
              <a:t>B</a:t>
            </a:r>
            <a:r>
              <a:rPr lang="ja-JP" altLang="en-US" smtClean="0"/>
              <a:t>｝は、次の論理式と等価</a:t>
            </a:r>
            <a:endParaRPr lang="en-US" altLang="ja-JP" smtClean="0"/>
          </a:p>
        </p:txBody>
      </p:sp>
      <p:sp>
        <p:nvSpPr>
          <p:cNvPr id="5325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5E8ED66-E9E6-4146-A76B-AE4856C39B65}" type="slidenum">
              <a:rPr lang="ja-JP" altLang="en-US">
                <a:latin typeface="ＭＳ Ｐゴシック" pitchFamily="50" charset="-128"/>
              </a:rPr>
              <a:pPr algn="r"/>
              <a:t>54</a:t>
            </a:fld>
            <a:endParaRPr lang="en-US" altLang="ja-JP">
              <a:latin typeface="ＭＳ Ｐゴシック" pitchFamily="50" charset="-128"/>
            </a:endParaRPr>
          </a:p>
        </p:txBody>
      </p:sp>
      <p:sp useBgFill="1">
        <p:nvSpPr>
          <p:cNvPr id="53253" name="Text Box 5"/>
          <p:cNvSpPr txBox="1">
            <a:spLocks noChangeArrowheads="1"/>
          </p:cNvSpPr>
          <p:nvPr/>
        </p:nvSpPr>
        <p:spPr bwMode="auto">
          <a:xfrm>
            <a:off x="1116013" y="4724400"/>
            <a:ext cx="7920037" cy="1228725"/>
          </a:xfrm>
          <a:prstGeom prst="rect">
            <a:avLst/>
          </a:prstGeom>
          <a:ln w="38100">
            <a:solidFill>
              <a:schemeClr val="accent2"/>
            </a:solidFill>
            <a:miter lim="800000"/>
            <a:headEnd/>
            <a:tailEnd/>
          </a:ln>
        </p:spPr>
        <p:txBody>
          <a:bodyPr>
            <a:spAutoFit/>
          </a:bodyPr>
          <a:lstStyle/>
          <a:p>
            <a:pPr>
              <a:spcBef>
                <a:spcPct val="50000"/>
              </a:spcBef>
            </a:pPr>
            <a:r>
              <a:rPr lang="ja-JP" altLang="en-US" sz="3600" baseline="30000">
                <a:latin typeface="ＭＳ Ｐゴシック" pitchFamily="50" charset="-128"/>
              </a:rPr>
              <a:t>∀</a:t>
            </a:r>
            <a:r>
              <a:rPr lang="en-US" altLang="ja-JP" sz="3200">
                <a:latin typeface="ＭＳ Ｐゴシック" pitchFamily="50" charset="-128"/>
              </a:rPr>
              <a:t>σ</a:t>
            </a:r>
            <a:r>
              <a:rPr lang="en-US" altLang="ja-JP" sz="3600">
                <a:latin typeface="ＭＳ Ｐゴシック" pitchFamily="50" charset="-128"/>
              </a:rPr>
              <a:t>,</a:t>
            </a:r>
            <a:r>
              <a:rPr lang="en-US" altLang="ja-JP" sz="3200">
                <a:latin typeface="ＭＳ Ｐゴシック" pitchFamily="50" charset="-128"/>
              </a:rPr>
              <a:t>σ’</a:t>
            </a:r>
            <a:r>
              <a:rPr lang="ja-JP" altLang="en-US" sz="3600">
                <a:latin typeface="ＭＳ Ｐゴシック" pitchFamily="50" charset="-128"/>
              </a:rPr>
              <a:t>∈Ｓ</a:t>
            </a:r>
            <a:r>
              <a:rPr lang="en-US" altLang="ja-JP" sz="3600">
                <a:latin typeface="ＭＳ Ｐゴシック" pitchFamily="50" charset="-128"/>
              </a:rPr>
              <a:t>, (</a:t>
            </a:r>
            <a:r>
              <a:rPr lang="en-US" altLang="ja-JP" sz="3600" b="1">
                <a:latin typeface="ＭＳ Ｐゴシック" pitchFamily="50" charset="-128"/>
              </a:rPr>
              <a:t>E</a:t>
            </a:r>
            <a:r>
              <a:rPr lang="en-US" altLang="ja-JP" sz="3600"/>
              <a:t>[[</a:t>
            </a:r>
            <a:r>
              <a:rPr lang="en-US" altLang="ja-JP" sz="3600">
                <a:latin typeface="ＭＳ Ｐゴシック" pitchFamily="50" charset="-128"/>
              </a:rPr>
              <a:t>A</a:t>
            </a:r>
            <a:r>
              <a:rPr lang="en-US" altLang="ja-JP" sz="3600"/>
              <a:t>]]</a:t>
            </a:r>
            <a:r>
              <a:rPr lang="en-US" altLang="ja-JP" sz="3600">
                <a:latin typeface="ＭＳ Ｐゴシック" pitchFamily="50" charset="-128"/>
              </a:rPr>
              <a:t>(</a:t>
            </a:r>
            <a:r>
              <a:rPr lang="en-US" altLang="ja-JP" sz="3200">
                <a:latin typeface="ＭＳ Ｐゴシック" pitchFamily="50" charset="-128"/>
              </a:rPr>
              <a:t>σ</a:t>
            </a:r>
            <a:r>
              <a:rPr lang="en-US" altLang="ja-JP" sz="3600">
                <a:latin typeface="ＭＳ Ｐゴシック" pitchFamily="50" charset="-128"/>
              </a:rPr>
              <a:t>)</a:t>
            </a:r>
            <a:r>
              <a:rPr lang="ja-JP" altLang="en-US" sz="3600">
                <a:latin typeface="ＭＳ Ｐゴシック" pitchFamily="50" charset="-128"/>
              </a:rPr>
              <a:t>∧</a:t>
            </a:r>
            <a:r>
              <a:rPr lang="en-US" altLang="ja-JP" sz="3600" b="1">
                <a:latin typeface="ＭＳ Ｐゴシック" pitchFamily="50" charset="-128"/>
              </a:rPr>
              <a:t>M</a:t>
            </a:r>
            <a:r>
              <a:rPr lang="en-US" altLang="ja-JP" sz="3600"/>
              <a:t>[[</a:t>
            </a:r>
            <a:r>
              <a:rPr lang="en-US" altLang="ja-JP" sz="3600">
                <a:latin typeface="ＭＳ Ｐゴシック" pitchFamily="50" charset="-128"/>
              </a:rPr>
              <a:t>P</a:t>
            </a:r>
            <a:r>
              <a:rPr lang="en-US" altLang="ja-JP" sz="3600"/>
              <a:t>]]</a:t>
            </a:r>
            <a:r>
              <a:rPr lang="en-US" altLang="ja-JP" sz="3600">
                <a:latin typeface="ＭＳ Ｐゴシック" pitchFamily="50" charset="-128"/>
              </a:rPr>
              <a:t>(</a:t>
            </a:r>
            <a:r>
              <a:rPr lang="en-US" altLang="ja-JP" sz="3200">
                <a:latin typeface="ＭＳ Ｐゴシック" pitchFamily="50" charset="-128"/>
              </a:rPr>
              <a:t>σ</a:t>
            </a:r>
            <a:r>
              <a:rPr lang="en-US" altLang="ja-JP" sz="3600">
                <a:latin typeface="ＭＳ Ｐゴシック" pitchFamily="50" charset="-128"/>
              </a:rPr>
              <a:t>)=</a:t>
            </a:r>
            <a:r>
              <a:rPr lang="en-US" altLang="ja-JP" sz="3200">
                <a:latin typeface="ＭＳ Ｐゴシック" pitchFamily="50" charset="-128"/>
              </a:rPr>
              <a:t>σ’)</a:t>
            </a:r>
            <a:br>
              <a:rPr lang="en-US" altLang="ja-JP" sz="3200">
                <a:latin typeface="ＭＳ Ｐゴシック" pitchFamily="50" charset="-128"/>
              </a:rPr>
            </a:br>
            <a:r>
              <a:rPr lang="en-US" altLang="ja-JP" sz="3200">
                <a:latin typeface="ＭＳ Ｐゴシック" pitchFamily="50" charset="-128"/>
              </a:rPr>
              <a:t>                                  </a:t>
            </a:r>
            <a:r>
              <a:rPr lang="ja-JP" altLang="en-US" sz="3200">
                <a:latin typeface="ＭＳ Ｐゴシック" pitchFamily="50" charset="-128"/>
              </a:rPr>
              <a:t>⇒ </a:t>
            </a:r>
            <a:r>
              <a:rPr lang="en-US" altLang="ja-JP" sz="3600" b="1">
                <a:latin typeface="ＭＳ Ｐゴシック" pitchFamily="50" charset="-128"/>
              </a:rPr>
              <a:t>E</a:t>
            </a:r>
            <a:r>
              <a:rPr lang="en-US" altLang="ja-JP" sz="3600"/>
              <a:t>[[</a:t>
            </a:r>
            <a:r>
              <a:rPr lang="en-US" altLang="ja-JP" sz="3600">
                <a:latin typeface="ＭＳ Ｐゴシック" pitchFamily="50" charset="-128"/>
              </a:rPr>
              <a:t>B</a:t>
            </a:r>
            <a:r>
              <a:rPr lang="en-US" altLang="ja-JP" sz="3600"/>
              <a:t>]]</a:t>
            </a:r>
            <a:r>
              <a:rPr lang="en-US" altLang="ja-JP" sz="3600">
                <a:latin typeface="ＭＳ Ｐゴシック" pitchFamily="50" charset="-128"/>
              </a:rPr>
              <a:t>(</a:t>
            </a:r>
            <a:r>
              <a:rPr lang="en-US" altLang="ja-JP" sz="3200">
                <a:latin typeface="ＭＳ Ｐゴシック" pitchFamily="50" charset="-128"/>
              </a:rPr>
              <a:t>σ’</a:t>
            </a:r>
            <a:r>
              <a:rPr lang="en-US" altLang="ja-JP" sz="3600">
                <a:latin typeface="ＭＳ Ｐゴシック" pitchFamily="50" charset="-128"/>
              </a:rPr>
              <a:t>)</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３ 公理と推論規則</a:t>
            </a:r>
          </a:p>
        </p:txBody>
      </p:sp>
      <p:sp>
        <p:nvSpPr>
          <p:cNvPr id="54275" name="Rectangle 3"/>
          <p:cNvSpPr>
            <a:spLocks noGrp="1" noChangeArrowheads="1"/>
          </p:cNvSpPr>
          <p:nvPr>
            <p:ph type="body" idx="1"/>
          </p:nvPr>
        </p:nvSpPr>
        <p:spPr/>
        <p:txBody>
          <a:bodyPr/>
          <a:lstStyle/>
          <a:p>
            <a:r>
              <a:rPr lang="ja-JP" altLang="en-US" smtClean="0"/>
              <a:t>公理 （代入の規則）</a:t>
            </a:r>
          </a:p>
          <a:p>
            <a:endParaRPr lang="ja-JP" altLang="en-US" smtClean="0"/>
          </a:p>
          <a:p>
            <a:endParaRPr lang="ja-JP" altLang="en-US" smtClean="0"/>
          </a:p>
          <a:p>
            <a:pPr lvl="2">
              <a:buFont typeface="Wingdings" pitchFamily="2" charset="2"/>
              <a:buNone/>
            </a:pPr>
            <a:r>
              <a:rPr lang="ja-JP" altLang="en-US" smtClean="0"/>
              <a:t>	ここで、ｘは変数、</a:t>
            </a:r>
            <a:r>
              <a:rPr lang="en-US" altLang="ja-JP" smtClean="0"/>
              <a:t>e</a:t>
            </a:r>
            <a:r>
              <a:rPr lang="ja-JP" altLang="en-US" smtClean="0"/>
              <a:t>は式、</a:t>
            </a:r>
            <a:r>
              <a:rPr lang="en-US" altLang="ja-JP" smtClean="0"/>
              <a:t>A</a:t>
            </a:r>
            <a:r>
              <a:rPr lang="ja-JP" altLang="en-US" smtClean="0"/>
              <a:t>は論理式である		</a:t>
            </a:r>
          </a:p>
        </p:txBody>
      </p:sp>
      <p:sp>
        <p:nvSpPr>
          <p:cNvPr id="5427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9F3832F3-C1A5-47C7-8789-E2ABEDB151C0}" type="slidenum">
              <a:rPr lang="ja-JP" altLang="en-US">
                <a:latin typeface="ＭＳ Ｐゴシック" pitchFamily="50" charset="-128"/>
              </a:rPr>
              <a:pPr algn="r"/>
              <a:t>55</a:t>
            </a:fld>
            <a:endParaRPr lang="en-US" altLang="ja-JP">
              <a:latin typeface="ＭＳ Ｐゴシック" pitchFamily="50" charset="-128"/>
            </a:endParaRPr>
          </a:p>
        </p:txBody>
      </p:sp>
      <p:sp>
        <p:nvSpPr>
          <p:cNvPr id="54277" name="Text Box 5"/>
          <p:cNvSpPr txBox="1">
            <a:spLocks noChangeArrowheads="1"/>
          </p:cNvSpPr>
          <p:nvPr/>
        </p:nvSpPr>
        <p:spPr bwMode="auto">
          <a:xfrm>
            <a:off x="1692275" y="2894013"/>
            <a:ext cx="4535488" cy="679450"/>
          </a:xfrm>
          <a:prstGeom prst="rect">
            <a:avLst/>
          </a:prstGeom>
          <a:noFill/>
          <a:ln w="38100">
            <a:solidFill>
              <a:schemeClr val="accent2"/>
            </a:solidFill>
            <a:miter lim="800000"/>
            <a:headEnd/>
            <a:tailEnd/>
          </a:ln>
        </p:spPr>
        <p:txBody>
          <a:bodyPr>
            <a:spAutoFit/>
          </a:bodyPr>
          <a:lstStyle/>
          <a:p>
            <a:pPr algn="ctr">
              <a:spcBef>
                <a:spcPct val="50000"/>
              </a:spcBef>
            </a:pPr>
            <a:r>
              <a:rPr lang="ja-JP" altLang="en-US" sz="3600">
                <a:latin typeface="ＭＳ Ｐゴシック" pitchFamily="50" charset="-128"/>
              </a:rPr>
              <a:t>｛</a:t>
            </a:r>
            <a:r>
              <a:rPr lang="en-US" altLang="ja-JP" sz="3600">
                <a:latin typeface="ＭＳ Ｐゴシック" pitchFamily="50" charset="-128"/>
              </a:rPr>
              <a:t>A[e/x]</a:t>
            </a:r>
            <a:r>
              <a:rPr lang="ja-JP" altLang="en-US" sz="3600">
                <a:latin typeface="ＭＳ Ｐゴシック" pitchFamily="50" charset="-128"/>
              </a:rPr>
              <a:t>｝</a:t>
            </a:r>
            <a:r>
              <a:rPr lang="en-US" altLang="ja-JP" sz="3600">
                <a:latin typeface="ＭＳ Ｐゴシック" pitchFamily="50" charset="-128"/>
              </a:rPr>
              <a:t>x=e;</a:t>
            </a:r>
            <a:r>
              <a:rPr lang="ja-JP" altLang="en-US" sz="3600">
                <a:latin typeface="ＭＳ Ｐゴシック" pitchFamily="50" charset="-128"/>
              </a:rPr>
              <a:t>｛</a:t>
            </a:r>
            <a:r>
              <a:rPr lang="en-US" altLang="ja-JP" sz="3600">
                <a:latin typeface="ＭＳ Ｐゴシック" pitchFamily="50" charset="-128"/>
              </a:rPr>
              <a:t>A</a:t>
            </a:r>
            <a:r>
              <a:rPr lang="ja-JP" altLang="en-US" sz="3600">
                <a:latin typeface="ＭＳ Ｐゴシック" pitchFamily="50" charset="-128"/>
              </a:rPr>
              <a:t>｝</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5298" name="Rectangle 7"/>
          <p:cNvSpPr>
            <a:spLocks noChangeArrowheads="1"/>
          </p:cNvSpPr>
          <p:nvPr/>
        </p:nvSpPr>
        <p:spPr bwMode="auto">
          <a:xfrm>
            <a:off x="250825" y="2708275"/>
            <a:ext cx="7273925" cy="1368425"/>
          </a:xfrm>
          <a:prstGeom prst="rect">
            <a:avLst/>
          </a:prstGeom>
          <a:ln w="9525">
            <a:noFill/>
            <a:miter lim="800000"/>
            <a:headEnd/>
            <a:tailEnd/>
          </a:ln>
        </p:spPr>
        <p:txBody>
          <a:bodyPr wrap="none" anchor="ctr"/>
          <a:lstStyle/>
          <a:p>
            <a:endParaRPr lang="ja-JP" altLang="en-US"/>
          </a:p>
        </p:txBody>
      </p:sp>
      <p:sp>
        <p:nvSpPr>
          <p:cNvPr id="55299"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３ 公理と推論規則</a:t>
            </a:r>
          </a:p>
        </p:txBody>
      </p:sp>
      <p:sp>
        <p:nvSpPr>
          <p:cNvPr id="55300" name="Rectangle 3"/>
          <p:cNvSpPr>
            <a:spLocks noGrp="1" noChangeArrowheads="1"/>
          </p:cNvSpPr>
          <p:nvPr>
            <p:ph type="body" idx="1"/>
          </p:nvPr>
        </p:nvSpPr>
        <p:spPr/>
        <p:txBody>
          <a:bodyPr/>
          <a:lstStyle/>
          <a:p>
            <a:r>
              <a:rPr lang="ja-JP" altLang="en-US" smtClean="0"/>
              <a:t>推論規則</a:t>
            </a:r>
            <a:r>
              <a:rPr lang="en-US" altLang="ja-JP" smtClean="0"/>
              <a:t>(1) -- </a:t>
            </a:r>
            <a:r>
              <a:rPr lang="ja-JP" altLang="en-US" smtClean="0"/>
              <a:t>文の並びの規則</a:t>
            </a:r>
          </a:p>
          <a:p>
            <a:pPr lvl="1">
              <a:lnSpc>
                <a:spcPct val="120000"/>
              </a:lnSpc>
              <a:buFont typeface="Wingdings" pitchFamily="2" charset="2"/>
              <a:buNone/>
            </a:pPr>
            <a:r>
              <a:rPr lang="ja-JP" altLang="en-US" smtClean="0"/>
              <a:t>｛</a:t>
            </a:r>
            <a:r>
              <a:rPr lang="en-US" altLang="ja-JP" smtClean="0"/>
              <a:t>A</a:t>
            </a:r>
            <a:r>
              <a:rPr lang="ja-JP" altLang="en-US" smtClean="0"/>
              <a:t>｝文</a:t>
            </a:r>
            <a:r>
              <a:rPr lang="ja-JP" altLang="en-US" baseline="-25000" smtClean="0"/>
              <a:t>１</a:t>
            </a:r>
            <a:r>
              <a:rPr lang="ja-JP" altLang="en-US" smtClean="0"/>
              <a:t>｛</a:t>
            </a:r>
            <a:r>
              <a:rPr lang="en-US" altLang="ja-JP" smtClean="0"/>
              <a:t>B</a:t>
            </a:r>
            <a:r>
              <a:rPr lang="ja-JP" altLang="en-US" smtClean="0"/>
              <a:t>｝  ｛</a:t>
            </a:r>
            <a:r>
              <a:rPr lang="en-US" altLang="ja-JP" smtClean="0"/>
              <a:t>B</a:t>
            </a:r>
            <a:r>
              <a:rPr lang="ja-JP" altLang="en-US" smtClean="0"/>
              <a:t>｝文</a:t>
            </a:r>
            <a:r>
              <a:rPr lang="ja-JP" altLang="en-US" baseline="-25000" smtClean="0"/>
              <a:t>２</a:t>
            </a:r>
            <a:r>
              <a:rPr lang="ja-JP" altLang="en-US" smtClean="0"/>
              <a:t>･･･文</a:t>
            </a:r>
            <a:r>
              <a:rPr lang="ja-JP" altLang="en-US" baseline="-25000" smtClean="0"/>
              <a:t>ｎ</a:t>
            </a:r>
            <a:r>
              <a:rPr lang="ja-JP" altLang="en-US" smtClean="0"/>
              <a:t>｛</a:t>
            </a:r>
            <a:r>
              <a:rPr lang="en-US" altLang="ja-JP" smtClean="0"/>
              <a:t>C</a:t>
            </a:r>
            <a:r>
              <a:rPr lang="ja-JP" altLang="en-US" smtClean="0"/>
              <a:t>｝</a:t>
            </a:r>
          </a:p>
          <a:p>
            <a:pPr lvl="1">
              <a:buFont typeface="Wingdings" pitchFamily="2" charset="2"/>
              <a:buNone/>
            </a:pPr>
            <a:r>
              <a:rPr lang="ja-JP" altLang="en-US" smtClean="0"/>
              <a:t>      ｛</a:t>
            </a:r>
            <a:r>
              <a:rPr lang="en-US" altLang="ja-JP" smtClean="0"/>
              <a:t>A</a:t>
            </a:r>
            <a:r>
              <a:rPr lang="ja-JP" altLang="en-US" smtClean="0"/>
              <a:t>｝文</a:t>
            </a:r>
            <a:r>
              <a:rPr lang="ja-JP" altLang="en-US" baseline="-25000" smtClean="0"/>
              <a:t>１</a:t>
            </a:r>
            <a:r>
              <a:rPr lang="ja-JP" altLang="en-US" smtClean="0"/>
              <a:t>文</a:t>
            </a:r>
            <a:r>
              <a:rPr lang="ja-JP" altLang="en-US" baseline="-25000" smtClean="0"/>
              <a:t>２</a:t>
            </a:r>
            <a:r>
              <a:rPr lang="ja-JP" altLang="en-US" smtClean="0"/>
              <a:t>･･･文</a:t>
            </a:r>
            <a:r>
              <a:rPr lang="ja-JP" altLang="en-US" baseline="-25000" smtClean="0"/>
              <a:t>ｎ</a:t>
            </a:r>
            <a:r>
              <a:rPr lang="ja-JP" altLang="en-US" smtClean="0"/>
              <a:t>｛</a:t>
            </a:r>
            <a:r>
              <a:rPr lang="en-US" altLang="ja-JP" smtClean="0"/>
              <a:t>C</a:t>
            </a:r>
            <a:r>
              <a:rPr lang="ja-JP" altLang="en-US" smtClean="0"/>
              <a:t>｝</a:t>
            </a:r>
          </a:p>
          <a:p>
            <a:pPr lvl="1">
              <a:lnSpc>
                <a:spcPct val="70000"/>
              </a:lnSpc>
              <a:buFont typeface="Wingdings" pitchFamily="2" charset="2"/>
              <a:buNone/>
            </a:pPr>
            <a:endParaRPr lang="ja-JP" altLang="en-US" smtClean="0"/>
          </a:p>
          <a:p>
            <a:pPr lvl="1">
              <a:buFont typeface="Wingdings" pitchFamily="2" charset="2"/>
              <a:buNone/>
            </a:pPr>
            <a:r>
              <a:rPr lang="ja-JP" altLang="en-US" smtClean="0"/>
              <a:t>   ｛</a:t>
            </a:r>
            <a:r>
              <a:rPr lang="en-US" altLang="ja-JP" smtClean="0"/>
              <a:t>A</a:t>
            </a:r>
            <a:r>
              <a:rPr lang="ja-JP" altLang="en-US" smtClean="0"/>
              <a:t>｝文</a:t>
            </a:r>
            <a:r>
              <a:rPr lang="ja-JP" altLang="en-US" baseline="-25000" smtClean="0"/>
              <a:t>１</a:t>
            </a:r>
            <a:r>
              <a:rPr lang="ja-JP" altLang="en-US" smtClean="0"/>
              <a:t>文</a:t>
            </a:r>
            <a:r>
              <a:rPr lang="ja-JP" altLang="en-US" baseline="-25000" smtClean="0"/>
              <a:t>２</a:t>
            </a:r>
            <a:r>
              <a:rPr lang="ja-JP" altLang="en-US" smtClean="0"/>
              <a:t>･･･文</a:t>
            </a:r>
            <a:r>
              <a:rPr lang="ja-JP" altLang="en-US" baseline="-25000" smtClean="0"/>
              <a:t>ｎ</a:t>
            </a:r>
            <a:r>
              <a:rPr lang="ja-JP" altLang="en-US" smtClean="0"/>
              <a:t>｛</a:t>
            </a:r>
            <a:r>
              <a:rPr lang="en-US" altLang="ja-JP" smtClean="0"/>
              <a:t>C</a:t>
            </a:r>
            <a:r>
              <a:rPr lang="ja-JP" altLang="en-US" smtClean="0"/>
              <a:t>｝</a:t>
            </a:r>
          </a:p>
          <a:p>
            <a:pPr lvl="1">
              <a:buFont typeface="Wingdings" pitchFamily="2" charset="2"/>
              <a:buNone/>
            </a:pPr>
            <a:r>
              <a:rPr lang="ja-JP" altLang="en-US" smtClean="0"/>
              <a:t>	｛</a:t>
            </a:r>
            <a:r>
              <a:rPr lang="en-US" altLang="ja-JP" smtClean="0"/>
              <a:t>A</a:t>
            </a:r>
            <a:r>
              <a:rPr lang="ja-JP" altLang="en-US" smtClean="0"/>
              <a:t>｝</a:t>
            </a:r>
            <a:r>
              <a:rPr lang="en-US" altLang="ja-JP" smtClean="0"/>
              <a:t>{</a:t>
            </a:r>
            <a:r>
              <a:rPr lang="ja-JP" altLang="en-US" smtClean="0"/>
              <a:t>文</a:t>
            </a:r>
            <a:r>
              <a:rPr lang="ja-JP" altLang="en-US" baseline="-25000" smtClean="0"/>
              <a:t>１</a:t>
            </a:r>
            <a:r>
              <a:rPr lang="ja-JP" altLang="en-US" smtClean="0"/>
              <a:t>文</a:t>
            </a:r>
            <a:r>
              <a:rPr lang="ja-JP" altLang="en-US" baseline="-25000" smtClean="0"/>
              <a:t>２</a:t>
            </a:r>
            <a:r>
              <a:rPr lang="ja-JP" altLang="en-US" smtClean="0"/>
              <a:t>･･･文</a:t>
            </a:r>
            <a:r>
              <a:rPr lang="ja-JP" altLang="en-US" baseline="-25000" smtClean="0"/>
              <a:t>ｎ</a:t>
            </a:r>
            <a:r>
              <a:rPr lang="en-US" altLang="ja-JP" smtClean="0"/>
              <a:t>}</a:t>
            </a:r>
            <a:r>
              <a:rPr lang="ja-JP" altLang="en-US" smtClean="0"/>
              <a:t>｛</a:t>
            </a:r>
            <a:r>
              <a:rPr lang="en-US" altLang="ja-JP" smtClean="0"/>
              <a:t>C</a:t>
            </a:r>
            <a:r>
              <a:rPr lang="ja-JP" altLang="en-US" smtClean="0"/>
              <a:t>｝</a:t>
            </a:r>
          </a:p>
        </p:txBody>
      </p:sp>
      <p:sp>
        <p:nvSpPr>
          <p:cNvPr id="55301"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AA4D4B0A-B60B-417A-B926-6715C27650D8}" type="slidenum">
              <a:rPr lang="ja-JP" altLang="en-US">
                <a:latin typeface="ＭＳ Ｐゴシック" pitchFamily="50" charset="-128"/>
              </a:rPr>
              <a:pPr algn="r"/>
              <a:t>56</a:t>
            </a:fld>
            <a:endParaRPr lang="en-US" altLang="ja-JP">
              <a:latin typeface="ＭＳ Ｐゴシック" pitchFamily="50" charset="-128"/>
            </a:endParaRPr>
          </a:p>
        </p:txBody>
      </p:sp>
      <p:sp>
        <p:nvSpPr>
          <p:cNvPr id="55302" name="Line 5"/>
          <p:cNvSpPr>
            <a:spLocks noChangeShapeType="1"/>
          </p:cNvSpPr>
          <p:nvPr/>
        </p:nvSpPr>
        <p:spPr bwMode="auto">
          <a:xfrm>
            <a:off x="1187450" y="3429000"/>
            <a:ext cx="6121400" cy="0"/>
          </a:xfrm>
          <a:prstGeom prst="line">
            <a:avLst/>
          </a:prstGeom>
          <a:noFill/>
          <a:ln w="38100">
            <a:solidFill>
              <a:schemeClr val="tx1"/>
            </a:solidFill>
            <a:round/>
            <a:headEnd/>
            <a:tailEnd/>
          </a:ln>
        </p:spPr>
        <p:txBody>
          <a:bodyPr/>
          <a:lstStyle/>
          <a:p>
            <a:endParaRPr lang="ja-JP" altLang="en-US"/>
          </a:p>
        </p:txBody>
      </p:sp>
      <p:sp>
        <p:nvSpPr>
          <p:cNvPr id="55303" name="Line 6"/>
          <p:cNvSpPr>
            <a:spLocks noChangeShapeType="1"/>
          </p:cNvSpPr>
          <p:nvPr/>
        </p:nvSpPr>
        <p:spPr bwMode="auto">
          <a:xfrm>
            <a:off x="1403350" y="5229225"/>
            <a:ext cx="4681538" cy="0"/>
          </a:xfrm>
          <a:prstGeom prst="line">
            <a:avLst/>
          </a:prstGeom>
          <a:noFill/>
          <a:ln w="38100">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56322" name="Rectangle 7"/>
          <p:cNvSpPr>
            <a:spLocks noChangeArrowheads="1"/>
          </p:cNvSpPr>
          <p:nvPr/>
        </p:nvSpPr>
        <p:spPr bwMode="auto">
          <a:xfrm>
            <a:off x="250825" y="2708275"/>
            <a:ext cx="7850188" cy="1368425"/>
          </a:xfrm>
          <a:prstGeom prst="rect">
            <a:avLst/>
          </a:prstGeom>
          <a:ln w="9525">
            <a:noFill/>
            <a:miter lim="800000"/>
            <a:headEnd/>
            <a:tailEnd/>
          </a:ln>
        </p:spPr>
        <p:txBody>
          <a:bodyPr wrap="none" anchor="ctr"/>
          <a:lstStyle/>
          <a:p>
            <a:endParaRPr lang="ja-JP" altLang="en-US"/>
          </a:p>
        </p:txBody>
      </p:sp>
      <p:sp>
        <p:nvSpPr>
          <p:cNvPr id="56323"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３ 公理と推論規則</a:t>
            </a:r>
          </a:p>
        </p:txBody>
      </p:sp>
      <p:sp>
        <p:nvSpPr>
          <p:cNvPr id="56324" name="Rectangle 3"/>
          <p:cNvSpPr>
            <a:spLocks noGrp="1" noChangeArrowheads="1"/>
          </p:cNvSpPr>
          <p:nvPr>
            <p:ph type="body" idx="1"/>
          </p:nvPr>
        </p:nvSpPr>
        <p:spPr>
          <a:xfrm>
            <a:off x="682625" y="1981200"/>
            <a:ext cx="7772400" cy="3968750"/>
          </a:xfrm>
        </p:spPr>
        <p:txBody>
          <a:bodyPr/>
          <a:lstStyle/>
          <a:p>
            <a:r>
              <a:rPr lang="ja-JP" altLang="en-US" smtClean="0"/>
              <a:t>推論規則</a:t>
            </a:r>
            <a:r>
              <a:rPr lang="en-US" altLang="ja-JP" smtClean="0"/>
              <a:t>(2) -- </a:t>
            </a:r>
            <a:r>
              <a:rPr lang="ja-JP" altLang="en-US" smtClean="0"/>
              <a:t>条件文の規則</a:t>
            </a:r>
          </a:p>
          <a:p>
            <a:pPr lvl="1">
              <a:lnSpc>
                <a:spcPct val="120000"/>
              </a:lnSpc>
              <a:buFont typeface="Wingdings" pitchFamily="2" charset="2"/>
              <a:buNone/>
            </a:pPr>
            <a:r>
              <a:rPr lang="ja-JP" altLang="en-US" smtClean="0"/>
              <a:t>｛</a:t>
            </a:r>
            <a:r>
              <a:rPr lang="en-US" altLang="ja-JP" smtClean="0"/>
              <a:t>A</a:t>
            </a:r>
            <a:r>
              <a:rPr lang="ja-JP" altLang="en-US" smtClean="0"/>
              <a:t>∧</a:t>
            </a:r>
            <a:r>
              <a:rPr lang="en-US" altLang="ja-JP" smtClean="0"/>
              <a:t>B</a:t>
            </a:r>
            <a:r>
              <a:rPr lang="ja-JP" altLang="en-US" smtClean="0"/>
              <a:t>｝文</a:t>
            </a:r>
            <a:r>
              <a:rPr lang="ja-JP" altLang="en-US" baseline="-25000" smtClean="0"/>
              <a:t>１</a:t>
            </a:r>
            <a:r>
              <a:rPr lang="ja-JP" altLang="en-US" smtClean="0"/>
              <a:t>｛</a:t>
            </a:r>
            <a:r>
              <a:rPr lang="en-US" altLang="ja-JP" smtClean="0"/>
              <a:t>C</a:t>
            </a:r>
            <a:r>
              <a:rPr lang="ja-JP" altLang="en-US" smtClean="0"/>
              <a:t>｝  ｛</a:t>
            </a:r>
            <a:r>
              <a:rPr lang="en-US" altLang="ja-JP" smtClean="0"/>
              <a:t>A</a:t>
            </a:r>
            <a:r>
              <a:rPr lang="ja-JP" altLang="en-US" smtClean="0"/>
              <a:t>∧￢</a:t>
            </a:r>
            <a:r>
              <a:rPr lang="en-US" altLang="ja-JP" smtClean="0"/>
              <a:t>B</a:t>
            </a:r>
            <a:r>
              <a:rPr lang="ja-JP" altLang="en-US" smtClean="0"/>
              <a:t>｝文</a:t>
            </a:r>
            <a:r>
              <a:rPr lang="ja-JP" altLang="en-US" baseline="-25000" smtClean="0"/>
              <a:t>２</a:t>
            </a:r>
            <a:r>
              <a:rPr lang="ja-JP" altLang="en-US" smtClean="0"/>
              <a:t>｛</a:t>
            </a:r>
            <a:r>
              <a:rPr lang="en-US" altLang="ja-JP" smtClean="0"/>
              <a:t>C</a:t>
            </a:r>
            <a:r>
              <a:rPr lang="ja-JP" altLang="en-US" smtClean="0"/>
              <a:t>｝</a:t>
            </a:r>
          </a:p>
          <a:p>
            <a:pPr lvl="1">
              <a:buFont typeface="Wingdings" pitchFamily="2" charset="2"/>
              <a:buNone/>
            </a:pPr>
            <a:r>
              <a:rPr lang="ja-JP" altLang="en-US" smtClean="0"/>
              <a:t>      ｛</a:t>
            </a:r>
            <a:r>
              <a:rPr lang="en-US" altLang="ja-JP" smtClean="0"/>
              <a:t>A</a:t>
            </a:r>
            <a:r>
              <a:rPr lang="ja-JP" altLang="en-US" smtClean="0"/>
              <a:t>｝ </a:t>
            </a:r>
            <a:r>
              <a:rPr lang="en-US" altLang="ja-JP" smtClean="0"/>
              <a:t>if (B)</a:t>
            </a:r>
            <a:r>
              <a:rPr lang="ja-JP" altLang="en-US" smtClean="0"/>
              <a:t>文</a:t>
            </a:r>
            <a:r>
              <a:rPr lang="ja-JP" altLang="en-US" baseline="-25000" smtClean="0"/>
              <a:t>１</a:t>
            </a:r>
            <a:r>
              <a:rPr lang="en-US" altLang="ja-JP" smtClean="0"/>
              <a:t>else</a:t>
            </a:r>
            <a:r>
              <a:rPr lang="ja-JP" altLang="en-US" smtClean="0"/>
              <a:t>文</a:t>
            </a:r>
            <a:r>
              <a:rPr lang="ja-JP" altLang="en-US" baseline="-25000" smtClean="0"/>
              <a:t>２</a:t>
            </a:r>
            <a:r>
              <a:rPr lang="ja-JP" altLang="en-US" smtClean="0"/>
              <a:t>｛</a:t>
            </a:r>
            <a:r>
              <a:rPr lang="en-US" altLang="ja-JP" smtClean="0"/>
              <a:t>C</a:t>
            </a:r>
            <a:r>
              <a:rPr lang="ja-JP" altLang="en-US" smtClean="0"/>
              <a:t>｝</a:t>
            </a:r>
          </a:p>
          <a:p>
            <a:pPr lvl="1">
              <a:lnSpc>
                <a:spcPct val="70000"/>
              </a:lnSpc>
              <a:buFont typeface="Wingdings" pitchFamily="2" charset="2"/>
              <a:buNone/>
            </a:pPr>
            <a:endParaRPr lang="ja-JP" altLang="en-US" smtClean="0"/>
          </a:p>
          <a:p>
            <a:pPr lvl="1">
              <a:buFont typeface="Wingdings" pitchFamily="2" charset="2"/>
              <a:buNone/>
            </a:pPr>
            <a:r>
              <a:rPr lang="ja-JP" altLang="en-US" smtClean="0"/>
              <a:t>｛</a:t>
            </a:r>
            <a:r>
              <a:rPr lang="en-US" altLang="ja-JP" smtClean="0"/>
              <a:t>A</a:t>
            </a:r>
            <a:r>
              <a:rPr lang="ja-JP" altLang="en-US" smtClean="0"/>
              <a:t>∧</a:t>
            </a:r>
            <a:r>
              <a:rPr lang="en-US" altLang="ja-JP" smtClean="0"/>
              <a:t>B</a:t>
            </a:r>
            <a:r>
              <a:rPr lang="ja-JP" altLang="en-US" smtClean="0"/>
              <a:t>｝文</a:t>
            </a:r>
            <a:r>
              <a:rPr lang="ja-JP" altLang="en-US" baseline="-25000" smtClean="0"/>
              <a:t>１</a:t>
            </a:r>
            <a:r>
              <a:rPr lang="ja-JP" altLang="en-US" smtClean="0"/>
              <a:t>｛</a:t>
            </a:r>
            <a:r>
              <a:rPr lang="en-US" altLang="ja-JP" smtClean="0"/>
              <a:t>C</a:t>
            </a:r>
            <a:r>
              <a:rPr lang="ja-JP" altLang="en-US" smtClean="0"/>
              <a:t>｝   </a:t>
            </a:r>
            <a:r>
              <a:rPr lang="en-US" altLang="ja-JP" smtClean="0"/>
              <a:t>A</a:t>
            </a:r>
            <a:r>
              <a:rPr lang="ja-JP" altLang="en-US" smtClean="0"/>
              <a:t>∧￢</a:t>
            </a:r>
            <a:r>
              <a:rPr lang="en-US" altLang="ja-JP" smtClean="0"/>
              <a:t>B</a:t>
            </a:r>
            <a:r>
              <a:rPr lang="ja-JP" altLang="en-US" smtClean="0"/>
              <a:t>⇒</a:t>
            </a:r>
            <a:r>
              <a:rPr lang="en-US" altLang="ja-JP" smtClean="0"/>
              <a:t>C</a:t>
            </a:r>
            <a:endParaRPr lang="ja-JP" altLang="en-US" smtClean="0"/>
          </a:p>
          <a:p>
            <a:pPr lvl="1">
              <a:buFont typeface="Wingdings" pitchFamily="2" charset="2"/>
              <a:buNone/>
            </a:pPr>
            <a:r>
              <a:rPr lang="ja-JP" altLang="en-US" smtClean="0"/>
              <a:t>          ｛</a:t>
            </a:r>
            <a:r>
              <a:rPr lang="en-US" altLang="ja-JP" smtClean="0"/>
              <a:t>A</a:t>
            </a:r>
            <a:r>
              <a:rPr lang="ja-JP" altLang="en-US" smtClean="0"/>
              <a:t>｝ </a:t>
            </a:r>
            <a:r>
              <a:rPr lang="en-US" altLang="ja-JP" smtClean="0"/>
              <a:t>if (B)</a:t>
            </a:r>
            <a:r>
              <a:rPr lang="ja-JP" altLang="en-US" smtClean="0"/>
              <a:t>文</a:t>
            </a:r>
            <a:r>
              <a:rPr lang="ja-JP" altLang="en-US" baseline="-25000" smtClean="0"/>
              <a:t>１</a:t>
            </a:r>
            <a:r>
              <a:rPr lang="ja-JP" altLang="en-US" smtClean="0"/>
              <a:t>｛</a:t>
            </a:r>
            <a:r>
              <a:rPr lang="en-US" altLang="ja-JP" smtClean="0"/>
              <a:t>C</a:t>
            </a:r>
            <a:r>
              <a:rPr lang="ja-JP" altLang="en-US" smtClean="0"/>
              <a:t>｝</a:t>
            </a:r>
          </a:p>
        </p:txBody>
      </p:sp>
      <p:sp>
        <p:nvSpPr>
          <p:cNvPr id="56325"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EA46871E-E047-4529-9202-71EBBA0E0F70}" type="slidenum">
              <a:rPr lang="ja-JP" altLang="en-US">
                <a:latin typeface="ＭＳ Ｐゴシック" pitchFamily="50" charset="-128"/>
              </a:rPr>
              <a:pPr algn="r"/>
              <a:t>57</a:t>
            </a:fld>
            <a:endParaRPr lang="en-US" altLang="ja-JP">
              <a:latin typeface="ＭＳ Ｐゴシック" pitchFamily="50" charset="-128"/>
            </a:endParaRPr>
          </a:p>
        </p:txBody>
      </p:sp>
      <p:sp>
        <p:nvSpPr>
          <p:cNvPr id="56326" name="Line 5"/>
          <p:cNvSpPr>
            <a:spLocks noChangeShapeType="1"/>
          </p:cNvSpPr>
          <p:nvPr/>
        </p:nvSpPr>
        <p:spPr bwMode="auto">
          <a:xfrm>
            <a:off x="1187450" y="3357563"/>
            <a:ext cx="6769100" cy="0"/>
          </a:xfrm>
          <a:prstGeom prst="line">
            <a:avLst/>
          </a:prstGeom>
          <a:noFill/>
          <a:ln w="38100">
            <a:solidFill>
              <a:schemeClr val="tx1"/>
            </a:solidFill>
            <a:round/>
            <a:headEnd/>
            <a:tailEnd/>
          </a:ln>
        </p:spPr>
        <p:txBody>
          <a:bodyPr/>
          <a:lstStyle/>
          <a:p>
            <a:endParaRPr lang="ja-JP" altLang="en-US"/>
          </a:p>
        </p:txBody>
      </p:sp>
      <p:sp>
        <p:nvSpPr>
          <p:cNvPr id="56327" name="Line 6"/>
          <p:cNvSpPr>
            <a:spLocks noChangeShapeType="1"/>
          </p:cNvSpPr>
          <p:nvPr/>
        </p:nvSpPr>
        <p:spPr bwMode="auto">
          <a:xfrm>
            <a:off x="1187450" y="5229225"/>
            <a:ext cx="6048375" cy="0"/>
          </a:xfrm>
          <a:prstGeom prst="line">
            <a:avLst/>
          </a:prstGeom>
          <a:noFill/>
          <a:ln w="38100">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３ 公理と推論規則</a:t>
            </a:r>
          </a:p>
        </p:txBody>
      </p:sp>
      <p:sp>
        <p:nvSpPr>
          <p:cNvPr id="57347" name="Rectangle 3"/>
          <p:cNvSpPr>
            <a:spLocks noGrp="1" noChangeArrowheads="1"/>
          </p:cNvSpPr>
          <p:nvPr>
            <p:ph type="body" idx="1"/>
          </p:nvPr>
        </p:nvSpPr>
        <p:spPr/>
        <p:txBody>
          <a:bodyPr/>
          <a:lstStyle/>
          <a:p>
            <a:pPr lvl="1"/>
            <a:r>
              <a:rPr lang="ja-JP" altLang="en-US" smtClean="0"/>
              <a:t>条件文に対する流れ図</a:t>
            </a:r>
          </a:p>
        </p:txBody>
      </p:sp>
      <p:sp>
        <p:nvSpPr>
          <p:cNvPr id="5734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1C0BBEF-71B4-464E-BA41-A6129EF7031E}" type="slidenum">
              <a:rPr lang="ja-JP" altLang="en-US">
                <a:latin typeface="ＭＳ Ｐゴシック" pitchFamily="50" charset="-128"/>
              </a:rPr>
              <a:pPr algn="r"/>
              <a:t>58</a:t>
            </a:fld>
            <a:endParaRPr lang="en-US" altLang="ja-JP">
              <a:latin typeface="ＭＳ Ｐゴシック" pitchFamily="50" charset="-128"/>
            </a:endParaRPr>
          </a:p>
        </p:txBody>
      </p:sp>
      <p:grpSp>
        <p:nvGrpSpPr>
          <p:cNvPr id="57349" name="Group 17"/>
          <p:cNvGrpSpPr>
            <a:grpSpLocks/>
          </p:cNvGrpSpPr>
          <p:nvPr/>
        </p:nvGrpSpPr>
        <p:grpSpPr bwMode="auto">
          <a:xfrm>
            <a:off x="1979613" y="3097213"/>
            <a:ext cx="2952750" cy="2924175"/>
            <a:chOff x="1460" y="2773"/>
            <a:chExt cx="1524" cy="1288"/>
          </a:xfrm>
        </p:grpSpPr>
        <p:sp>
          <p:nvSpPr>
            <p:cNvPr id="57367" name="AutoShape 18"/>
            <p:cNvSpPr>
              <a:spLocks noChangeArrowheads="1"/>
            </p:cNvSpPr>
            <p:nvPr/>
          </p:nvSpPr>
          <p:spPr bwMode="auto">
            <a:xfrm>
              <a:off x="1460" y="3001"/>
              <a:ext cx="732" cy="319"/>
            </a:xfrm>
            <a:prstGeom prst="flowChartDecision">
              <a:avLst/>
            </a:prstGeom>
            <a:noFill/>
            <a:ln w="28575">
              <a:solidFill>
                <a:schemeClr val="accent2"/>
              </a:solidFill>
              <a:miter lim="800000"/>
              <a:headEnd type="none" w="sm" len="sm"/>
              <a:tailEnd type="none" w="sm" len="sm"/>
            </a:ln>
          </p:spPr>
          <p:txBody>
            <a:bodyPr wrap="none" lIns="90000" tIns="46800" rIns="90000" bIns="46800" anchor="ctr"/>
            <a:lstStyle/>
            <a:p>
              <a:pPr algn="ctr"/>
              <a:r>
                <a:rPr lang="en-US" altLang="ja-JP" sz="3600">
                  <a:latin typeface="ＭＳ Ｐゴシック" pitchFamily="50" charset="-128"/>
                </a:rPr>
                <a:t>B</a:t>
              </a:r>
            </a:p>
          </p:txBody>
        </p:sp>
        <p:sp>
          <p:nvSpPr>
            <p:cNvPr id="57368" name="Rectangle 19"/>
            <p:cNvSpPr>
              <a:spLocks noChangeArrowheads="1"/>
            </p:cNvSpPr>
            <p:nvPr/>
          </p:nvSpPr>
          <p:spPr bwMode="auto">
            <a:xfrm>
              <a:off x="1460" y="3470"/>
              <a:ext cx="732" cy="319"/>
            </a:xfrm>
            <a:prstGeom prst="rect">
              <a:avLst/>
            </a:prstGeom>
            <a:noFill/>
            <a:ln w="28575">
              <a:solidFill>
                <a:schemeClr val="accent2"/>
              </a:solidFill>
              <a:miter lim="800000"/>
              <a:headEnd type="none" w="sm" len="sm"/>
              <a:tailEnd type="none" w="sm" len="sm"/>
            </a:ln>
          </p:spPr>
          <p:txBody>
            <a:bodyPr wrap="none" lIns="90000" tIns="46800" rIns="90000" bIns="46800" anchor="ctr"/>
            <a:lstStyle/>
            <a:p>
              <a:pPr algn="ctr"/>
              <a:r>
                <a:rPr lang="ja-JP" altLang="en-US" sz="3600">
                  <a:latin typeface="ＭＳ Ｐゴシック" pitchFamily="50" charset="-128"/>
                </a:rPr>
                <a:t>文</a:t>
              </a:r>
              <a:r>
                <a:rPr lang="ja-JP" altLang="en-US" sz="3600" baseline="-25000">
                  <a:latin typeface="ＭＳ Ｐゴシック" pitchFamily="50" charset="-128"/>
                </a:rPr>
                <a:t>１</a:t>
              </a:r>
              <a:endParaRPr lang="en-US" altLang="ja-JP" sz="3600" baseline="-25000">
                <a:latin typeface="ＭＳ Ｐゴシック" pitchFamily="50" charset="-128"/>
              </a:endParaRPr>
            </a:p>
          </p:txBody>
        </p:sp>
        <p:cxnSp>
          <p:nvCxnSpPr>
            <p:cNvPr id="57369" name="AutoShape 20"/>
            <p:cNvCxnSpPr>
              <a:cxnSpLocks noChangeShapeType="1"/>
              <a:endCxn id="57367" idx="0"/>
            </p:cNvCxnSpPr>
            <p:nvPr/>
          </p:nvCxnSpPr>
          <p:spPr bwMode="auto">
            <a:xfrm>
              <a:off x="1826" y="2773"/>
              <a:ext cx="0" cy="219"/>
            </a:xfrm>
            <a:prstGeom prst="straightConnector1">
              <a:avLst/>
            </a:prstGeom>
            <a:noFill/>
            <a:ln w="28575">
              <a:solidFill>
                <a:schemeClr val="accent2"/>
              </a:solidFill>
              <a:round/>
              <a:headEnd type="none" w="sm" len="sm"/>
              <a:tailEnd type="none" w="sm" len="sm"/>
            </a:ln>
          </p:spPr>
        </p:cxnSp>
        <p:cxnSp>
          <p:nvCxnSpPr>
            <p:cNvPr id="57370" name="AutoShape 21"/>
            <p:cNvCxnSpPr>
              <a:cxnSpLocks noChangeShapeType="1"/>
              <a:stCxn id="57367" idx="2"/>
              <a:endCxn id="57368" idx="0"/>
            </p:cNvCxnSpPr>
            <p:nvPr/>
          </p:nvCxnSpPr>
          <p:spPr bwMode="auto">
            <a:xfrm>
              <a:off x="1826" y="3329"/>
              <a:ext cx="0" cy="132"/>
            </a:xfrm>
            <a:prstGeom prst="straightConnector1">
              <a:avLst/>
            </a:prstGeom>
            <a:noFill/>
            <a:ln w="28575">
              <a:solidFill>
                <a:schemeClr val="accent2"/>
              </a:solidFill>
              <a:round/>
              <a:headEnd type="none" w="sm" len="sm"/>
              <a:tailEnd type="arrow" w="med" len="med"/>
            </a:ln>
          </p:spPr>
        </p:cxnSp>
        <p:cxnSp>
          <p:nvCxnSpPr>
            <p:cNvPr id="57371" name="AutoShape 22"/>
            <p:cNvCxnSpPr>
              <a:cxnSpLocks noChangeShapeType="1"/>
              <a:stCxn id="57368" idx="2"/>
            </p:cNvCxnSpPr>
            <p:nvPr/>
          </p:nvCxnSpPr>
          <p:spPr bwMode="auto">
            <a:xfrm>
              <a:off x="1826" y="3798"/>
              <a:ext cx="6" cy="263"/>
            </a:xfrm>
            <a:prstGeom prst="straightConnector1">
              <a:avLst/>
            </a:prstGeom>
            <a:noFill/>
            <a:ln w="28575">
              <a:solidFill>
                <a:schemeClr val="accent2"/>
              </a:solidFill>
              <a:round/>
              <a:headEnd type="none" w="sm" len="sm"/>
              <a:tailEnd type="none" w="sm" len="sm"/>
            </a:ln>
          </p:spPr>
        </p:cxnSp>
        <p:cxnSp>
          <p:nvCxnSpPr>
            <p:cNvPr id="57372" name="AutoShape 23"/>
            <p:cNvCxnSpPr>
              <a:cxnSpLocks noChangeShapeType="1"/>
              <a:stCxn id="57367" idx="3"/>
              <a:endCxn id="57373" idx="0"/>
            </p:cNvCxnSpPr>
            <p:nvPr/>
          </p:nvCxnSpPr>
          <p:spPr bwMode="auto">
            <a:xfrm flipV="1">
              <a:off x="2201" y="3155"/>
              <a:ext cx="420" cy="6"/>
            </a:xfrm>
            <a:prstGeom prst="straightConnector1">
              <a:avLst/>
            </a:prstGeom>
            <a:noFill/>
            <a:ln w="28575">
              <a:solidFill>
                <a:schemeClr val="accent2"/>
              </a:solidFill>
              <a:round/>
              <a:headEnd type="none" w="sm" len="sm"/>
              <a:tailEnd type="none" w="sm" len="sm"/>
            </a:ln>
          </p:spPr>
        </p:cxnSp>
        <p:sp>
          <p:nvSpPr>
            <p:cNvPr id="57373" name="Line 24"/>
            <p:cNvSpPr>
              <a:spLocks noChangeShapeType="1"/>
            </p:cNvSpPr>
            <p:nvPr/>
          </p:nvSpPr>
          <p:spPr bwMode="auto">
            <a:xfrm>
              <a:off x="2621" y="3164"/>
              <a:ext cx="8" cy="309"/>
            </a:xfrm>
            <a:prstGeom prst="line">
              <a:avLst/>
            </a:prstGeom>
            <a:noFill/>
            <a:ln w="28575">
              <a:solidFill>
                <a:schemeClr val="accent2"/>
              </a:solidFill>
              <a:round/>
              <a:headEnd type="none" w="sm" len="sm"/>
              <a:tailEnd type="arrow" w="med" len="med"/>
            </a:ln>
          </p:spPr>
          <p:txBody>
            <a:bodyPr wrap="none" lIns="90000" tIns="46800" rIns="90000" bIns="46800" anchor="ctr"/>
            <a:lstStyle/>
            <a:p>
              <a:endParaRPr lang="ja-JP" altLang="en-US"/>
            </a:p>
          </p:txBody>
        </p:sp>
        <p:sp>
          <p:nvSpPr>
            <p:cNvPr id="57374" name="Line 25"/>
            <p:cNvSpPr>
              <a:spLocks noChangeShapeType="1"/>
            </p:cNvSpPr>
            <p:nvPr/>
          </p:nvSpPr>
          <p:spPr bwMode="auto">
            <a:xfrm flipH="1">
              <a:off x="1837" y="3940"/>
              <a:ext cx="781" cy="0"/>
            </a:xfrm>
            <a:prstGeom prst="line">
              <a:avLst/>
            </a:prstGeom>
            <a:noFill/>
            <a:ln w="28575">
              <a:solidFill>
                <a:schemeClr val="accent2"/>
              </a:solidFill>
              <a:round/>
              <a:headEnd type="none" w="sm" len="sm"/>
              <a:tailEnd type="arrow" w="med" len="med"/>
            </a:ln>
          </p:spPr>
          <p:txBody>
            <a:bodyPr wrap="none" lIns="90000" tIns="46800" rIns="90000" bIns="46800" anchor="ctr"/>
            <a:lstStyle/>
            <a:p>
              <a:endParaRPr lang="ja-JP" altLang="en-US"/>
            </a:p>
          </p:txBody>
        </p:sp>
        <p:sp>
          <p:nvSpPr>
            <p:cNvPr id="57375" name="Rectangle 26"/>
            <p:cNvSpPr>
              <a:spLocks noChangeArrowheads="1"/>
            </p:cNvSpPr>
            <p:nvPr/>
          </p:nvSpPr>
          <p:spPr bwMode="auto">
            <a:xfrm>
              <a:off x="2252" y="3470"/>
              <a:ext cx="732" cy="319"/>
            </a:xfrm>
            <a:prstGeom prst="rect">
              <a:avLst/>
            </a:prstGeom>
            <a:noFill/>
            <a:ln w="28575">
              <a:solidFill>
                <a:schemeClr val="accent2"/>
              </a:solidFill>
              <a:miter lim="800000"/>
              <a:headEnd type="none" w="sm" len="sm"/>
              <a:tailEnd type="none" w="sm" len="sm"/>
            </a:ln>
          </p:spPr>
          <p:txBody>
            <a:bodyPr wrap="none" lIns="90000" tIns="46800" rIns="90000" bIns="46800" anchor="ctr"/>
            <a:lstStyle/>
            <a:p>
              <a:pPr algn="ctr"/>
              <a:r>
                <a:rPr lang="ja-JP" altLang="en-US" sz="3600">
                  <a:latin typeface="ＭＳ Ｐゴシック" pitchFamily="50" charset="-128"/>
                </a:rPr>
                <a:t>文</a:t>
              </a:r>
              <a:r>
                <a:rPr lang="ja-JP" altLang="en-US" sz="3600" baseline="-25000">
                  <a:latin typeface="ＭＳ Ｐゴシック" pitchFamily="50" charset="-128"/>
                </a:rPr>
                <a:t>２</a:t>
              </a:r>
              <a:endParaRPr lang="en-US" altLang="ja-JP" sz="3600" baseline="-25000">
                <a:latin typeface="ＭＳ Ｐゴシック" pitchFamily="50" charset="-128"/>
              </a:endParaRPr>
            </a:p>
          </p:txBody>
        </p:sp>
        <p:cxnSp>
          <p:nvCxnSpPr>
            <p:cNvPr id="57376" name="AutoShape 27"/>
            <p:cNvCxnSpPr>
              <a:cxnSpLocks noChangeShapeType="1"/>
              <a:stCxn id="57375" idx="2"/>
              <a:endCxn id="57374" idx="0"/>
            </p:cNvCxnSpPr>
            <p:nvPr/>
          </p:nvCxnSpPr>
          <p:spPr bwMode="auto">
            <a:xfrm>
              <a:off x="2618" y="3798"/>
              <a:ext cx="1" cy="133"/>
            </a:xfrm>
            <a:prstGeom prst="straightConnector1">
              <a:avLst/>
            </a:prstGeom>
            <a:noFill/>
            <a:ln w="28575">
              <a:solidFill>
                <a:schemeClr val="accent2"/>
              </a:solidFill>
              <a:round/>
              <a:headEnd type="none" w="sm" len="sm"/>
              <a:tailEnd type="none" w="sm" len="sm"/>
            </a:ln>
          </p:spPr>
        </p:cxnSp>
      </p:grpSp>
      <p:grpSp>
        <p:nvGrpSpPr>
          <p:cNvPr id="57350" name="Group 29"/>
          <p:cNvGrpSpPr>
            <a:grpSpLocks/>
          </p:cNvGrpSpPr>
          <p:nvPr/>
        </p:nvGrpSpPr>
        <p:grpSpPr bwMode="auto">
          <a:xfrm>
            <a:off x="5507038" y="3101975"/>
            <a:ext cx="2017712" cy="2919413"/>
            <a:chOff x="1383" y="2481"/>
            <a:chExt cx="1139" cy="1717"/>
          </a:xfrm>
        </p:grpSpPr>
        <p:sp>
          <p:nvSpPr>
            <p:cNvPr id="57359" name="AutoShape 7"/>
            <p:cNvSpPr>
              <a:spLocks noChangeArrowheads="1"/>
            </p:cNvSpPr>
            <p:nvPr/>
          </p:nvSpPr>
          <p:spPr bwMode="auto">
            <a:xfrm>
              <a:off x="1383" y="2783"/>
              <a:ext cx="850" cy="427"/>
            </a:xfrm>
            <a:prstGeom prst="flowChartDecision">
              <a:avLst/>
            </a:prstGeom>
            <a:noFill/>
            <a:ln w="28575">
              <a:solidFill>
                <a:schemeClr val="accent2"/>
              </a:solidFill>
              <a:miter lim="800000"/>
              <a:headEnd type="none" w="sm" len="sm"/>
              <a:tailEnd type="none" w="sm" len="sm"/>
            </a:ln>
          </p:spPr>
          <p:txBody>
            <a:bodyPr wrap="none" lIns="90000" tIns="46800" rIns="90000" bIns="46800" anchor="ctr"/>
            <a:lstStyle/>
            <a:p>
              <a:pPr algn="ctr"/>
              <a:r>
                <a:rPr lang="en-US" altLang="ja-JP" sz="3600">
                  <a:latin typeface="ＭＳ Ｐゴシック" pitchFamily="50" charset="-128"/>
                </a:rPr>
                <a:t>B</a:t>
              </a:r>
            </a:p>
          </p:txBody>
        </p:sp>
        <p:sp>
          <p:nvSpPr>
            <p:cNvPr id="57360" name="Rectangle 8"/>
            <p:cNvSpPr>
              <a:spLocks noChangeArrowheads="1"/>
            </p:cNvSpPr>
            <p:nvPr/>
          </p:nvSpPr>
          <p:spPr bwMode="auto">
            <a:xfrm>
              <a:off x="1383" y="3410"/>
              <a:ext cx="850" cy="427"/>
            </a:xfrm>
            <a:prstGeom prst="rect">
              <a:avLst/>
            </a:prstGeom>
            <a:noFill/>
            <a:ln w="28575">
              <a:solidFill>
                <a:schemeClr val="accent2"/>
              </a:solidFill>
              <a:miter lim="800000"/>
              <a:headEnd type="none" w="sm" len="sm"/>
              <a:tailEnd type="none" w="sm" len="sm"/>
            </a:ln>
          </p:spPr>
          <p:txBody>
            <a:bodyPr wrap="none" lIns="90000" tIns="46800" rIns="90000" bIns="46800" anchor="ctr"/>
            <a:lstStyle/>
            <a:p>
              <a:pPr algn="ctr"/>
              <a:r>
                <a:rPr lang="ja-JP" altLang="en-US" sz="3600">
                  <a:latin typeface="ＭＳ Ｐゴシック" pitchFamily="50" charset="-128"/>
                </a:rPr>
                <a:t>文</a:t>
              </a:r>
              <a:r>
                <a:rPr lang="ja-JP" altLang="en-US" sz="3600" baseline="-25000">
                  <a:latin typeface="ＭＳ Ｐゴシック" pitchFamily="50" charset="-128"/>
                </a:rPr>
                <a:t>１</a:t>
              </a:r>
              <a:endParaRPr lang="en-US" altLang="ja-JP" sz="3600" baseline="-25000">
                <a:latin typeface="ＭＳ Ｐゴシック" pitchFamily="50" charset="-128"/>
              </a:endParaRPr>
            </a:p>
          </p:txBody>
        </p:sp>
        <p:cxnSp>
          <p:nvCxnSpPr>
            <p:cNvPr id="57361" name="AutoShape 9"/>
            <p:cNvCxnSpPr>
              <a:cxnSpLocks noChangeShapeType="1"/>
              <a:endCxn id="57359" idx="0"/>
            </p:cNvCxnSpPr>
            <p:nvPr/>
          </p:nvCxnSpPr>
          <p:spPr bwMode="auto">
            <a:xfrm>
              <a:off x="1808" y="2481"/>
              <a:ext cx="0" cy="293"/>
            </a:xfrm>
            <a:prstGeom prst="straightConnector1">
              <a:avLst/>
            </a:prstGeom>
            <a:noFill/>
            <a:ln w="28575">
              <a:solidFill>
                <a:schemeClr val="accent2"/>
              </a:solidFill>
              <a:round/>
              <a:headEnd type="none" w="sm" len="sm"/>
              <a:tailEnd type="none" w="sm" len="sm"/>
            </a:ln>
          </p:spPr>
        </p:cxnSp>
        <p:cxnSp>
          <p:nvCxnSpPr>
            <p:cNvPr id="57362" name="AutoShape 10"/>
            <p:cNvCxnSpPr>
              <a:cxnSpLocks noChangeShapeType="1"/>
              <a:stCxn id="57359" idx="2"/>
              <a:endCxn id="57360" idx="0"/>
            </p:cNvCxnSpPr>
            <p:nvPr/>
          </p:nvCxnSpPr>
          <p:spPr bwMode="auto">
            <a:xfrm>
              <a:off x="1808" y="3222"/>
              <a:ext cx="0" cy="176"/>
            </a:xfrm>
            <a:prstGeom prst="straightConnector1">
              <a:avLst/>
            </a:prstGeom>
            <a:noFill/>
            <a:ln w="28575">
              <a:solidFill>
                <a:schemeClr val="accent2"/>
              </a:solidFill>
              <a:round/>
              <a:headEnd type="none" w="sm" len="sm"/>
              <a:tailEnd type="arrow" w="med" len="med"/>
            </a:ln>
          </p:spPr>
        </p:cxnSp>
        <p:cxnSp>
          <p:nvCxnSpPr>
            <p:cNvPr id="57363" name="AutoShape 11"/>
            <p:cNvCxnSpPr>
              <a:cxnSpLocks noChangeShapeType="1"/>
              <a:stCxn id="57360" idx="2"/>
            </p:cNvCxnSpPr>
            <p:nvPr/>
          </p:nvCxnSpPr>
          <p:spPr bwMode="auto">
            <a:xfrm>
              <a:off x="1808" y="3846"/>
              <a:ext cx="7" cy="352"/>
            </a:xfrm>
            <a:prstGeom prst="straightConnector1">
              <a:avLst/>
            </a:prstGeom>
            <a:noFill/>
            <a:ln w="28575">
              <a:solidFill>
                <a:schemeClr val="accent2"/>
              </a:solidFill>
              <a:round/>
              <a:headEnd type="none" w="sm" len="sm"/>
              <a:tailEnd type="none" w="sm" len="sm"/>
            </a:ln>
          </p:spPr>
        </p:cxnSp>
        <p:cxnSp>
          <p:nvCxnSpPr>
            <p:cNvPr id="57364" name="AutoShape 12"/>
            <p:cNvCxnSpPr>
              <a:cxnSpLocks noChangeShapeType="1"/>
              <a:stCxn id="57359" idx="3"/>
              <a:endCxn id="57366" idx="1"/>
            </p:cNvCxnSpPr>
            <p:nvPr/>
          </p:nvCxnSpPr>
          <p:spPr bwMode="auto">
            <a:xfrm flipV="1">
              <a:off x="2242" y="2987"/>
              <a:ext cx="280" cy="10"/>
            </a:xfrm>
            <a:prstGeom prst="straightConnector1">
              <a:avLst/>
            </a:prstGeom>
            <a:noFill/>
            <a:ln w="28575">
              <a:solidFill>
                <a:schemeClr val="accent2"/>
              </a:solidFill>
              <a:round/>
              <a:headEnd type="none" w="sm" len="sm"/>
              <a:tailEnd type="none" w="sm" len="sm"/>
            </a:ln>
          </p:spPr>
        </p:cxnSp>
        <p:sp>
          <p:nvSpPr>
            <p:cNvPr id="57365" name="Line 14"/>
            <p:cNvSpPr>
              <a:spLocks noChangeShapeType="1"/>
            </p:cNvSpPr>
            <p:nvPr/>
          </p:nvSpPr>
          <p:spPr bwMode="auto">
            <a:xfrm flipH="1">
              <a:off x="1821" y="4039"/>
              <a:ext cx="696" cy="0"/>
            </a:xfrm>
            <a:prstGeom prst="line">
              <a:avLst/>
            </a:prstGeom>
            <a:noFill/>
            <a:ln w="28575">
              <a:solidFill>
                <a:schemeClr val="accent2"/>
              </a:solidFill>
              <a:round/>
              <a:headEnd type="none" w="sm" len="sm"/>
              <a:tailEnd type="arrow" w="med" len="med"/>
            </a:ln>
          </p:spPr>
          <p:txBody>
            <a:bodyPr wrap="none" lIns="90000" tIns="46800" rIns="90000" bIns="46800" anchor="ctr"/>
            <a:lstStyle/>
            <a:p>
              <a:endParaRPr lang="ja-JP" altLang="en-US"/>
            </a:p>
          </p:txBody>
        </p:sp>
        <p:sp>
          <p:nvSpPr>
            <p:cNvPr id="57366" name="Line 28"/>
            <p:cNvSpPr>
              <a:spLocks noChangeShapeType="1"/>
            </p:cNvSpPr>
            <p:nvPr/>
          </p:nvSpPr>
          <p:spPr bwMode="auto">
            <a:xfrm flipV="1">
              <a:off x="2517" y="2995"/>
              <a:ext cx="5" cy="1025"/>
            </a:xfrm>
            <a:prstGeom prst="line">
              <a:avLst/>
            </a:prstGeom>
            <a:noFill/>
            <a:ln w="28575">
              <a:solidFill>
                <a:schemeClr val="accent2"/>
              </a:solidFill>
              <a:round/>
              <a:headEnd/>
              <a:tailEnd/>
            </a:ln>
          </p:spPr>
          <p:txBody>
            <a:bodyPr/>
            <a:lstStyle/>
            <a:p>
              <a:endParaRPr lang="ja-JP" altLang="en-US"/>
            </a:p>
          </p:txBody>
        </p:sp>
      </p:grpSp>
      <p:sp>
        <p:nvSpPr>
          <p:cNvPr id="57351" name="Text Box 25"/>
          <p:cNvSpPr txBox="1">
            <a:spLocks noChangeArrowheads="1"/>
          </p:cNvSpPr>
          <p:nvPr/>
        </p:nvSpPr>
        <p:spPr bwMode="auto">
          <a:xfrm>
            <a:off x="2771775" y="2708275"/>
            <a:ext cx="720725" cy="641350"/>
          </a:xfrm>
          <a:prstGeom prst="rect">
            <a:avLst/>
          </a:prstGeom>
          <a:noFill/>
          <a:ln w="9525">
            <a:noFill/>
            <a:miter lim="800000"/>
            <a:headEnd/>
            <a:tailEnd/>
          </a:ln>
        </p:spPr>
        <p:txBody>
          <a:bodyPr>
            <a:spAutoFit/>
          </a:bodyPr>
          <a:lstStyle/>
          <a:p>
            <a:pPr>
              <a:spcBef>
                <a:spcPct val="50000"/>
              </a:spcBef>
            </a:pPr>
            <a:r>
              <a:rPr lang="en-US" altLang="ja-JP" sz="3600">
                <a:latin typeface="ＭＳ Ｐゴシック" pitchFamily="50" charset="-128"/>
              </a:rPr>
              <a:t>A</a:t>
            </a:r>
          </a:p>
        </p:txBody>
      </p:sp>
      <p:sp>
        <p:nvSpPr>
          <p:cNvPr id="57352" name="Text Box 26"/>
          <p:cNvSpPr txBox="1">
            <a:spLocks noChangeArrowheads="1"/>
          </p:cNvSpPr>
          <p:nvPr/>
        </p:nvSpPr>
        <p:spPr bwMode="auto">
          <a:xfrm>
            <a:off x="6300788" y="2708275"/>
            <a:ext cx="720725" cy="641350"/>
          </a:xfrm>
          <a:prstGeom prst="rect">
            <a:avLst/>
          </a:prstGeom>
          <a:noFill/>
          <a:ln w="9525">
            <a:noFill/>
            <a:miter lim="800000"/>
            <a:headEnd/>
            <a:tailEnd/>
          </a:ln>
        </p:spPr>
        <p:txBody>
          <a:bodyPr>
            <a:spAutoFit/>
          </a:bodyPr>
          <a:lstStyle/>
          <a:p>
            <a:pPr>
              <a:spcBef>
                <a:spcPct val="50000"/>
              </a:spcBef>
            </a:pPr>
            <a:r>
              <a:rPr lang="en-US" altLang="ja-JP" sz="3600">
                <a:latin typeface="ＭＳ Ｐゴシック" pitchFamily="50" charset="-128"/>
              </a:rPr>
              <a:t>A</a:t>
            </a:r>
          </a:p>
        </p:txBody>
      </p:sp>
      <p:sp>
        <p:nvSpPr>
          <p:cNvPr id="57353" name="Text Box 27"/>
          <p:cNvSpPr txBox="1">
            <a:spLocks noChangeArrowheads="1"/>
          </p:cNvSpPr>
          <p:nvPr/>
        </p:nvSpPr>
        <p:spPr bwMode="auto">
          <a:xfrm>
            <a:off x="2268538" y="5876925"/>
            <a:ext cx="720725" cy="641350"/>
          </a:xfrm>
          <a:prstGeom prst="rect">
            <a:avLst/>
          </a:prstGeom>
          <a:noFill/>
          <a:ln w="9525">
            <a:noFill/>
            <a:miter lim="800000"/>
            <a:headEnd/>
            <a:tailEnd/>
          </a:ln>
        </p:spPr>
        <p:txBody>
          <a:bodyPr>
            <a:spAutoFit/>
          </a:bodyPr>
          <a:lstStyle/>
          <a:p>
            <a:pPr>
              <a:spcBef>
                <a:spcPct val="50000"/>
              </a:spcBef>
            </a:pPr>
            <a:r>
              <a:rPr lang="en-US" altLang="ja-JP" sz="3600">
                <a:latin typeface="ＭＳ Ｐゴシック" pitchFamily="50" charset="-128"/>
              </a:rPr>
              <a:t>C</a:t>
            </a:r>
          </a:p>
        </p:txBody>
      </p:sp>
      <p:sp>
        <p:nvSpPr>
          <p:cNvPr id="57354" name="Text Box 28"/>
          <p:cNvSpPr txBox="1">
            <a:spLocks noChangeArrowheads="1"/>
          </p:cNvSpPr>
          <p:nvPr/>
        </p:nvSpPr>
        <p:spPr bwMode="auto">
          <a:xfrm>
            <a:off x="5867400" y="5876925"/>
            <a:ext cx="720725" cy="641350"/>
          </a:xfrm>
          <a:prstGeom prst="rect">
            <a:avLst/>
          </a:prstGeom>
          <a:noFill/>
          <a:ln w="9525">
            <a:noFill/>
            <a:miter lim="800000"/>
            <a:headEnd/>
            <a:tailEnd/>
          </a:ln>
        </p:spPr>
        <p:txBody>
          <a:bodyPr>
            <a:spAutoFit/>
          </a:bodyPr>
          <a:lstStyle/>
          <a:p>
            <a:pPr>
              <a:spcBef>
                <a:spcPct val="50000"/>
              </a:spcBef>
            </a:pPr>
            <a:r>
              <a:rPr lang="en-US" altLang="ja-JP" sz="3600">
                <a:latin typeface="ＭＳ Ｐゴシック" pitchFamily="50" charset="-128"/>
              </a:rPr>
              <a:t>C</a:t>
            </a:r>
          </a:p>
        </p:txBody>
      </p:sp>
      <p:sp>
        <p:nvSpPr>
          <p:cNvPr id="57355" name="Text Box 30"/>
          <p:cNvSpPr txBox="1">
            <a:spLocks noChangeArrowheads="1"/>
          </p:cNvSpPr>
          <p:nvPr/>
        </p:nvSpPr>
        <p:spPr bwMode="auto">
          <a:xfrm>
            <a:off x="6877050" y="3429000"/>
            <a:ext cx="1150938" cy="579438"/>
          </a:xfrm>
          <a:prstGeom prst="rect">
            <a:avLst/>
          </a:prstGeom>
          <a:noFill/>
          <a:ln w="9525">
            <a:noFill/>
            <a:miter lim="800000"/>
            <a:headEnd/>
            <a:tailEnd/>
          </a:ln>
        </p:spPr>
        <p:txBody>
          <a:bodyPr>
            <a:spAutoFit/>
          </a:bodyPr>
          <a:lstStyle/>
          <a:p>
            <a:pPr>
              <a:spcBef>
                <a:spcPct val="50000"/>
              </a:spcBef>
            </a:pPr>
            <a:r>
              <a:rPr lang="en-US" altLang="ja-JP" sz="3200"/>
              <a:t>false</a:t>
            </a:r>
          </a:p>
        </p:txBody>
      </p:sp>
      <p:sp>
        <p:nvSpPr>
          <p:cNvPr id="57356" name="Text Box 31"/>
          <p:cNvSpPr txBox="1">
            <a:spLocks noChangeArrowheads="1"/>
          </p:cNvSpPr>
          <p:nvPr/>
        </p:nvSpPr>
        <p:spPr bwMode="auto">
          <a:xfrm>
            <a:off x="1763713" y="4076700"/>
            <a:ext cx="1368425" cy="579438"/>
          </a:xfrm>
          <a:prstGeom prst="rect">
            <a:avLst/>
          </a:prstGeom>
          <a:noFill/>
          <a:ln w="9525">
            <a:noFill/>
            <a:miter lim="800000"/>
            <a:headEnd/>
            <a:tailEnd/>
          </a:ln>
        </p:spPr>
        <p:txBody>
          <a:bodyPr>
            <a:spAutoFit/>
          </a:bodyPr>
          <a:lstStyle/>
          <a:p>
            <a:pPr>
              <a:spcBef>
                <a:spcPct val="50000"/>
              </a:spcBef>
            </a:pPr>
            <a:r>
              <a:rPr lang="en-US" altLang="ja-JP" sz="3200"/>
              <a:t>true</a:t>
            </a:r>
          </a:p>
        </p:txBody>
      </p:sp>
      <p:sp>
        <p:nvSpPr>
          <p:cNvPr id="57357" name="Text Box 33"/>
          <p:cNvSpPr txBox="1">
            <a:spLocks noChangeArrowheads="1"/>
          </p:cNvSpPr>
          <p:nvPr/>
        </p:nvSpPr>
        <p:spPr bwMode="auto">
          <a:xfrm>
            <a:off x="5291138" y="4076700"/>
            <a:ext cx="1368425" cy="579438"/>
          </a:xfrm>
          <a:prstGeom prst="rect">
            <a:avLst/>
          </a:prstGeom>
          <a:noFill/>
          <a:ln w="9525">
            <a:noFill/>
            <a:miter lim="800000"/>
            <a:headEnd/>
            <a:tailEnd/>
          </a:ln>
        </p:spPr>
        <p:txBody>
          <a:bodyPr>
            <a:spAutoFit/>
          </a:bodyPr>
          <a:lstStyle/>
          <a:p>
            <a:pPr>
              <a:spcBef>
                <a:spcPct val="50000"/>
              </a:spcBef>
            </a:pPr>
            <a:r>
              <a:rPr lang="en-US" altLang="ja-JP" sz="3200"/>
              <a:t>true</a:t>
            </a:r>
          </a:p>
        </p:txBody>
      </p:sp>
      <p:sp>
        <p:nvSpPr>
          <p:cNvPr id="57358" name="Text Box 34"/>
          <p:cNvSpPr txBox="1">
            <a:spLocks noChangeArrowheads="1"/>
          </p:cNvSpPr>
          <p:nvPr/>
        </p:nvSpPr>
        <p:spPr bwMode="auto">
          <a:xfrm>
            <a:off x="3276600" y="3429000"/>
            <a:ext cx="1150938" cy="579438"/>
          </a:xfrm>
          <a:prstGeom prst="rect">
            <a:avLst/>
          </a:prstGeom>
          <a:noFill/>
          <a:ln w="9525">
            <a:noFill/>
            <a:miter lim="800000"/>
            <a:headEnd/>
            <a:tailEnd/>
          </a:ln>
        </p:spPr>
        <p:txBody>
          <a:bodyPr>
            <a:spAutoFit/>
          </a:bodyPr>
          <a:lstStyle/>
          <a:p>
            <a:pPr>
              <a:spcBef>
                <a:spcPct val="50000"/>
              </a:spcBef>
            </a:pPr>
            <a:r>
              <a:rPr lang="en-US" altLang="ja-JP" sz="3200"/>
              <a:t>false</a:t>
            </a: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３ 公理と推論規則</a:t>
            </a:r>
          </a:p>
        </p:txBody>
      </p:sp>
      <p:sp>
        <p:nvSpPr>
          <p:cNvPr id="58371" name="Rectangle 3"/>
          <p:cNvSpPr>
            <a:spLocks noGrp="1" noChangeArrowheads="1"/>
          </p:cNvSpPr>
          <p:nvPr>
            <p:ph type="body" idx="1"/>
          </p:nvPr>
        </p:nvSpPr>
        <p:spPr/>
        <p:txBody>
          <a:bodyPr/>
          <a:lstStyle/>
          <a:p>
            <a:r>
              <a:rPr lang="ja-JP" altLang="en-US" smtClean="0"/>
              <a:t>推論規則</a:t>
            </a:r>
            <a:r>
              <a:rPr lang="en-US" altLang="ja-JP" smtClean="0"/>
              <a:t>(3) -- </a:t>
            </a:r>
            <a:r>
              <a:rPr lang="ja-JP" altLang="en-US" smtClean="0"/>
              <a:t>帰結の規則</a:t>
            </a:r>
          </a:p>
          <a:p>
            <a:pPr lvl="1">
              <a:lnSpc>
                <a:spcPct val="120000"/>
              </a:lnSpc>
              <a:buFont typeface="Wingdings" pitchFamily="2" charset="2"/>
              <a:buNone/>
            </a:pPr>
            <a:r>
              <a:rPr lang="en-US" altLang="ja-JP" smtClean="0"/>
              <a:t>  A</a:t>
            </a:r>
            <a:r>
              <a:rPr lang="ja-JP" altLang="en-US" smtClean="0"/>
              <a:t>⇒</a:t>
            </a:r>
            <a:r>
              <a:rPr lang="en-US" altLang="ja-JP" smtClean="0"/>
              <a:t>A'  </a:t>
            </a:r>
            <a:r>
              <a:rPr lang="ja-JP" altLang="en-US" smtClean="0"/>
              <a:t>｛</a:t>
            </a:r>
            <a:r>
              <a:rPr lang="en-US" altLang="ja-JP" smtClean="0"/>
              <a:t>A'</a:t>
            </a:r>
            <a:r>
              <a:rPr lang="ja-JP" altLang="en-US" smtClean="0"/>
              <a:t>｝文｛</a:t>
            </a:r>
            <a:r>
              <a:rPr lang="en-US" altLang="ja-JP" smtClean="0"/>
              <a:t>B</a:t>
            </a:r>
            <a:r>
              <a:rPr lang="ja-JP" altLang="en-US" smtClean="0"/>
              <a:t>｝</a:t>
            </a:r>
          </a:p>
          <a:p>
            <a:pPr lvl="1">
              <a:buFont typeface="Wingdings" pitchFamily="2" charset="2"/>
              <a:buNone/>
            </a:pPr>
            <a:r>
              <a:rPr lang="ja-JP" altLang="en-US" smtClean="0"/>
              <a:t>      ｛</a:t>
            </a:r>
            <a:r>
              <a:rPr lang="en-US" altLang="ja-JP" smtClean="0"/>
              <a:t>A</a:t>
            </a:r>
            <a:r>
              <a:rPr lang="ja-JP" altLang="en-US" smtClean="0"/>
              <a:t>｝文｛</a:t>
            </a:r>
            <a:r>
              <a:rPr lang="en-US" altLang="ja-JP" smtClean="0"/>
              <a:t>B</a:t>
            </a:r>
            <a:r>
              <a:rPr lang="ja-JP" altLang="en-US" smtClean="0"/>
              <a:t>｝</a:t>
            </a:r>
          </a:p>
          <a:p>
            <a:pPr lvl="1">
              <a:lnSpc>
                <a:spcPct val="70000"/>
              </a:lnSpc>
              <a:buFont typeface="Wingdings" pitchFamily="2" charset="2"/>
              <a:buNone/>
            </a:pPr>
            <a:endParaRPr lang="ja-JP" altLang="en-US" smtClean="0"/>
          </a:p>
          <a:p>
            <a:pPr lvl="1">
              <a:buFont typeface="Wingdings" pitchFamily="2" charset="2"/>
              <a:buNone/>
            </a:pPr>
            <a:r>
              <a:rPr lang="ja-JP" altLang="en-US" smtClean="0"/>
              <a:t>  ｛</a:t>
            </a:r>
            <a:r>
              <a:rPr lang="en-US" altLang="ja-JP" smtClean="0"/>
              <a:t>A</a:t>
            </a:r>
            <a:r>
              <a:rPr lang="ja-JP" altLang="en-US" smtClean="0"/>
              <a:t>｝文｛</a:t>
            </a:r>
            <a:r>
              <a:rPr lang="en-US" altLang="ja-JP" smtClean="0"/>
              <a:t>B'</a:t>
            </a:r>
            <a:r>
              <a:rPr lang="ja-JP" altLang="en-US" smtClean="0"/>
              <a:t>｝   </a:t>
            </a:r>
            <a:r>
              <a:rPr lang="en-US" altLang="ja-JP" smtClean="0"/>
              <a:t>B'</a:t>
            </a:r>
            <a:r>
              <a:rPr lang="ja-JP" altLang="en-US" smtClean="0"/>
              <a:t>⇒</a:t>
            </a:r>
            <a:r>
              <a:rPr lang="en-US" altLang="ja-JP" smtClean="0"/>
              <a:t>B</a:t>
            </a:r>
          </a:p>
          <a:p>
            <a:pPr lvl="1">
              <a:lnSpc>
                <a:spcPct val="90000"/>
              </a:lnSpc>
              <a:buFont typeface="Wingdings" pitchFamily="2" charset="2"/>
              <a:buNone/>
            </a:pPr>
            <a:r>
              <a:rPr lang="ja-JP" altLang="en-US" smtClean="0"/>
              <a:t>	    ｛</a:t>
            </a:r>
            <a:r>
              <a:rPr lang="en-US" altLang="ja-JP" smtClean="0"/>
              <a:t>A</a:t>
            </a:r>
            <a:r>
              <a:rPr lang="ja-JP" altLang="en-US" smtClean="0"/>
              <a:t>｝文｛</a:t>
            </a:r>
            <a:r>
              <a:rPr lang="en-US" altLang="ja-JP" smtClean="0"/>
              <a:t>B</a:t>
            </a:r>
            <a:r>
              <a:rPr lang="ja-JP" altLang="en-US" smtClean="0"/>
              <a:t>｝</a:t>
            </a:r>
          </a:p>
        </p:txBody>
      </p:sp>
      <p:sp>
        <p:nvSpPr>
          <p:cNvPr id="5837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1B0B6BC-3A2C-4A2C-9510-5BB19AF25AEE}" type="slidenum">
              <a:rPr lang="ja-JP" altLang="en-US">
                <a:latin typeface="ＭＳ Ｐゴシック" pitchFamily="50" charset="-128"/>
              </a:rPr>
              <a:pPr algn="r"/>
              <a:t>59</a:t>
            </a:fld>
            <a:endParaRPr lang="en-US" altLang="ja-JP">
              <a:latin typeface="ＭＳ Ｐゴシック" pitchFamily="50" charset="-128"/>
            </a:endParaRPr>
          </a:p>
        </p:txBody>
      </p:sp>
      <p:sp>
        <p:nvSpPr>
          <p:cNvPr id="58373" name="Line 5"/>
          <p:cNvSpPr>
            <a:spLocks noChangeShapeType="1"/>
          </p:cNvSpPr>
          <p:nvPr/>
        </p:nvSpPr>
        <p:spPr bwMode="auto">
          <a:xfrm>
            <a:off x="1476375" y="3357563"/>
            <a:ext cx="3743325" cy="0"/>
          </a:xfrm>
          <a:prstGeom prst="line">
            <a:avLst/>
          </a:prstGeom>
          <a:noFill/>
          <a:ln w="38100">
            <a:solidFill>
              <a:schemeClr val="tx1"/>
            </a:solidFill>
            <a:round/>
            <a:headEnd/>
            <a:tailEnd/>
          </a:ln>
        </p:spPr>
        <p:txBody>
          <a:bodyPr/>
          <a:lstStyle/>
          <a:p>
            <a:endParaRPr lang="ja-JP" altLang="en-US"/>
          </a:p>
        </p:txBody>
      </p:sp>
      <p:sp>
        <p:nvSpPr>
          <p:cNvPr id="58374" name="Line 6"/>
          <p:cNvSpPr>
            <a:spLocks noChangeShapeType="1"/>
          </p:cNvSpPr>
          <p:nvPr/>
        </p:nvSpPr>
        <p:spPr bwMode="auto">
          <a:xfrm>
            <a:off x="1403350" y="5157788"/>
            <a:ext cx="3889375" cy="0"/>
          </a:xfrm>
          <a:prstGeom prst="line">
            <a:avLst/>
          </a:prstGeom>
          <a:noFill/>
          <a:ln w="38100">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defRPr/>
            </a:pPr>
            <a:r>
              <a:rPr lang="ja-JP" altLang="en-US" smtClean="0"/>
              <a:t>１</a:t>
            </a:r>
            <a:r>
              <a:rPr lang="en-US" altLang="ja-JP" smtClean="0"/>
              <a:t>. </a:t>
            </a:r>
            <a:r>
              <a:rPr lang="ja-JP" altLang="en-US" smtClean="0"/>
              <a:t>意味論とは</a:t>
            </a:r>
          </a:p>
        </p:txBody>
      </p:sp>
      <p:sp>
        <p:nvSpPr>
          <p:cNvPr id="54275" name="Rectangle 3"/>
          <p:cNvSpPr>
            <a:spLocks noGrp="1" noChangeArrowheads="1"/>
          </p:cNvSpPr>
          <p:nvPr>
            <p:ph type="body" idx="1"/>
          </p:nvPr>
        </p:nvSpPr>
        <p:spPr>
          <a:xfrm>
            <a:off x="682625" y="1981200"/>
            <a:ext cx="7772400" cy="4616450"/>
          </a:xfrm>
        </p:spPr>
        <p:txBody>
          <a:bodyPr/>
          <a:lstStyle/>
          <a:p>
            <a:pPr>
              <a:lnSpc>
                <a:spcPct val="100000"/>
              </a:lnSpc>
            </a:pPr>
            <a:r>
              <a:rPr lang="ja-JP" altLang="en-US" smtClean="0"/>
              <a:t>厳密で矛盾なく意味を定義するには</a:t>
            </a:r>
            <a:endParaRPr lang="en-US" altLang="ja-JP" smtClean="0"/>
          </a:p>
          <a:p>
            <a:pPr lvl="1"/>
            <a:r>
              <a:rPr lang="ja-JP" altLang="en-US" smtClean="0"/>
              <a:t>計算機とは独立して定義できる</a:t>
            </a:r>
          </a:p>
          <a:p>
            <a:pPr lvl="1"/>
            <a:r>
              <a:rPr lang="ja-JP" altLang="en-US" smtClean="0"/>
              <a:t>定義が厳密で、曖昧さがない</a:t>
            </a:r>
          </a:p>
          <a:p>
            <a:pPr lvl="1"/>
            <a:r>
              <a:rPr lang="ja-JP" altLang="en-US" smtClean="0"/>
              <a:t>プログラムの推論・解析に役立つ</a:t>
            </a:r>
          </a:p>
          <a:p>
            <a:pPr lvl="1">
              <a:buFont typeface="Wingdings" pitchFamily="2" charset="2"/>
              <a:buNone/>
            </a:pPr>
            <a:r>
              <a:rPr lang="ja-JP" altLang="en-US" smtClean="0"/>
              <a:t>等が必要</a:t>
            </a:r>
          </a:p>
          <a:p>
            <a:pPr lvl="1">
              <a:lnSpc>
                <a:spcPct val="80000"/>
              </a:lnSpc>
              <a:buFont typeface="Wingdings" pitchFamily="2" charset="2"/>
              <a:buNone/>
            </a:pPr>
            <a:endParaRPr lang="ja-JP" altLang="en-US" smtClean="0"/>
          </a:p>
          <a:p>
            <a:pPr lvl="1">
              <a:buFont typeface="Wingdings" pitchFamily="2" charset="2"/>
              <a:buNone/>
            </a:pPr>
            <a:r>
              <a:rPr lang="ja-JP" altLang="en-US" i="1" u="sng" smtClean="0">
                <a:solidFill>
                  <a:schemeClr val="accent2"/>
                </a:solidFill>
              </a:rPr>
              <a:t>形式的意味論</a:t>
            </a:r>
            <a:r>
              <a:rPr lang="ja-JP" altLang="en-US" smtClean="0"/>
              <a:t> </a:t>
            </a:r>
            <a:r>
              <a:rPr lang="en-US" altLang="ja-JP" smtClean="0"/>
              <a:t>(formal semantics)</a:t>
            </a:r>
            <a:endParaRPr lang="ja-JP" altLang="en-US" smtClean="0"/>
          </a:p>
        </p:txBody>
      </p:sp>
      <p:sp>
        <p:nvSpPr>
          <p:cNvPr id="81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68EDE23-DFB3-4966-82E3-DC562CFDCD5D}" type="slidenum">
              <a:rPr lang="ja-JP" altLang="en-US">
                <a:latin typeface="ＭＳ Ｐゴシック" pitchFamily="50" charset="-128"/>
              </a:rPr>
              <a:pPr algn="r"/>
              <a:t>6</a:t>
            </a:fld>
            <a:endParaRPr lang="en-US" altLang="ja-JP">
              <a:latin typeface="ＭＳ Ｐゴシック" pitchFamily="50" charset="-128"/>
            </a:endParaRPr>
          </a:p>
        </p:txBody>
      </p:sp>
      <p:sp>
        <p:nvSpPr>
          <p:cNvPr id="54277" name="AutoShape 5"/>
          <p:cNvSpPr>
            <a:spLocks noChangeArrowheads="1"/>
          </p:cNvSpPr>
          <p:nvPr/>
        </p:nvSpPr>
        <p:spPr bwMode="auto">
          <a:xfrm>
            <a:off x="2700338" y="5373688"/>
            <a:ext cx="1584325" cy="431800"/>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4277"/>
                                        </p:tgtEl>
                                        <p:attrNameLst>
                                          <p:attrName>style.visibility</p:attrName>
                                        </p:attrNameLst>
                                      </p:cBhvr>
                                      <p:to>
                                        <p:strVal val="visible"/>
                                      </p:to>
                                    </p:set>
                                    <p:animEffect transition="in" filter="blinds(horizontal)">
                                      <p:cBhvr>
                                        <p:cTn id="7" dur="500"/>
                                        <p:tgtEl>
                                          <p:spTgt spid="54277"/>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54275">
                                            <p:txEl>
                                              <p:pRg st="6" end="6"/>
                                            </p:txEl>
                                          </p:spTgt>
                                        </p:tgtEl>
                                        <p:attrNameLst>
                                          <p:attrName>style.visibility</p:attrName>
                                        </p:attrNameLst>
                                      </p:cBhvr>
                                      <p:to>
                                        <p:strVal val="visible"/>
                                      </p:to>
                                    </p:set>
                                    <p:animEffect transition="in" filter="blinds(horizontal)">
                                      <p:cBhvr>
                                        <p:cTn id="11" dur="500"/>
                                        <p:tgtEl>
                                          <p:spTgt spid="5427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３ 公理と推論規則</a:t>
            </a:r>
          </a:p>
        </p:txBody>
      </p:sp>
      <p:sp>
        <p:nvSpPr>
          <p:cNvPr id="59395" name="Rectangle 4"/>
          <p:cNvSpPr>
            <a:spLocks noGrp="1" noChangeArrowheads="1"/>
          </p:cNvSpPr>
          <p:nvPr>
            <p:ph type="body" idx="1"/>
          </p:nvPr>
        </p:nvSpPr>
        <p:spPr>
          <a:xfrm>
            <a:off x="682625" y="1981200"/>
            <a:ext cx="7772400" cy="2384425"/>
          </a:xfrm>
        </p:spPr>
        <p:txBody>
          <a:bodyPr/>
          <a:lstStyle/>
          <a:p>
            <a:r>
              <a:rPr lang="ja-JP" altLang="en-US" smtClean="0"/>
              <a:t>推論規則</a:t>
            </a:r>
            <a:r>
              <a:rPr lang="en-US" altLang="ja-JP" smtClean="0"/>
              <a:t>(4) -- while</a:t>
            </a:r>
            <a:r>
              <a:rPr lang="ja-JP" altLang="en-US" smtClean="0"/>
              <a:t>文の規則</a:t>
            </a:r>
          </a:p>
          <a:p>
            <a:pPr lvl="1">
              <a:lnSpc>
                <a:spcPct val="120000"/>
              </a:lnSpc>
              <a:buFont typeface="Wingdings" pitchFamily="2" charset="2"/>
              <a:buNone/>
            </a:pPr>
            <a:r>
              <a:rPr lang="ja-JP" altLang="en-US" smtClean="0"/>
              <a:t>         ｛</a:t>
            </a:r>
            <a:r>
              <a:rPr lang="en-US" altLang="ja-JP" smtClean="0"/>
              <a:t>A</a:t>
            </a:r>
            <a:r>
              <a:rPr lang="ja-JP" altLang="en-US" smtClean="0"/>
              <a:t>∧</a:t>
            </a:r>
            <a:r>
              <a:rPr lang="en-US" altLang="ja-JP" smtClean="0"/>
              <a:t>B</a:t>
            </a:r>
            <a:r>
              <a:rPr lang="ja-JP" altLang="en-US" smtClean="0"/>
              <a:t>｝文｛</a:t>
            </a:r>
            <a:r>
              <a:rPr lang="en-US" altLang="ja-JP" smtClean="0"/>
              <a:t>A</a:t>
            </a:r>
            <a:r>
              <a:rPr lang="ja-JP" altLang="en-US" smtClean="0"/>
              <a:t>｝</a:t>
            </a:r>
          </a:p>
          <a:p>
            <a:pPr lvl="1">
              <a:buFont typeface="Wingdings" pitchFamily="2" charset="2"/>
              <a:buNone/>
            </a:pPr>
            <a:r>
              <a:rPr lang="ja-JP" altLang="en-US" smtClean="0"/>
              <a:t>  ｛</a:t>
            </a:r>
            <a:r>
              <a:rPr lang="en-US" altLang="ja-JP" smtClean="0"/>
              <a:t>A</a:t>
            </a:r>
            <a:r>
              <a:rPr lang="ja-JP" altLang="en-US" smtClean="0"/>
              <a:t>｝ </a:t>
            </a:r>
            <a:r>
              <a:rPr lang="en-US" altLang="ja-JP" smtClean="0"/>
              <a:t>while(B)</a:t>
            </a:r>
            <a:r>
              <a:rPr lang="ja-JP" altLang="en-US" smtClean="0"/>
              <a:t>文 ｛</a:t>
            </a:r>
            <a:r>
              <a:rPr lang="en-US" altLang="ja-JP" smtClean="0"/>
              <a:t>A</a:t>
            </a:r>
            <a:r>
              <a:rPr lang="ja-JP" altLang="en-US" smtClean="0"/>
              <a:t>∧￢</a:t>
            </a:r>
            <a:r>
              <a:rPr lang="en-US" altLang="ja-JP" smtClean="0"/>
              <a:t>B</a:t>
            </a:r>
            <a:r>
              <a:rPr lang="ja-JP" altLang="en-US" smtClean="0"/>
              <a:t>｝</a:t>
            </a:r>
          </a:p>
        </p:txBody>
      </p:sp>
      <p:sp>
        <p:nvSpPr>
          <p:cNvPr id="5939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8526F70-65C8-48E6-8B17-AC17346100DB}" type="slidenum">
              <a:rPr lang="ja-JP" altLang="en-US">
                <a:latin typeface="ＭＳ Ｐゴシック" pitchFamily="50" charset="-128"/>
              </a:rPr>
              <a:pPr algn="r"/>
              <a:t>60</a:t>
            </a:fld>
            <a:endParaRPr lang="en-US" altLang="ja-JP">
              <a:latin typeface="ＭＳ Ｐゴシック" pitchFamily="50" charset="-128"/>
            </a:endParaRPr>
          </a:p>
        </p:txBody>
      </p:sp>
      <p:sp>
        <p:nvSpPr>
          <p:cNvPr id="59397" name="Line 6"/>
          <p:cNvSpPr>
            <a:spLocks noChangeShapeType="1"/>
          </p:cNvSpPr>
          <p:nvPr/>
        </p:nvSpPr>
        <p:spPr bwMode="auto">
          <a:xfrm>
            <a:off x="1403350" y="3357563"/>
            <a:ext cx="5184775" cy="0"/>
          </a:xfrm>
          <a:prstGeom prst="line">
            <a:avLst/>
          </a:prstGeom>
          <a:noFill/>
          <a:ln w="38100">
            <a:solidFill>
              <a:schemeClr val="tx1"/>
            </a:solidFill>
            <a:round/>
            <a:headEnd/>
            <a:tailEnd/>
          </a:ln>
        </p:spPr>
        <p:txBody>
          <a:bodyPr/>
          <a:lstStyle/>
          <a:p>
            <a:endParaRPr lang="ja-JP" altLang="en-US"/>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３ 公理と推論規則</a:t>
            </a:r>
          </a:p>
        </p:txBody>
      </p:sp>
      <p:sp>
        <p:nvSpPr>
          <p:cNvPr id="60419" name="Rectangle 3"/>
          <p:cNvSpPr>
            <a:spLocks noGrp="1" noChangeArrowheads="1"/>
          </p:cNvSpPr>
          <p:nvPr>
            <p:ph type="body" idx="1"/>
          </p:nvPr>
        </p:nvSpPr>
        <p:spPr>
          <a:xfrm>
            <a:off x="682625" y="1981200"/>
            <a:ext cx="7772400" cy="800100"/>
          </a:xfrm>
        </p:spPr>
        <p:txBody>
          <a:bodyPr/>
          <a:lstStyle/>
          <a:p>
            <a:pPr lvl="1"/>
            <a:r>
              <a:rPr lang="en-US" altLang="ja-JP" smtClean="0"/>
              <a:t>while</a:t>
            </a:r>
            <a:r>
              <a:rPr lang="ja-JP" altLang="en-US" smtClean="0"/>
              <a:t>文に対する流れ図</a:t>
            </a:r>
          </a:p>
        </p:txBody>
      </p:sp>
      <p:sp>
        <p:nvSpPr>
          <p:cNvPr id="604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5BF73AB8-4F6F-4481-A9A9-64A0CEE497CF}" type="slidenum">
              <a:rPr lang="ja-JP" altLang="en-US">
                <a:latin typeface="ＭＳ Ｐゴシック" pitchFamily="50" charset="-128"/>
              </a:rPr>
              <a:pPr algn="r"/>
              <a:t>61</a:t>
            </a:fld>
            <a:endParaRPr lang="en-US" altLang="ja-JP">
              <a:latin typeface="ＭＳ Ｐゴシック" pitchFamily="50" charset="-128"/>
            </a:endParaRPr>
          </a:p>
        </p:txBody>
      </p:sp>
      <p:grpSp>
        <p:nvGrpSpPr>
          <p:cNvPr id="60421" name="Group 5"/>
          <p:cNvGrpSpPr>
            <a:grpSpLocks/>
          </p:cNvGrpSpPr>
          <p:nvPr/>
        </p:nvGrpSpPr>
        <p:grpSpPr bwMode="auto">
          <a:xfrm>
            <a:off x="2484438" y="3184525"/>
            <a:ext cx="2243137" cy="2765425"/>
            <a:chOff x="3029" y="2773"/>
            <a:chExt cx="1039" cy="1458"/>
          </a:xfrm>
        </p:grpSpPr>
        <p:sp>
          <p:nvSpPr>
            <p:cNvPr id="60427" name="AutoShape 6"/>
            <p:cNvSpPr>
              <a:spLocks noChangeArrowheads="1"/>
            </p:cNvSpPr>
            <p:nvPr/>
          </p:nvSpPr>
          <p:spPr bwMode="auto">
            <a:xfrm>
              <a:off x="3178" y="3001"/>
              <a:ext cx="732" cy="319"/>
            </a:xfrm>
            <a:prstGeom prst="flowChartDecision">
              <a:avLst/>
            </a:prstGeom>
            <a:noFill/>
            <a:ln w="28575">
              <a:solidFill>
                <a:schemeClr val="accent2"/>
              </a:solidFill>
              <a:miter lim="800000"/>
              <a:headEnd type="none" w="sm" len="sm"/>
              <a:tailEnd type="none" w="sm" len="sm"/>
            </a:ln>
          </p:spPr>
          <p:txBody>
            <a:bodyPr wrap="none" lIns="90000" tIns="46800" rIns="90000" bIns="46800" anchor="ctr"/>
            <a:lstStyle/>
            <a:p>
              <a:pPr algn="ctr"/>
              <a:r>
                <a:rPr lang="en-US" altLang="ja-JP" sz="3600">
                  <a:latin typeface="ＭＳ Ｐゴシック" pitchFamily="50" charset="-128"/>
                </a:rPr>
                <a:t>B</a:t>
              </a:r>
            </a:p>
          </p:txBody>
        </p:sp>
        <p:sp>
          <p:nvSpPr>
            <p:cNvPr id="60428" name="Rectangle 7"/>
            <p:cNvSpPr>
              <a:spLocks noChangeArrowheads="1"/>
            </p:cNvSpPr>
            <p:nvPr/>
          </p:nvSpPr>
          <p:spPr bwMode="auto">
            <a:xfrm>
              <a:off x="3178" y="3470"/>
              <a:ext cx="732" cy="319"/>
            </a:xfrm>
            <a:prstGeom prst="rect">
              <a:avLst/>
            </a:prstGeom>
            <a:noFill/>
            <a:ln w="28575">
              <a:solidFill>
                <a:schemeClr val="accent2"/>
              </a:solidFill>
              <a:miter lim="800000"/>
              <a:headEnd type="none" w="sm" len="sm"/>
              <a:tailEnd type="none" w="sm" len="sm"/>
            </a:ln>
          </p:spPr>
          <p:txBody>
            <a:bodyPr wrap="none" lIns="90000" tIns="46800" rIns="90000" bIns="46800" anchor="ctr"/>
            <a:lstStyle/>
            <a:p>
              <a:pPr algn="ctr"/>
              <a:r>
                <a:rPr lang="ja-JP" altLang="en-US" sz="3600">
                  <a:latin typeface="ＭＳ Ｐゴシック" pitchFamily="50" charset="-128"/>
                </a:rPr>
                <a:t>文</a:t>
              </a:r>
            </a:p>
          </p:txBody>
        </p:sp>
        <p:cxnSp>
          <p:nvCxnSpPr>
            <p:cNvPr id="60429" name="AutoShape 8"/>
            <p:cNvCxnSpPr>
              <a:cxnSpLocks noChangeShapeType="1"/>
              <a:endCxn id="60427" idx="0"/>
            </p:cNvCxnSpPr>
            <p:nvPr/>
          </p:nvCxnSpPr>
          <p:spPr bwMode="auto">
            <a:xfrm>
              <a:off x="3544" y="2773"/>
              <a:ext cx="0" cy="219"/>
            </a:xfrm>
            <a:prstGeom prst="straightConnector1">
              <a:avLst/>
            </a:prstGeom>
            <a:noFill/>
            <a:ln w="28575">
              <a:solidFill>
                <a:schemeClr val="accent2"/>
              </a:solidFill>
              <a:round/>
              <a:headEnd type="none" w="sm" len="sm"/>
              <a:tailEnd type="none" w="sm" len="sm"/>
            </a:ln>
          </p:spPr>
        </p:cxnSp>
        <p:cxnSp>
          <p:nvCxnSpPr>
            <p:cNvPr id="60430" name="AutoShape 9"/>
            <p:cNvCxnSpPr>
              <a:cxnSpLocks noChangeShapeType="1"/>
              <a:stCxn id="60427" idx="2"/>
              <a:endCxn id="60428" idx="0"/>
            </p:cNvCxnSpPr>
            <p:nvPr/>
          </p:nvCxnSpPr>
          <p:spPr bwMode="auto">
            <a:xfrm>
              <a:off x="3544" y="3329"/>
              <a:ext cx="0" cy="132"/>
            </a:xfrm>
            <a:prstGeom prst="straightConnector1">
              <a:avLst/>
            </a:prstGeom>
            <a:noFill/>
            <a:ln w="28575">
              <a:solidFill>
                <a:schemeClr val="accent2"/>
              </a:solidFill>
              <a:round/>
              <a:headEnd type="none" w="sm" len="sm"/>
              <a:tailEnd type="arrow" w="med" len="med"/>
            </a:ln>
          </p:spPr>
        </p:cxnSp>
        <p:cxnSp>
          <p:nvCxnSpPr>
            <p:cNvPr id="60431" name="AutoShape 10"/>
            <p:cNvCxnSpPr>
              <a:cxnSpLocks noChangeShapeType="1"/>
              <a:stCxn id="60428" idx="2"/>
            </p:cNvCxnSpPr>
            <p:nvPr/>
          </p:nvCxnSpPr>
          <p:spPr bwMode="auto">
            <a:xfrm flipH="1">
              <a:off x="3541" y="3798"/>
              <a:ext cx="3" cy="114"/>
            </a:xfrm>
            <a:prstGeom prst="straightConnector1">
              <a:avLst/>
            </a:prstGeom>
            <a:noFill/>
            <a:ln w="28575">
              <a:solidFill>
                <a:schemeClr val="accent2"/>
              </a:solidFill>
              <a:round/>
              <a:headEnd type="none" w="sm" len="sm"/>
              <a:tailEnd type="none" w="sm" len="sm"/>
            </a:ln>
          </p:spPr>
        </p:cxnSp>
        <p:cxnSp>
          <p:nvCxnSpPr>
            <p:cNvPr id="60432" name="AutoShape 11"/>
            <p:cNvCxnSpPr>
              <a:cxnSpLocks noChangeShapeType="1"/>
              <a:stCxn id="60427" idx="3"/>
              <a:endCxn id="60433" idx="0"/>
            </p:cNvCxnSpPr>
            <p:nvPr/>
          </p:nvCxnSpPr>
          <p:spPr bwMode="auto">
            <a:xfrm flipV="1">
              <a:off x="3919" y="3155"/>
              <a:ext cx="140" cy="6"/>
            </a:xfrm>
            <a:prstGeom prst="straightConnector1">
              <a:avLst/>
            </a:prstGeom>
            <a:noFill/>
            <a:ln w="28575">
              <a:solidFill>
                <a:schemeClr val="accent2"/>
              </a:solidFill>
              <a:round/>
              <a:headEnd type="none" w="sm" len="sm"/>
              <a:tailEnd type="none" w="sm" len="sm"/>
            </a:ln>
          </p:spPr>
        </p:cxnSp>
        <p:sp>
          <p:nvSpPr>
            <p:cNvPr id="60433" name="Line 12"/>
            <p:cNvSpPr>
              <a:spLocks noChangeShapeType="1"/>
            </p:cNvSpPr>
            <p:nvPr/>
          </p:nvSpPr>
          <p:spPr bwMode="auto">
            <a:xfrm>
              <a:off x="4059" y="3164"/>
              <a:ext cx="0" cy="874"/>
            </a:xfrm>
            <a:prstGeom prst="line">
              <a:avLst/>
            </a:prstGeom>
            <a:noFill/>
            <a:ln w="28575">
              <a:solidFill>
                <a:schemeClr val="accent2"/>
              </a:solidFill>
              <a:round/>
              <a:headEnd type="none" w="sm" len="sm"/>
              <a:tailEnd type="none" w="sm" len="sm"/>
            </a:ln>
          </p:spPr>
          <p:txBody>
            <a:bodyPr wrap="none" lIns="90000" tIns="46800" rIns="90000" bIns="46800" anchor="ctr"/>
            <a:lstStyle/>
            <a:p>
              <a:endParaRPr lang="ja-JP" altLang="en-US"/>
            </a:p>
          </p:txBody>
        </p:sp>
        <p:sp>
          <p:nvSpPr>
            <p:cNvPr id="60434" name="Line 13"/>
            <p:cNvSpPr>
              <a:spLocks noChangeShapeType="1"/>
            </p:cNvSpPr>
            <p:nvPr/>
          </p:nvSpPr>
          <p:spPr bwMode="auto">
            <a:xfrm>
              <a:off x="3051" y="3918"/>
              <a:ext cx="490" cy="0"/>
            </a:xfrm>
            <a:prstGeom prst="line">
              <a:avLst/>
            </a:prstGeom>
            <a:noFill/>
            <a:ln w="28575">
              <a:solidFill>
                <a:schemeClr val="accent2"/>
              </a:solidFill>
              <a:round/>
              <a:headEnd type="none" w="sm" len="sm"/>
              <a:tailEnd type="none" w="sm" len="sm"/>
            </a:ln>
          </p:spPr>
          <p:txBody>
            <a:bodyPr wrap="none" lIns="90000" tIns="46800" rIns="90000" bIns="46800" anchor="ctr"/>
            <a:lstStyle/>
            <a:p>
              <a:endParaRPr lang="ja-JP" altLang="en-US"/>
            </a:p>
          </p:txBody>
        </p:sp>
        <p:sp>
          <p:nvSpPr>
            <p:cNvPr id="60435" name="Line 14"/>
            <p:cNvSpPr>
              <a:spLocks noChangeShapeType="1"/>
            </p:cNvSpPr>
            <p:nvPr/>
          </p:nvSpPr>
          <p:spPr bwMode="auto">
            <a:xfrm flipV="1">
              <a:off x="3036" y="2923"/>
              <a:ext cx="0" cy="995"/>
            </a:xfrm>
            <a:prstGeom prst="line">
              <a:avLst/>
            </a:prstGeom>
            <a:noFill/>
            <a:ln w="28575">
              <a:solidFill>
                <a:schemeClr val="accent2"/>
              </a:solidFill>
              <a:round/>
              <a:headEnd type="none" w="sm" len="sm"/>
              <a:tailEnd type="none" w="sm" len="sm"/>
            </a:ln>
          </p:spPr>
          <p:txBody>
            <a:bodyPr wrap="none" lIns="90000" tIns="46800" rIns="90000" bIns="46800" anchor="ctr"/>
            <a:lstStyle/>
            <a:p>
              <a:endParaRPr lang="ja-JP" altLang="en-US"/>
            </a:p>
          </p:txBody>
        </p:sp>
        <p:sp>
          <p:nvSpPr>
            <p:cNvPr id="60436" name="Line 15"/>
            <p:cNvSpPr>
              <a:spLocks noChangeShapeType="1"/>
            </p:cNvSpPr>
            <p:nvPr/>
          </p:nvSpPr>
          <p:spPr bwMode="auto">
            <a:xfrm>
              <a:off x="3029" y="2916"/>
              <a:ext cx="512" cy="0"/>
            </a:xfrm>
            <a:prstGeom prst="line">
              <a:avLst/>
            </a:prstGeom>
            <a:noFill/>
            <a:ln w="28575">
              <a:solidFill>
                <a:schemeClr val="accent2"/>
              </a:solidFill>
              <a:round/>
              <a:headEnd type="none" w="sm" len="sm"/>
              <a:tailEnd type="arrow" w="med" len="med"/>
            </a:ln>
          </p:spPr>
          <p:txBody>
            <a:bodyPr wrap="none" lIns="90000" tIns="46800" rIns="90000" bIns="46800" anchor="ctr"/>
            <a:lstStyle/>
            <a:p>
              <a:endParaRPr lang="ja-JP" altLang="en-US"/>
            </a:p>
          </p:txBody>
        </p:sp>
        <p:sp>
          <p:nvSpPr>
            <p:cNvPr id="60437" name="Line 16"/>
            <p:cNvSpPr>
              <a:spLocks noChangeShapeType="1"/>
            </p:cNvSpPr>
            <p:nvPr/>
          </p:nvSpPr>
          <p:spPr bwMode="auto">
            <a:xfrm flipH="1">
              <a:off x="3534" y="4039"/>
              <a:ext cx="534" cy="0"/>
            </a:xfrm>
            <a:prstGeom prst="line">
              <a:avLst/>
            </a:prstGeom>
            <a:noFill/>
            <a:ln w="28575">
              <a:solidFill>
                <a:schemeClr val="accent2"/>
              </a:solidFill>
              <a:round/>
              <a:headEnd type="none" w="sm" len="sm"/>
              <a:tailEnd type="none" w="sm" len="sm"/>
            </a:ln>
          </p:spPr>
          <p:txBody>
            <a:bodyPr wrap="none" lIns="90000" tIns="46800" rIns="90000" bIns="46800" anchor="ctr"/>
            <a:lstStyle/>
            <a:p>
              <a:endParaRPr lang="ja-JP" altLang="en-US"/>
            </a:p>
          </p:txBody>
        </p:sp>
        <p:sp>
          <p:nvSpPr>
            <p:cNvPr id="60438" name="Line 17"/>
            <p:cNvSpPr>
              <a:spLocks noChangeShapeType="1"/>
            </p:cNvSpPr>
            <p:nvPr/>
          </p:nvSpPr>
          <p:spPr bwMode="auto">
            <a:xfrm>
              <a:off x="3541" y="4032"/>
              <a:ext cx="0" cy="199"/>
            </a:xfrm>
            <a:prstGeom prst="line">
              <a:avLst/>
            </a:prstGeom>
            <a:noFill/>
            <a:ln w="28575">
              <a:solidFill>
                <a:schemeClr val="accent2"/>
              </a:solidFill>
              <a:round/>
              <a:headEnd type="none" w="sm" len="sm"/>
              <a:tailEnd type="arrow" w="med" len="med"/>
            </a:ln>
          </p:spPr>
          <p:txBody>
            <a:bodyPr wrap="none" lIns="90000" tIns="46800" rIns="90000" bIns="46800" anchor="ctr"/>
            <a:lstStyle/>
            <a:p>
              <a:endParaRPr lang="ja-JP" altLang="en-US"/>
            </a:p>
          </p:txBody>
        </p:sp>
      </p:grpSp>
      <p:sp>
        <p:nvSpPr>
          <p:cNvPr id="60422" name="Text Box 46"/>
          <p:cNvSpPr txBox="1">
            <a:spLocks noChangeArrowheads="1"/>
          </p:cNvSpPr>
          <p:nvPr/>
        </p:nvSpPr>
        <p:spPr bwMode="auto">
          <a:xfrm>
            <a:off x="3563938" y="2565400"/>
            <a:ext cx="720725" cy="641350"/>
          </a:xfrm>
          <a:prstGeom prst="rect">
            <a:avLst/>
          </a:prstGeom>
          <a:noFill/>
          <a:ln w="9525">
            <a:noFill/>
            <a:miter lim="800000"/>
            <a:headEnd/>
            <a:tailEnd/>
          </a:ln>
        </p:spPr>
        <p:txBody>
          <a:bodyPr>
            <a:spAutoFit/>
          </a:bodyPr>
          <a:lstStyle/>
          <a:p>
            <a:pPr>
              <a:spcBef>
                <a:spcPct val="50000"/>
              </a:spcBef>
            </a:pPr>
            <a:r>
              <a:rPr lang="en-US" altLang="ja-JP" sz="3600">
                <a:latin typeface="ＭＳ Ｐゴシック" pitchFamily="50" charset="-128"/>
              </a:rPr>
              <a:t>A</a:t>
            </a:r>
          </a:p>
        </p:txBody>
      </p:sp>
      <p:sp>
        <p:nvSpPr>
          <p:cNvPr id="60423" name="Text Box 47"/>
          <p:cNvSpPr txBox="1">
            <a:spLocks noChangeArrowheads="1"/>
          </p:cNvSpPr>
          <p:nvPr/>
        </p:nvSpPr>
        <p:spPr bwMode="auto">
          <a:xfrm>
            <a:off x="2555875" y="3933825"/>
            <a:ext cx="1368425" cy="579438"/>
          </a:xfrm>
          <a:prstGeom prst="rect">
            <a:avLst/>
          </a:prstGeom>
          <a:noFill/>
          <a:ln w="9525">
            <a:noFill/>
            <a:miter lim="800000"/>
            <a:headEnd/>
            <a:tailEnd/>
          </a:ln>
        </p:spPr>
        <p:txBody>
          <a:bodyPr>
            <a:spAutoFit/>
          </a:bodyPr>
          <a:lstStyle/>
          <a:p>
            <a:pPr>
              <a:spcBef>
                <a:spcPct val="50000"/>
              </a:spcBef>
            </a:pPr>
            <a:r>
              <a:rPr lang="en-US" altLang="ja-JP" sz="3200"/>
              <a:t>true</a:t>
            </a:r>
          </a:p>
        </p:txBody>
      </p:sp>
      <p:sp>
        <p:nvSpPr>
          <p:cNvPr id="60424" name="Text Box 48"/>
          <p:cNvSpPr txBox="1">
            <a:spLocks noChangeArrowheads="1"/>
          </p:cNvSpPr>
          <p:nvPr/>
        </p:nvSpPr>
        <p:spPr bwMode="auto">
          <a:xfrm>
            <a:off x="4068763" y="3286125"/>
            <a:ext cx="1150937" cy="579438"/>
          </a:xfrm>
          <a:prstGeom prst="rect">
            <a:avLst/>
          </a:prstGeom>
          <a:noFill/>
          <a:ln w="9525">
            <a:noFill/>
            <a:miter lim="800000"/>
            <a:headEnd/>
            <a:tailEnd/>
          </a:ln>
        </p:spPr>
        <p:txBody>
          <a:bodyPr>
            <a:spAutoFit/>
          </a:bodyPr>
          <a:lstStyle/>
          <a:p>
            <a:pPr>
              <a:spcBef>
                <a:spcPct val="50000"/>
              </a:spcBef>
            </a:pPr>
            <a:r>
              <a:rPr lang="en-US" altLang="ja-JP" sz="3200"/>
              <a:t>false</a:t>
            </a:r>
          </a:p>
        </p:txBody>
      </p:sp>
      <p:sp>
        <p:nvSpPr>
          <p:cNvPr id="60425" name="Text Box 49"/>
          <p:cNvSpPr txBox="1">
            <a:spLocks noChangeArrowheads="1"/>
          </p:cNvSpPr>
          <p:nvPr/>
        </p:nvSpPr>
        <p:spPr bwMode="auto">
          <a:xfrm>
            <a:off x="3563938" y="5589588"/>
            <a:ext cx="720725" cy="641350"/>
          </a:xfrm>
          <a:prstGeom prst="rect">
            <a:avLst/>
          </a:prstGeom>
          <a:noFill/>
          <a:ln w="9525">
            <a:noFill/>
            <a:miter lim="800000"/>
            <a:headEnd/>
            <a:tailEnd/>
          </a:ln>
        </p:spPr>
        <p:txBody>
          <a:bodyPr>
            <a:spAutoFit/>
          </a:bodyPr>
          <a:lstStyle/>
          <a:p>
            <a:pPr>
              <a:spcBef>
                <a:spcPct val="50000"/>
              </a:spcBef>
            </a:pPr>
            <a:r>
              <a:rPr lang="en-US" altLang="ja-JP" sz="3600">
                <a:latin typeface="ＭＳ Ｐゴシック" pitchFamily="50" charset="-128"/>
              </a:rPr>
              <a:t>A</a:t>
            </a:r>
          </a:p>
        </p:txBody>
      </p:sp>
      <p:sp useBgFill="1">
        <p:nvSpPr>
          <p:cNvPr id="60426" name="Text Box 50"/>
          <p:cNvSpPr txBox="1">
            <a:spLocks noChangeArrowheads="1"/>
          </p:cNvSpPr>
          <p:nvPr/>
        </p:nvSpPr>
        <p:spPr bwMode="auto">
          <a:xfrm>
            <a:off x="5508625" y="4365625"/>
            <a:ext cx="3240088" cy="1554163"/>
          </a:xfrm>
          <a:prstGeom prst="rect">
            <a:avLst/>
          </a:prstGeom>
          <a:ln w="9525">
            <a:noFill/>
            <a:miter lim="800000"/>
            <a:headEnd/>
            <a:tailEnd/>
          </a:ln>
        </p:spPr>
        <p:txBody>
          <a:bodyPr>
            <a:spAutoFit/>
          </a:bodyPr>
          <a:lstStyle/>
          <a:p>
            <a:pPr>
              <a:spcBef>
                <a:spcPct val="50000"/>
              </a:spcBef>
            </a:pPr>
            <a:r>
              <a:rPr lang="en-US" altLang="ja-JP" sz="3200"/>
              <a:t>A</a:t>
            </a:r>
            <a:r>
              <a:rPr lang="ja-JP" altLang="en-US" sz="3200"/>
              <a:t>を</a:t>
            </a:r>
            <a:br>
              <a:rPr lang="ja-JP" altLang="en-US" sz="3200"/>
            </a:br>
            <a:r>
              <a:rPr lang="ja-JP" altLang="en-US" sz="3200"/>
              <a:t> </a:t>
            </a:r>
            <a:r>
              <a:rPr lang="ja-JP" altLang="en-US" sz="3200" i="1" u="sng">
                <a:solidFill>
                  <a:schemeClr val="accent2"/>
                </a:solidFill>
              </a:rPr>
              <a:t>ループ不変表明</a:t>
            </a:r>
            <a:r>
              <a:rPr lang="ja-JP" altLang="en-US" sz="3200"/>
              <a:t> </a:t>
            </a:r>
            <a:br>
              <a:rPr lang="ja-JP" altLang="en-US" sz="3200"/>
            </a:br>
            <a:r>
              <a:rPr lang="ja-JP" altLang="en-US" sz="3200"/>
              <a:t>という </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４ プログラムの正当性</a:t>
            </a:r>
          </a:p>
        </p:txBody>
      </p:sp>
      <p:sp>
        <p:nvSpPr>
          <p:cNvPr id="61443" name="Rectangle 3"/>
          <p:cNvSpPr>
            <a:spLocks noGrp="1" noChangeArrowheads="1"/>
          </p:cNvSpPr>
          <p:nvPr>
            <p:ph type="body" idx="1"/>
          </p:nvPr>
        </p:nvSpPr>
        <p:spPr>
          <a:xfrm>
            <a:off x="682625" y="1981200"/>
            <a:ext cx="7772400" cy="4662488"/>
          </a:xfrm>
        </p:spPr>
        <p:txBody>
          <a:bodyPr/>
          <a:lstStyle/>
          <a:p>
            <a:r>
              <a:rPr lang="ja-JP" altLang="en-US" smtClean="0"/>
              <a:t>プログラム</a:t>
            </a:r>
            <a:r>
              <a:rPr lang="en-US" altLang="ja-JP" smtClean="0"/>
              <a:t>P</a:t>
            </a:r>
            <a:r>
              <a:rPr lang="ja-JP" altLang="en-US" smtClean="0"/>
              <a:t>に要求される条件を事後条件</a:t>
            </a:r>
            <a:r>
              <a:rPr lang="en-US" altLang="ja-JP" smtClean="0"/>
              <a:t>B</a:t>
            </a:r>
            <a:r>
              <a:rPr lang="ja-JP" altLang="en-US" smtClean="0"/>
              <a:t>とする</a:t>
            </a:r>
            <a:endParaRPr lang="en-US" altLang="ja-JP" smtClean="0"/>
          </a:p>
          <a:p>
            <a:pPr>
              <a:lnSpc>
                <a:spcPct val="80000"/>
              </a:lnSpc>
            </a:pPr>
            <a:endParaRPr lang="en-US" altLang="ja-JP" smtClean="0"/>
          </a:p>
          <a:p>
            <a:pPr>
              <a:buFont typeface="Wingdings" pitchFamily="2" charset="2"/>
              <a:buNone/>
            </a:pPr>
            <a:r>
              <a:rPr lang="en-US" altLang="ja-JP" smtClean="0"/>
              <a:t>	</a:t>
            </a:r>
            <a:r>
              <a:rPr lang="ja-JP" altLang="en-US" smtClean="0"/>
              <a:t>表明 ｛</a:t>
            </a:r>
            <a:r>
              <a:rPr lang="en-US" altLang="ja-JP" smtClean="0"/>
              <a:t>A</a:t>
            </a:r>
            <a:r>
              <a:rPr lang="ja-JP" altLang="en-US" smtClean="0"/>
              <a:t>｝</a:t>
            </a:r>
            <a:r>
              <a:rPr lang="en-US" altLang="ja-JP" smtClean="0"/>
              <a:t>P</a:t>
            </a:r>
            <a:r>
              <a:rPr lang="ja-JP" altLang="en-US" smtClean="0"/>
              <a:t>｛</a:t>
            </a:r>
            <a:r>
              <a:rPr lang="en-US" altLang="ja-JP" smtClean="0"/>
              <a:t>B</a:t>
            </a:r>
            <a:r>
              <a:rPr lang="ja-JP" altLang="en-US" smtClean="0"/>
              <a:t>｝が定理として得られる</a:t>
            </a:r>
            <a:endParaRPr lang="en-US" altLang="ja-JP" smtClean="0"/>
          </a:p>
          <a:p>
            <a:pPr>
              <a:buFont typeface="Wingdings" pitchFamily="2" charset="2"/>
              <a:buNone/>
            </a:pPr>
            <a:r>
              <a:rPr lang="en-US" altLang="ja-JP" smtClean="0"/>
              <a:t>	</a:t>
            </a:r>
            <a:r>
              <a:rPr lang="ja-JP" altLang="en-US" smtClean="0"/>
              <a:t>（</a:t>
            </a:r>
            <a:r>
              <a:rPr lang="ja-JP" altLang="en-US" sz="3200" smtClean="0"/>
              <a:t>Ｐの実行前にＡが成立するとき、</a:t>
            </a:r>
            <a:r>
              <a:rPr lang="en-US" altLang="ja-JP" sz="3200" smtClean="0"/>
              <a:t>P</a:t>
            </a:r>
            <a:r>
              <a:rPr lang="ja-JP" altLang="en-US" sz="3200" smtClean="0"/>
              <a:t>を</a:t>
            </a:r>
            <a:r>
              <a:rPr lang="en-US" altLang="ja-JP" sz="3200" smtClean="0"/>
              <a:t/>
            </a:r>
            <a:br>
              <a:rPr lang="en-US" altLang="ja-JP" sz="3200" smtClean="0"/>
            </a:br>
            <a:r>
              <a:rPr lang="ja-JP" altLang="en-US" sz="3200" smtClean="0"/>
              <a:t>  実行し停止した後は</a:t>
            </a:r>
            <a:r>
              <a:rPr lang="en-US" altLang="ja-JP" sz="3200" smtClean="0"/>
              <a:t>B</a:t>
            </a:r>
            <a:r>
              <a:rPr lang="ja-JP" altLang="en-US" sz="3200" smtClean="0"/>
              <a:t>が成り立つ</a:t>
            </a:r>
            <a:r>
              <a:rPr lang="ja-JP" altLang="en-US" smtClean="0"/>
              <a:t>）</a:t>
            </a:r>
            <a:endParaRPr lang="en-US" altLang="ja-JP" smtClean="0"/>
          </a:p>
          <a:p>
            <a:pPr>
              <a:lnSpc>
                <a:spcPct val="80000"/>
              </a:lnSpc>
              <a:buFont typeface="Wingdings" pitchFamily="2" charset="2"/>
              <a:buNone/>
            </a:pPr>
            <a:endParaRPr lang="en-US" altLang="ja-JP" smtClean="0"/>
          </a:p>
          <a:p>
            <a:pPr>
              <a:buFont typeface="Wingdings" pitchFamily="2" charset="2"/>
              <a:buNone/>
            </a:pPr>
            <a:r>
              <a:rPr lang="en-US" altLang="ja-JP" smtClean="0"/>
              <a:t>	P</a:t>
            </a:r>
            <a:r>
              <a:rPr lang="ja-JP" altLang="en-US" smtClean="0"/>
              <a:t>の正当性を保障する条件＝</a:t>
            </a:r>
            <a:r>
              <a:rPr lang="en-US" altLang="ja-JP" smtClean="0"/>
              <a:t>A</a:t>
            </a:r>
            <a:endParaRPr lang="ja-JP" altLang="en-US" smtClean="0"/>
          </a:p>
        </p:txBody>
      </p:sp>
      <p:sp>
        <p:nvSpPr>
          <p:cNvPr id="614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71E649A-5FAF-4DBC-B9C3-76C5A3292869}" type="slidenum">
              <a:rPr lang="ja-JP" altLang="en-US">
                <a:latin typeface="ＭＳ Ｐゴシック" pitchFamily="50" charset="-128"/>
              </a:rPr>
              <a:pPr algn="r"/>
              <a:t>62</a:t>
            </a:fld>
            <a:endParaRPr lang="en-US" altLang="ja-JP">
              <a:latin typeface="ＭＳ Ｐゴシック" pitchFamily="50" charset="-128"/>
            </a:endParaRPr>
          </a:p>
        </p:txBody>
      </p:sp>
      <p:sp>
        <p:nvSpPr>
          <p:cNvPr id="61445" name="下矢印 4"/>
          <p:cNvSpPr>
            <a:spLocks noChangeArrowheads="1"/>
          </p:cNvSpPr>
          <p:nvPr/>
        </p:nvSpPr>
        <p:spPr bwMode="auto">
          <a:xfrm>
            <a:off x="3000375" y="3143250"/>
            <a:ext cx="1357313" cy="428625"/>
          </a:xfrm>
          <a:prstGeom prst="downArrow">
            <a:avLst>
              <a:gd name="adj1" fmla="val 50000"/>
              <a:gd name="adj2" fmla="val 50000"/>
            </a:avLst>
          </a:prstGeom>
          <a:solidFill>
            <a:schemeClr val="accent2"/>
          </a:solidFill>
          <a:ln w="12700" algn="ctr">
            <a:solidFill>
              <a:schemeClr val="accent2"/>
            </a:solidFill>
            <a:round/>
            <a:headEnd type="none" w="sm" len="sm"/>
            <a:tailEnd type="none" w="sm" len="sm"/>
          </a:ln>
        </p:spPr>
        <p:txBody>
          <a:bodyPr lIns="90000" tIns="46800" rIns="90000" bIns="46800">
            <a:spAutoFit/>
          </a:bodyPr>
          <a:lstStyle/>
          <a:p>
            <a:endParaRPr lang="ja-JP" altLang="en-US" sz="2400">
              <a:latin typeface="Times New Roman" pitchFamily="18" charset="0"/>
            </a:endParaRPr>
          </a:p>
        </p:txBody>
      </p:sp>
      <p:sp>
        <p:nvSpPr>
          <p:cNvPr id="61446" name="下矢印 5"/>
          <p:cNvSpPr>
            <a:spLocks noChangeArrowheads="1"/>
          </p:cNvSpPr>
          <p:nvPr/>
        </p:nvSpPr>
        <p:spPr bwMode="auto">
          <a:xfrm>
            <a:off x="3000375" y="5429250"/>
            <a:ext cx="1357313" cy="428625"/>
          </a:xfrm>
          <a:prstGeom prst="downArrow">
            <a:avLst>
              <a:gd name="adj1" fmla="val 50000"/>
              <a:gd name="adj2" fmla="val 50000"/>
            </a:avLst>
          </a:prstGeom>
          <a:solidFill>
            <a:schemeClr val="accent2"/>
          </a:solidFill>
          <a:ln w="12700" algn="ctr">
            <a:solidFill>
              <a:schemeClr val="accent2"/>
            </a:solidFill>
            <a:round/>
            <a:headEnd type="none" w="sm" len="sm"/>
            <a:tailEnd type="none" w="sm" len="sm"/>
          </a:ln>
        </p:spPr>
        <p:txBody>
          <a:bodyPr lIns="90000" tIns="46800" rIns="90000" bIns="46800">
            <a:spAutoFit/>
          </a:bodyPr>
          <a:lstStyle/>
          <a:p>
            <a:endParaRPr lang="ja-JP" altLang="en-US" sz="2400">
              <a:latin typeface="Times New Roman" pitchFamily="18" charset="0"/>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４ プログラムの正当性</a:t>
            </a:r>
          </a:p>
        </p:txBody>
      </p:sp>
      <p:sp>
        <p:nvSpPr>
          <p:cNvPr id="62467" name="Rectangle 3"/>
          <p:cNvSpPr>
            <a:spLocks noGrp="1" noChangeArrowheads="1"/>
          </p:cNvSpPr>
          <p:nvPr>
            <p:ph type="body" idx="1"/>
          </p:nvPr>
        </p:nvSpPr>
        <p:spPr>
          <a:xfrm>
            <a:off x="682625" y="1981200"/>
            <a:ext cx="7772400" cy="876300"/>
          </a:xfrm>
        </p:spPr>
        <p:txBody>
          <a:bodyPr/>
          <a:lstStyle/>
          <a:p>
            <a:r>
              <a:rPr lang="ja-JP" altLang="en-US" smtClean="0"/>
              <a:t>例題：次の文 </a:t>
            </a:r>
            <a:r>
              <a:rPr lang="en-US" altLang="ja-JP" smtClean="0"/>
              <a:t>P</a:t>
            </a:r>
            <a:r>
              <a:rPr lang="ja-JP" altLang="en-US" smtClean="0"/>
              <a:t> を考える</a:t>
            </a:r>
          </a:p>
        </p:txBody>
      </p:sp>
      <p:sp>
        <p:nvSpPr>
          <p:cNvPr id="6246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CD5FB8A0-17B1-45FD-B684-36443BB3272F}" type="slidenum">
              <a:rPr lang="ja-JP" altLang="en-US">
                <a:latin typeface="ＭＳ Ｐゴシック" pitchFamily="50" charset="-128"/>
              </a:rPr>
              <a:pPr algn="r"/>
              <a:t>63</a:t>
            </a:fld>
            <a:endParaRPr lang="en-US" altLang="ja-JP">
              <a:latin typeface="ＭＳ Ｐゴシック" pitchFamily="50" charset="-128"/>
            </a:endParaRPr>
          </a:p>
        </p:txBody>
      </p:sp>
      <p:sp useBgFill="1">
        <p:nvSpPr>
          <p:cNvPr id="62469" name="テキスト ボックス 4"/>
          <p:cNvSpPr txBox="1">
            <a:spLocks noChangeArrowheads="1"/>
          </p:cNvSpPr>
          <p:nvPr/>
        </p:nvSpPr>
        <p:spPr bwMode="auto">
          <a:xfrm>
            <a:off x="1187450" y="2928938"/>
            <a:ext cx="7705725" cy="1285875"/>
          </a:xfrm>
          <a:prstGeom prst="rect">
            <a:avLst/>
          </a:prstGeom>
          <a:ln w="38100">
            <a:solidFill>
              <a:schemeClr val="accent2"/>
            </a:solidFill>
            <a:miter lim="800000"/>
            <a:headEnd/>
            <a:tailEnd/>
          </a:ln>
        </p:spPr>
        <p:txBody>
          <a:bodyPr/>
          <a:lstStyle/>
          <a:p>
            <a:r>
              <a:rPr lang="ja-JP" altLang="en-US" sz="3600">
                <a:latin typeface="ＭＳ Ｐゴシック" pitchFamily="50" charset="-128"/>
              </a:rPr>
              <a:t> </a:t>
            </a:r>
            <a:r>
              <a:rPr lang="en-US" altLang="ja-JP" sz="3600">
                <a:latin typeface="ＭＳ Ｐゴシック" pitchFamily="50" charset="-128"/>
              </a:rPr>
              <a:t>P = { i = 1; x = 1; </a:t>
            </a:r>
          </a:p>
          <a:p>
            <a:r>
              <a:rPr lang="en-US" altLang="ja-JP" sz="3600">
                <a:latin typeface="ＭＳ Ｐゴシック" pitchFamily="50" charset="-128"/>
              </a:rPr>
              <a:t>	while(i ≦ n) { x = x * i; i = i + 1; } }</a:t>
            </a:r>
            <a:endParaRPr lang="ja-JP" altLang="en-US" sz="3600">
              <a:latin typeface="ＭＳ Ｐゴシック" pitchFamily="50" charset="-128"/>
            </a:endParaRPr>
          </a:p>
        </p:txBody>
      </p:sp>
      <p:sp>
        <p:nvSpPr>
          <p:cNvPr id="6" name="テキスト ボックス 5"/>
          <p:cNvSpPr txBox="1"/>
          <p:nvPr/>
        </p:nvSpPr>
        <p:spPr>
          <a:xfrm>
            <a:off x="1285875" y="4572000"/>
            <a:ext cx="7072313" cy="1754188"/>
          </a:xfrm>
          <a:prstGeom prst="rect">
            <a:avLst/>
          </a:prstGeom>
          <a:noFill/>
        </p:spPr>
        <p:txBody>
          <a:bodyPr>
            <a:spAutoFit/>
          </a:bodyPr>
          <a:lstStyle/>
          <a:p>
            <a:pPr>
              <a:defRPr/>
            </a:pPr>
            <a:r>
              <a:rPr lang="ja-JP" altLang="en-US" sz="3600"/>
              <a:t>プログラム</a:t>
            </a:r>
            <a:r>
              <a:rPr lang="en-US" altLang="ja-JP" sz="3600"/>
              <a:t> P</a:t>
            </a:r>
            <a:r>
              <a:rPr lang="ja-JP" altLang="en-US" sz="3600"/>
              <a:t>の意図は、ｘ＝</a:t>
            </a:r>
            <a:r>
              <a:rPr lang="en-US" altLang="ja-JP" sz="3600"/>
              <a:t>n!</a:t>
            </a:r>
            <a:r>
              <a:rPr lang="ja-JP" altLang="en-US" sz="3600"/>
              <a:t> </a:t>
            </a:r>
            <a:endParaRPr lang="en-US" altLang="ja-JP" sz="3600"/>
          </a:p>
          <a:p>
            <a:pPr>
              <a:defRPr/>
            </a:pPr>
            <a:r>
              <a:rPr lang="ja-JP" altLang="en-US" sz="3600">
                <a:latin typeface="+mn-lt"/>
              </a:rPr>
              <a:t>｛</a:t>
            </a:r>
            <a:r>
              <a:rPr lang="en-US" altLang="ja-JP" sz="3600">
                <a:latin typeface="+mn-lt"/>
              </a:rPr>
              <a:t>A</a:t>
            </a:r>
            <a:r>
              <a:rPr lang="ja-JP" altLang="en-US" sz="3600">
                <a:latin typeface="+mn-lt"/>
              </a:rPr>
              <a:t>｝</a:t>
            </a:r>
            <a:r>
              <a:rPr lang="en-US" altLang="ja-JP" sz="3600">
                <a:latin typeface="+mn-lt"/>
              </a:rPr>
              <a:t>P</a:t>
            </a:r>
            <a:r>
              <a:rPr lang="ja-JP" altLang="en-US" sz="3600">
                <a:latin typeface="+mn-lt"/>
              </a:rPr>
              <a:t>｛</a:t>
            </a:r>
            <a:r>
              <a:rPr lang="en-US" altLang="ja-JP" sz="3600">
                <a:latin typeface="+mn-lt"/>
              </a:rPr>
              <a:t>x=n!</a:t>
            </a:r>
            <a:r>
              <a:rPr lang="ja-JP" altLang="en-US" sz="3600">
                <a:latin typeface="+mn-lt"/>
              </a:rPr>
              <a:t>｝ が定理となる</a:t>
            </a:r>
            <a:r>
              <a:rPr lang="en-US" altLang="ja-JP" sz="3600">
                <a:latin typeface="+mn-lt"/>
              </a:rPr>
              <a:t>A</a:t>
            </a:r>
            <a:r>
              <a:rPr lang="ja-JP" altLang="en-US" sz="3600">
                <a:latin typeface="+mn-lt"/>
              </a:rPr>
              <a:t>を求めてみる</a:t>
            </a:r>
            <a:endParaRPr lang="en-US" altLang="ja-JP" sz="360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up)">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63490" name="Rectangle 6"/>
          <p:cNvSpPr>
            <a:spLocks noChangeArrowheads="1"/>
          </p:cNvSpPr>
          <p:nvPr/>
        </p:nvSpPr>
        <p:spPr bwMode="auto">
          <a:xfrm>
            <a:off x="1619250" y="3213100"/>
            <a:ext cx="6265863" cy="647700"/>
          </a:xfrm>
          <a:prstGeom prst="rect">
            <a:avLst/>
          </a:prstGeom>
          <a:ln w="9525">
            <a:noFill/>
            <a:miter lim="800000"/>
            <a:headEnd/>
            <a:tailEnd/>
          </a:ln>
        </p:spPr>
        <p:txBody>
          <a:bodyPr wrap="none" anchor="ctr"/>
          <a:lstStyle/>
          <a:p>
            <a:endParaRPr lang="ja-JP" altLang="en-US"/>
          </a:p>
        </p:txBody>
      </p:sp>
      <p:sp>
        <p:nvSpPr>
          <p:cNvPr id="63491"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４ プログラムの正当性</a:t>
            </a:r>
          </a:p>
        </p:txBody>
      </p:sp>
      <p:sp>
        <p:nvSpPr>
          <p:cNvPr id="63492" name="Rectangle 3"/>
          <p:cNvSpPr>
            <a:spLocks noGrp="1" noChangeArrowheads="1"/>
          </p:cNvSpPr>
          <p:nvPr>
            <p:ph type="body" idx="1"/>
          </p:nvPr>
        </p:nvSpPr>
        <p:spPr>
          <a:xfrm>
            <a:off x="682625" y="1981200"/>
            <a:ext cx="7772400" cy="3103563"/>
          </a:xfrm>
        </p:spPr>
        <p:txBody>
          <a:bodyPr/>
          <a:lstStyle/>
          <a:p>
            <a:pPr lvl="1"/>
            <a:r>
              <a:rPr lang="en-US" altLang="ja-JP" smtClean="0"/>
              <a:t>while</a:t>
            </a:r>
            <a:r>
              <a:rPr lang="ja-JP" altLang="en-US" smtClean="0"/>
              <a:t>文の推論規則を適用するには、</a:t>
            </a:r>
          </a:p>
          <a:p>
            <a:pPr lvl="2">
              <a:buFont typeface="Wingdings" pitchFamily="2" charset="2"/>
              <a:buNone/>
            </a:pPr>
            <a:r>
              <a:rPr lang="ja-JP" altLang="en-US" sz="3600" smtClean="0"/>
              <a:t> ｛</a:t>
            </a:r>
            <a:r>
              <a:rPr lang="en-US" altLang="ja-JP" sz="3600" smtClean="0"/>
              <a:t>A</a:t>
            </a:r>
            <a:r>
              <a:rPr lang="en-US" altLang="ja-JP" sz="3600" baseline="-25000" smtClean="0"/>
              <a:t>1</a:t>
            </a:r>
            <a:r>
              <a:rPr lang="ja-JP" altLang="en-US" sz="3600" smtClean="0"/>
              <a:t>∧</a:t>
            </a:r>
            <a:r>
              <a:rPr lang="en-US" altLang="ja-JP" sz="3600" smtClean="0"/>
              <a:t>(i</a:t>
            </a:r>
            <a:r>
              <a:rPr lang="en-US" altLang="ja-JP" smtClean="0"/>
              <a:t>≦</a:t>
            </a:r>
            <a:r>
              <a:rPr lang="en-US" altLang="ja-JP" sz="3600" smtClean="0"/>
              <a:t>n)</a:t>
            </a:r>
            <a:r>
              <a:rPr lang="ja-JP" altLang="en-US" sz="3600" smtClean="0"/>
              <a:t>｝｛</a:t>
            </a:r>
            <a:r>
              <a:rPr lang="en-US" altLang="ja-JP" sz="3600" smtClean="0"/>
              <a:t>x=x*i; i=i+1;</a:t>
            </a:r>
            <a:r>
              <a:rPr lang="ja-JP" altLang="en-US" sz="3600" smtClean="0"/>
              <a:t>｝｛</a:t>
            </a:r>
            <a:r>
              <a:rPr lang="en-US" altLang="ja-JP" sz="3600" smtClean="0"/>
              <a:t>A</a:t>
            </a:r>
            <a:r>
              <a:rPr lang="en-US" altLang="ja-JP" sz="3600" baseline="-25000" smtClean="0"/>
              <a:t>1</a:t>
            </a:r>
            <a:r>
              <a:rPr lang="ja-JP" altLang="en-US" sz="3600" smtClean="0"/>
              <a:t>｝</a:t>
            </a:r>
          </a:p>
          <a:p>
            <a:pPr lvl="1">
              <a:buFont typeface="Wingdings" pitchFamily="2" charset="2"/>
              <a:buNone/>
            </a:pPr>
            <a:r>
              <a:rPr lang="ja-JP" altLang="en-US" smtClean="0"/>
              <a:t>	となる ループ不変表明 </a:t>
            </a:r>
            <a:r>
              <a:rPr lang="en-US" altLang="ja-JP" smtClean="0"/>
              <a:t>(loop invariant assertion) A</a:t>
            </a:r>
            <a:r>
              <a:rPr lang="en-US" altLang="ja-JP" baseline="-25000" smtClean="0"/>
              <a:t>1</a:t>
            </a:r>
            <a:r>
              <a:rPr lang="ja-JP" altLang="en-US" smtClean="0"/>
              <a:t>が必要</a:t>
            </a:r>
          </a:p>
        </p:txBody>
      </p:sp>
      <p:sp>
        <p:nvSpPr>
          <p:cNvPr id="63493"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8AB0836-CB1B-4ED7-97C3-F10A66455515}" type="slidenum">
              <a:rPr lang="ja-JP" altLang="en-US">
                <a:latin typeface="ＭＳ Ｐゴシック" pitchFamily="50" charset="-128"/>
              </a:rPr>
              <a:pPr algn="r"/>
              <a:t>64</a:t>
            </a:fld>
            <a:endParaRPr lang="en-US" altLang="ja-JP">
              <a:latin typeface="ＭＳ Ｐゴシック" pitchFamily="50" charset="-128"/>
            </a:endParaRPr>
          </a:p>
        </p:txBody>
      </p:sp>
      <p:sp>
        <p:nvSpPr>
          <p:cNvPr id="60423" name="Text Box 7"/>
          <p:cNvSpPr txBox="1">
            <a:spLocks noChangeArrowheads="1"/>
          </p:cNvSpPr>
          <p:nvPr/>
        </p:nvSpPr>
        <p:spPr bwMode="auto">
          <a:xfrm>
            <a:off x="1979613" y="5300663"/>
            <a:ext cx="5329237" cy="679450"/>
          </a:xfrm>
          <a:prstGeom prst="rect">
            <a:avLst/>
          </a:prstGeom>
          <a:noFill/>
          <a:ln w="38100">
            <a:solidFill>
              <a:schemeClr val="accent2"/>
            </a:solidFill>
            <a:miter lim="800000"/>
            <a:headEnd/>
            <a:tailEnd/>
          </a:ln>
        </p:spPr>
        <p:txBody>
          <a:bodyPr>
            <a:spAutoFit/>
          </a:bodyPr>
          <a:lstStyle/>
          <a:p>
            <a:pPr algn="ctr">
              <a:spcBef>
                <a:spcPct val="50000"/>
              </a:spcBef>
            </a:pPr>
            <a:r>
              <a:rPr lang="en-US" altLang="ja-JP" sz="3600">
                <a:latin typeface="ＭＳ Ｐゴシック" pitchFamily="50" charset="-128"/>
              </a:rPr>
              <a:t>i </a:t>
            </a:r>
            <a:r>
              <a:rPr lang="ja-JP" altLang="en-US" sz="3600">
                <a:latin typeface="ＭＳ Ｐゴシック" pitchFamily="50" charset="-128"/>
              </a:rPr>
              <a:t>≦ </a:t>
            </a:r>
            <a:r>
              <a:rPr lang="en-US" altLang="ja-JP" sz="3600">
                <a:latin typeface="ＭＳ Ｐゴシック" pitchFamily="50" charset="-128"/>
              </a:rPr>
              <a:t>n + 1 </a:t>
            </a:r>
            <a:r>
              <a:rPr lang="ja-JP" altLang="en-US" sz="3600">
                <a:latin typeface="ＭＳ Ｐゴシック" pitchFamily="50" charset="-128"/>
              </a:rPr>
              <a:t>∧ </a:t>
            </a:r>
            <a:r>
              <a:rPr lang="en-US" altLang="ja-JP" sz="3600">
                <a:latin typeface="ＭＳ Ｐゴシック" pitchFamily="50" charset="-128"/>
              </a:rPr>
              <a:t>x = (i - 1) !</a:t>
            </a:r>
            <a:endParaRPr lang="ja-JP" altLang="en-US" sz="3600">
              <a:latin typeface="ＭＳ Ｐゴシック"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0423"/>
                                        </p:tgtEl>
                                        <p:attrNameLst>
                                          <p:attrName>style.visibility</p:attrName>
                                        </p:attrNameLst>
                                      </p:cBhvr>
                                      <p:to>
                                        <p:strVal val="visible"/>
                                      </p:to>
                                    </p:set>
                                    <p:animEffect transition="in" filter="wipe(up)">
                                      <p:cBhvr>
                                        <p:cTn id="7" dur="500"/>
                                        <p:tgtEl>
                                          <p:spTgt spid="604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3"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４ プログラムの正当性</a:t>
            </a:r>
          </a:p>
        </p:txBody>
      </p:sp>
      <p:sp>
        <p:nvSpPr>
          <p:cNvPr id="64515" name="Rectangle 3"/>
          <p:cNvSpPr>
            <a:spLocks noGrp="1" noChangeArrowheads="1"/>
          </p:cNvSpPr>
          <p:nvPr>
            <p:ph type="body" idx="1"/>
          </p:nvPr>
        </p:nvSpPr>
        <p:spPr>
          <a:xfrm>
            <a:off x="682625" y="1981200"/>
            <a:ext cx="7772400" cy="1303338"/>
          </a:xfrm>
        </p:spPr>
        <p:txBody>
          <a:bodyPr/>
          <a:lstStyle/>
          <a:p>
            <a:pPr lvl="1"/>
            <a:r>
              <a:rPr lang="ja-JP" altLang="en-US" smtClean="0"/>
              <a:t>ループ不変表明</a:t>
            </a:r>
            <a:r>
              <a:rPr lang="en-US" altLang="ja-JP" smtClean="0"/>
              <a:t>A</a:t>
            </a:r>
            <a:r>
              <a:rPr lang="en-US" altLang="ja-JP" baseline="-25000" smtClean="0"/>
              <a:t>1</a:t>
            </a:r>
            <a:r>
              <a:rPr lang="ja-JP" altLang="en-US" smtClean="0"/>
              <a:t>は、</a:t>
            </a:r>
            <a:r>
              <a:rPr lang="en-US" altLang="ja-JP" smtClean="0"/>
              <a:t>while</a:t>
            </a:r>
            <a:r>
              <a:rPr lang="ja-JP" altLang="en-US" smtClean="0"/>
              <a:t>の条件 </a:t>
            </a:r>
            <a:r>
              <a:rPr lang="en-US" altLang="ja-JP" smtClean="0"/>
              <a:t>(i ≦ n) </a:t>
            </a:r>
            <a:r>
              <a:rPr lang="ja-JP" altLang="en-US" smtClean="0"/>
              <a:t>判定時に、常に成立</a:t>
            </a:r>
          </a:p>
        </p:txBody>
      </p:sp>
      <p:sp>
        <p:nvSpPr>
          <p:cNvPr id="64516"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15B3BE21-E3C0-41BB-B0E8-B0EE41770F1D}" type="slidenum">
              <a:rPr lang="ja-JP" altLang="en-US">
                <a:latin typeface="ＭＳ Ｐゴシック" pitchFamily="50" charset="-128"/>
              </a:rPr>
              <a:pPr algn="r"/>
              <a:t>65</a:t>
            </a:fld>
            <a:endParaRPr lang="en-US" altLang="ja-JP">
              <a:latin typeface="ＭＳ Ｐゴシック" pitchFamily="50" charset="-128"/>
            </a:endParaRPr>
          </a:p>
        </p:txBody>
      </p:sp>
      <p:sp>
        <p:nvSpPr>
          <p:cNvPr id="64517" name="AutoShape 19"/>
          <p:cNvSpPr>
            <a:spLocks noChangeArrowheads="1"/>
          </p:cNvSpPr>
          <p:nvPr/>
        </p:nvSpPr>
        <p:spPr bwMode="auto">
          <a:xfrm rot="-785263">
            <a:off x="4870450" y="3644900"/>
            <a:ext cx="1079500" cy="287338"/>
          </a:xfrm>
          <a:prstGeom prst="leftArrow">
            <a:avLst>
              <a:gd name="adj1" fmla="val 50000"/>
              <a:gd name="adj2" fmla="val 93922"/>
            </a:avLst>
          </a:prstGeom>
          <a:solidFill>
            <a:schemeClr val="hlink"/>
          </a:solidFill>
          <a:ln w="9525">
            <a:solidFill>
              <a:schemeClr val="hlink"/>
            </a:solidFill>
            <a:miter lim="800000"/>
            <a:headEnd/>
            <a:tailEnd/>
          </a:ln>
        </p:spPr>
        <p:txBody>
          <a:bodyPr wrap="none" anchor="ctr"/>
          <a:lstStyle/>
          <a:p>
            <a:endParaRPr lang="ja-JP" altLang="en-US"/>
          </a:p>
        </p:txBody>
      </p:sp>
      <p:sp useBgFill="1">
        <p:nvSpPr>
          <p:cNvPr id="64518" name="Text Box 20"/>
          <p:cNvSpPr txBox="1">
            <a:spLocks noChangeArrowheads="1"/>
          </p:cNvSpPr>
          <p:nvPr/>
        </p:nvSpPr>
        <p:spPr bwMode="auto">
          <a:xfrm>
            <a:off x="5949950" y="3500438"/>
            <a:ext cx="2665413" cy="1235075"/>
          </a:xfrm>
          <a:prstGeom prst="rect">
            <a:avLst/>
          </a:prstGeom>
          <a:ln w="44450">
            <a:solidFill>
              <a:schemeClr val="hlink"/>
            </a:solidFill>
            <a:miter lim="800000"/>
            <a:headEnd/>
            <a:tailEnd/>
          </a:ln>
        </p:spPr>
        <p:txBody>
          <a:bodyPr>
            <a:spAutoFit/>
          </a:bodyPr>
          <a:lstStyle/>
          <a:p>
            <a:pPr algn="ctr">
              <a:spcBef>
                <a:spcPct val="50000"/>
              </a:spcBef>
            </a:pPr>
            <a:r>
              <a:rPr lang="en-US" altLang="ja-JP" sz="3600">
                <a:latin typeface="ＭＳ Ｐゴシック" pitchFamily="50" charset="-128"/>
              </a:rPr>
              <a:t>i </a:t>
            </a:r>
            <a:r>
              <a:rPr lang="ja-JP" altLang="en-US" sz="3600">
                <a:latin typeface="ＭＳ Ｐゴシック" pitchFamily="50" charset="-128"/>
              </a:rPr>
              <a:t>≦ </a:t>
            </a:r>
            <a:r>
              <a:rPr lang="en-US" altLang="ja-JP" sz="3600">
                <a:latin typeface="ＭＳ Ｐゴシック" pitchFamily="50" charset="-128"/>
              </a:rPr>
              <a:t>n + 1 </a:t>
            </a:r>
            <a:r>
              <a:rPr lang="ja-JP" altLang="en-US" sz="3600">
                <a:latin typeface="ＭＳ Ｐゴシック" pitchFamily="50" charset="-128"/>
              </a:rPr>
              <a:t>∧ </a:t>
            </a:r>
            <a:r>
              <a:rPr lang="en-US" altLang="ja-JP" sz="3600">
                <a:latin typeface="ＭＳ Ｐゴシック" pitchFamily="50" charset="-128"/>
              </a:rPr>
              <a:t>x = (i - 1) !</a:t>
            </a:r>
            <a:endParaRPr lang="ja-JP" altLang="en-US" sz="3600">
              <a:latin typeface="ＭＳ Ｐゴシック" pitchFamily="50" charset="-128"/>
            </a:endParaRPr>
          </a:p>
        </p:txBody>
      </p:sp>
      <p:grpSp>
        <p:nvGrpSpPr>
          <p:cNvPr id="64519" name="Group 23"/>
          <p:cNvGrpSpPr>
            <a:grpSpLocks/>
          </p:cNvGrpSpPr>
          <p:nvPr/>
        </p:nvGrpSpPr>
        <p:grpSpPr bwMode="auto">
          <a:xfrm>
            <a:off x="2987675" y="3367088"/>
            <a:ext cx="2530475" cy="3230562"/>
            <a:chOff x="1882" y="2121"/>
            <a:chExt cx="1594" cy="2035"/>
          </a:xfrm>
        </p:grpSpPr>
        <p:sp>
          <p:nvSpPr>
            <p:cNvPr id="64520" name="AutoShape 6"/>
            <p:cNvSpPr>
              <a:spLocks noChangeArrowheads="1"/>
            </p:cNvSpPr>
            <p:nvPr/>
          </p:nvSpPr>
          <p:spPr bwMode="auto">
            <a:xfrm>
              <a:off x="2111" y="2419"/>
              <a:ext cx="1123" cy="421"/>
            </a:xfrm>
            <a:prstGeom prst="flowChartDecision">
              <a:avLst/>
            </a:prstGeom>
            <a:noFill/>
            <a:ln w="28575">
              <a:solidFill>
                <a:schemeClr val="accent2"/>
              </a:solidFill>
              <a:miter lim="800000"/>
              <a:headEnd type="none" w="sm" len="sm"/>
              <a:tailEnd type="none" w="sm" len="sm"/>
            </a:ln>
          </p:spPr>
          <p:txBody>
            <a:bodyPr wrap="none" lIns="90000" tIns="46800" rIns="90000" bIns="46800" anchor="ctr"/>
            <a:lstStyle/>
            <a:p>
              <a:pPr algn="ctr"/>
              <a:r>
                <a:rPr lang="en-US" altLang="ja-JP" sz="3200"/>
                <a:t>i ≦ n</a:t>
              </a:r>
            </a:p>
          </p:txBody>
        </p:sp>
        <p:sp>
          <p:nvSpPr>
            <p:cNvPr id="64521" name="Rectangle 7"/>
            <p:cNvSpPr>
              <a:spLocks noChangeArrowheads="1"/>
            </p:cNvSpPr>
            <p:nvPr/>
          </p:nvSpPr>
          <p:spPr bwMode="auto">
            <a:xfrm>
              <a:off x="2111" y="3022"/>
              <a:ext cx="1123" cy="551"/>
            </a:xfrm>
            <a:prstGeom prst="rect">
              <a:avLst/>
            </a:prstGeom>
            <a:noFill/>
            <a:ln w="28575">
              <a:solidFill>
                <a:schemeClr val="accent2"/>
              </a:solidFill>
              <a:miter lim="800000"/>
              <a:headEnd type="none" w="sm" len="sm"/>
              <a:tailEnd type="none" w="sm" len="sm"/>
            </a:ln>
          </p:spPr>
          <p:txBody>
            <a:bodyPr wrap="none" lIns="90000" tIns="46800" rIns="90000" bIns="46800" anchor="ctr"/>
            <a:lstStyle/>
            <a:p>
              <a:pPr algn="ctr">
                <a:lnSpc>
                  <a:spcPct val="70000"/>
                </a:lnSpc>
              </a:pPr>
              <a:r>
                <a:rPr lang="en-US" altLang="ja-JP" sz="3600">
                  <a:latin typeface="ＭＳ Ｐゴシック" pitchFamily="50" charset="-128"/>
                </a:rPr>
                <a:t>x = x*i;</a:t>
              </a:r>
            </a:p>
            <a:p>
              <a:pPr algn="ctr">
                <a:lnSpc>
                  <a:spcPct val="70000"/>
                </a:lnSpc>
              </a:pPr>
              <a:r>
                <a:rPr lang="en-US" altLang="ja-JP" sz="3600">
                  <a:latin typeface="ＭＳ Ｐゴシック" pitchFamily="50" charset="-128"/>
                </a:rPr>
                <a:t>i = i+1;</a:t>
              </a:r>
            </a:p>
          </p:txBody>
        </p:sp>
        <p:cxnSp>
          <p:nvCxnSpPr>
            <p:cNvPr id="64522" name="AutoShape 8"/>
            <p:cNvCxnSpPr>
              <a:cxnSpLocks noChangeShapeType="1"/>
              <a:endCxn id="64520" idx="0"/>
            </p:cNvCxnSpPr>
            <p:nvPr/>
          </p:nvCxnSpPr>
          <p:spPr bwMode="auto">
            <a:xfrm>
              <a:off x="2673" y="2121"/>
              <a:ext cx="0" cy="289"/>
            </a:xfrm>
            <a:prstGeom prst="straightConnector1">
              <a:avLst/>
            </a:prstGeom>
            <a:noFill/>
            <a:ln w="28575">
              <a:solidFill>
                <a:schemeClr val="accent2"/>
              </a:solidFill>
              <a:round/>
              <a:headEnd type="none" w="sm" len="sm"/>
              <a:tailEnd type="none" w="sm" len="sm"/>
            </a:ln>
          </p:spPr>
        </p:cxnSp>
        <p:cxnSp>
          <p:nvCxnSpPr>
            <p:cNvPr id="64523" name="AutoShape 9"/>
            <p:cNvCxnSpPr>
              <a:cxnSpLocks noChangeShapeType="1"/>
              <a:stCxn id="64520" idx="2"/>
              <a:endCxn id="64521" idx="0"/>
            </p:cNvCxnSpPr>
            <p:nvPr/>
          </p:nvCxnSpPr>
          <p:spPr bwMode="auto">
            <a:xfrm>
              <a:off x="2673" y="2849"/>
              <a:ext cx="0" cy="164"/>
            </a:xfrm>
            <a:prstGeom prst="straightConnector1">
              <a:avLst/>
            </a:prstGeom>
            <a:noFill/>
            <a:ln w="28575">
              <a:solidFill>
                <a:schemeClr val="accent2"/>
              </a:solidFill>
              <a:round/>
              <a:headEnd type="none" w="sm" len="sm"/>
              <a:tailEnd type="arrow" w="med" len="med"/>
            </a:ln>
          </p:spPr>
        </p:cxnSp>
        <p:cxnSp>
          <p:nvCxnSpPr>
            <p:cNvPr id="64524" name="AutoShape 10"/>
            <p:cNvCxnSpPr>
              <a:cxnSpLocks noChangeShapeType="1"/>
              <a:stCxn id="64521" idx="2"/>
            </p:cNvCxnSpPr>
            <p:nvPr/>
          </p:nvCxnSpPr>
          <p:spPr bwMode="auto">
            <a:xfrm flipH="1">
              <a:off x="2668" y="3582"/>
              <a:ext cx="5" cy="150"/>
            </a:xfrm>
            <a:prstGeom prst="straightConnector1">
              <a:avLst/>
            </a:prstGeom>
            <a:noFill/>
            <a:ln w="28575">
              <a:solidFill>
                <a:schemeClr val="accent2"/>
              </a:solidFill>
              <a:round/>
              <a:headEnd type="none" w="sm" len="sm"/>
              <a:tailEnd type="none" w="sm" len="sm"/>
            </a:ln>
          </p:spPr>
        </p:cxnSp>
        <p:cxnSp>
          <p:nvCxnSpPr>
            <p:cNvPr id="64525" name="AutoShape 11"/>
            <p:cNvCxnSpPr>
              <a:cxnSpLocks noChangeShapeType="1"/>
              <a:stCxn id="64520" idx="3"/>
            </p:cNvCxnSpPr>
            <p:nvPr/>
          </p:nvCxnSpPr>
          <p:spPr bwMode="auto">
            <a:xfrm flipV="1">
              <a:off x="3243" y="2622"/>
              <a:ext cx="233" cy="8"/>
            </a:xfrm>
            <a:prstGeom prst="straightConnector1">
              <a:avLst/>
            </a:prstGeom>
            <a:noFill/>
            <a:ln w="28575">
              <a:solidFill>
                <a:schemeClr val="accent2"/>
              </a:solidFill>
              <a:round/>
              <a:headEnd type="none" w="sm" len="sm"/>
              <a:tailEnd type="none" w="sm" len="sm"/>
            </a:ln>
          </p:spPr>
        </p:cxnSp>
        <p:sp>
          <p:nvSpPr>
            <p:cNvPr id="64526" name="Line 12"/>
            <p:cNvSpPr>
              <a:spLocks noChangeShapeType="1"/>
            </p:cNvSpPr>
            <p:nvPr/>
          </p:nvSpPr>
          <p:spPr bwMode="auto">
            <a:xfrm flipH="1">
              <a:off x="3462" y="2614"/>
              <a:ext cx="14" cy="1287"/>
            </a:xfrm>
            <a:prstGeom prst="line">
              <a:avLst/>
            </a:prstGeom>
            <a:noFill/>
            <a:ln w="28575">
              <a:solidFill>
                <a:schemeClr val="accent2"/>
              </a:solidFill>
              <a:round/>
              <a:headEnd type="none" w="sm" len="sm"/>
              <a:tailEnd type="none" w="sm" len="sm"/>
            </a:ln>
          </p:spPr>
          <p:txBody>
            <a:bodyPr wrap="none" lIns="90000" tIns="46800" rIns="90000" bIns="46800" anchor="ctr"/>
            <a:lstStyle/>
            <a:p>
              <a:endParaRPr lang="ja-JP" altLang="en-US"/>
            </a:p>
          </p:txBody>
        </p:sp>
        <p:sp>
          <p:nvSpPr>
            <p:cNvPr id="64527" name="Line 13"/>
            <p:cNvSpPr>
              <a:spLocks noChangeShapeType="1"/>
            </p:cNvSpPr>
            <p:nvPr/>
          </p:nvSpPr>
          <p:spPr bwMode="auto">
            <a:xfrm>
              <a:off x="1916" y="3743"/>
              <a:ext cx="751" cy="0"/>
            </a:xfrm>
            <a:prstGeom prst="line">
              <a:avLst/>
            </a:prstGeom>
            <a:noFill/>
            <a:ln w="28575">
              <a:solidFill>
                <a:schemeClr val="accent2"/>
              </a:solidFill>
              <a:round/>
              <a:headEnd type="none" w="sm" len="sm"/>
              <a:tailEnd type="none" w="sm" len="sm"/>
            </a:ln>
          </p:spPr>
          <p:txBody>
            <a:bodyPr wrap="none" lIns="90000" tIns="46800" rIns="90000" bIns="46800" anchor="ctr"/>
            <a:lstStyle/>
            <a:p>
              <a:endParaRPr lang="ja-JP" altLang="en-US"/>
            </a:p>
          </p:txBody>
        </p:sp>
        <p:sp>
          <p:nvSpPr>
            <p:cNvPr id="64528" name="Line 14"/>
            <p:cNvSpPr>
              <a:spLocks noChangeShapeType="1"/>
            </p:cNvSpPr>
            <p:nvPr/>
          </p:nvSpPr>
          <p:spPr bwMode="auto">
            <a:xfrm flipV="1">
              <a:off x="1893" y="2296"/>
              <a:ext cx="0" cy="1447"/>
            </a:xfrm>
            <a:prstGeom prst="line">
              <a:avLst/>
            </a:prstGeom>
            <a:noFill/>
            <a:ln w="28575">
              <a:solidFill>
                <a:schemeClr val="accent2"/>
              </a:solidFill>
              <a:round/>
              <a:headEnd type="none" w="sm" len="sm"/>
              <a:tailEnd type="none" w="sm" len="sm"/>
            </a:ln>
          </p:spPr>
          <p:txBody>
            <a:bodyPr wrap="none" lIns="90000" tIns="46800" rIns="90000" bIns="46800" anchor="ctr"/>
            <a:lstStyle/>
            <a:p>
              <a:endParaRPr lang="ja-JP" altLang="en-US"/>
            </a:p>
          </p:txBody>
        </p:sp>
        <p:sp>
          <p:nvSpPr>
            <p:cNvPr id="64529" name="Line 15"/>
            <p:cNvSpPr>
              <a:spLocks noChangeShapeType="1"/>
            </p:cNvSpPr>
            <p:nvPr/>
          </p:nvSpPr>
          <p:spPr bwMode="auto">
            <a:xfrm>
              <a:off x="1882" y="2296"/>
              <a:ext cx="785" cy="0"/>
            </a:xfrm>
            <a:prstGeom prst="line">
              <a:avLst/>
            </a:prstGeom>
            <a:noFill/>
            <a:ln w="28575">
              <a:solidFill>
                <a:schemeClr val="accent2"/>
              </a:solidFill>
              <a:round/>
              <a:headEnd type="none" w="sm" len="sm"/>
              <a:tailEnd type="arrow" w="med" len="med"/>
            </a:ln>
          </p:spPr>
          <p:txBody>
            <a:bodyPr wrap="none" lIns="90000" tIns="46800" rIns="90000" bIns="46800" anchor="ctr"/>
            <a:lstStyle/>
            <a:p>
              <a:endParaRPr lang="ja-JP" altLang="en-US"/>
            </a:p>
          </p:txBody>
        </p:sp>
        <p:sp>
          <p:nvSpPr>
            <p:cNvPr id="64530" name="Line 16"/>
            <p:cNvSpPr>
              <a:spLocks noChangeShapeType="1"/>
            </p:cNvSpPr>
            <p:nvPr/>
          </p:nvSpPr>
          <p:spPr bwMode="auto">
            <a:xfrm flipH="1">
              <a:off x="2657" y="3903"/>
              <a:ext cx="819" cy="0"/>
            </a:xfrm>
            <a:prstGeom prst="line">
              <a:avLst/>
            </a:prstGeom>
            <a:noFill/>
            <a:ln w="28575">
              <a:solidFill>
                <a:schemeClr val="accent2"/>
              </a:solidFill>
              <a:round/>
              <a:headEnd type="none" w="sm" len="sm"/>
              <a:tailEnd type="none" w="sm" len="sm"/>
            </a:ln>
          </p:spPr>
          <p:txBody>
            <a:bodyPr wrap="none" lIns="90000" tIns="46800" rIns="90000" bIns="46800" anchor="ctr"/>
            <a:lstStyle/>
            <a:p>
              <a:endParaRPr lang="ja-JP" altLang="en-US"/>
            </a:p>
          </p:txBody>
        </p:sp>
        <p:sp>
          <p:nvSpPr>
            <p:cNvPr id="64531" name="Line 17"/>
            <p:cNvSpPr>
              <a:spLocks noChangeShapeType="1"/>
            </p:cNvSpPr>
            <p:nvPr/>
          </p:nvSpPr>
          <p:spPr bwMode="auto">
            <a:xfrm>
              <a:off x="2667" y="3893"/>
              <a:ext cx="0" cy="263"/>
            </a:xfrm>
            <a:prstGeom prst="line">
              <a:avLst/>
            </a:prstGeom>
            <a:noFill/>
            <a:ln w="28575">
              <a:solidFill>
                <a:schemeClr val="accent2"/>
              </a:solidFill>
              <a:round/>
              <a:headEnd type="none" w="sm" len="sm"/>
              <a:tailEnd type="arrow" w="med" len="med"/>
            </a:ln>
          </p:spPr>
          <p:txBody>
            <a:bodyPr wrap="none" lIns="90000" tIns="46800" rIns="90000" bIns="46800" anchor="ctr"/>
            <a:lstStyle/>
            <a:p>
              <a:endParaRPr lang="ja-JP" altLang="en-US"/>
            </a:p>
          </p:txBody>
        </p:sp>
        <p:sp>
          <p:nvSpPr>
            <p:cNvPr id="64532" name="Text Box 21"/>
            <p:cNvSpPr txBox="1">
              <a:spLocks noChangeArrowheads="1"/>
            </p:cNvSpPr>
            <p:nvPr/>
          </p:nvSpPr>
          <p:spPr bwMode="auto">
            <a:xfrm>
              <a:off x="2704" y="2704"/>
              <a:ext cx="182" cy="327"/>
            </a:xfrm>
            <a:prstGeom prst="rect">
              <a:avLst/>
            </a:prstGeom>
            <a:noFill/>
            <a:ln w="9525">
              <a:noFill/>
              <a:miter lim="800000"/>
              <a:headEnd/>
              <a:tailEnd/>
            </a:ln>
          </p:spPr>
          <p:txBody>
            <a:bodyPr>
              <a:spAutoFit/>
            </a:bodyPr>
            <a:lstStyle/>
            <a:p>
              <a:pPr>
                <a:spcBef>
                  <a:spcPct val="50000"/>
                </a:spcBef>
              </a:pPr>
              <a:r>
                <a:rPr lang="en-US" altLang="ja-JP" sz="2800">
                  <a:latin typeface="ＭＳ Ｐゴシック" pitchFamily="50" charset="-128"/>
                </a:rPr>
                <a:t>t</a:t>
              </a:r>
            </a:p>
          </p:txBody>
        </p:sp>
        <p:sp>
          <p:nvSpPr>
            <p:cNvPr id="64533" name="Text Box 22"/>
            <p:cNvSpPr txBox="1">
              <a:spLocks noChangeArrowheads="1"/>
            </p:cNvSpPr>
            <p:nvPr/>
          </p:nvSpPr>
          <p:spPr bwMode="auto">
            <a:xfrm>
              <a:off x="3203" y="2559"/>
              <a:ext cx="182" cy="327"/>
            </a:xfrm>
            <a:prstGeom prst="rect">
              <a:avLst/>
            </a:prstGeom>
            <a:noFill/>
            <a:ln w="9525">
              <a:noFill/>
              <a:miter lim="800000"/>
              <a:headEnd/>
              <a:tailEnd/>
            </a:ln>
          </p:spPr>
          <p:txBody>
            <a:bodyPr>
              <a:spAutoFit/>
            </a:bodyPr>
            <a:lstStyle/>
            <a:p>
              <a:pPr>
                <a:spcBef>
                  <a:spcPct val="50000"/>
                </a:spcBef>
              </a:pPr>
              <a:r>
                <a:rPr lang="en-US" altLang="ja-JP" sz="2800">
                  <a:latin typeface="ＭＳ Ｐゴシック" pitchFamily="50" charset="-128"/>
                </a:rPr>
                <a:t>f</a:t>
              </a:r>
            </a:p>
          </p:txBody>
        </p:sp>
      </p:gr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４ プログラムの正当性</a:t>
            </a:r>
          </a:p>
        </p:txBody>
      </p:sp>
      <p:sp>
        <p:nvSpPr>
          <p:cNvPr id="65539" name="Rectangle 3"/>
          <p:cNvSpPr>
            <a:spLocks noGrp="1" noChangeArrowheads="1"/>
          </p:cNvSpPr>
          <p:nvPr>
            <p:ph type="body" idx="1"/>
          </p:nvPr>
        </p:nvSpPr>
        <p:spPr>
          <a:xfrm>
            <a:off x="682625" y="1981200"/>
            <a:ext cx="7921625" cy="4114800"/>
          </a:xfrm>
        </p:spPr>
        <p:txBody>
          <a:bodyPr/>
          <a:lstStyle/>
          <a:p>
            <a:pPr lvl="1"/>
            <a:r>
              <a:rPr lang="ja-JP" altLang="en-US" smtClean="0"/>
              <a:t>このループ不変表明</a:t>
            </a:r>
            <a:r>
              <a:rPr lang="en-US" altLang="ja-JP" smtClean="0"/>
              <a:t>A</a:t>
            </a:r>
            <a:r>
              <a:rPr lang="en-US" altLang="ja-JP" baseline="-25000" smtClean="0"/>
              <a:t>1</a:t>
            </a:r>
            <a:r>
              <a:rPr lang="ja-JP" altLang="en-US" smtClean="0"/>
              <a:t>を用いると、事前条件を ｛</a:t>
            </a:r>
            <a:r>
              <a:rPr lang="en-US" altLang="ja-JP" smtClean="0"/>
              <a:t>n</a:t>
            </a:r>
            <a:r>
              <a:rPr lang="ja-JP" altLang="en-US" smtClean="0"/>
              <a:t>≧</a:t>
            </a:r>
            <a:r>
              <a:rPr lang="en-US" altLang="ja-JP" smtClean="0"/>
              <a:t>0</a:t>
            </a:r>
            <a:r>
              <a:rPr lang="ja-JP" altLang="en-US" smtClean="0"/>
              <a:t>｝とした</a:t>
            </a:r>
          </a:p>
          <a:p>
            <a:pPr lvl="1">
              <a:lnSpc>
                <a:spcPct val="140000"/>
              </a:lnSpc>
            </a:pPr>
            <a:endParaRPr lang="ja-JP" altLang="en-US" smtClean="0"/>
          </a:p>
          <a:p>
            <a:pPr lvl="1">
              <a:buFont typeface="Wingdings" pitchFamily="2" charset="2"/>
              <a:buNone/>
            </a:pPr>
            <a:r>
              <a:rPr lang="ja-JP" altLang="en-US" smtClean="0"/>
              <a:t>	が定理として導き出せる</a:t>
            </a:r>
          </a:p>
          <a:p>
            <a:pPr lvl="2"/>
            <a:r>
              <a:rPr lang="ja-JP" altLang="en-US" sz="3600" smtClean="0"/>
              <a:t>これにより、</a:t>
            </a:r>
            <a:r>
              <a:rPr lang="en-US" altLang="ja-JP" sz="3600" smtClean="0"/>
              <a:t>n</a:t>
            </a:r>
            <a:r>
              <a:rPr lang="ja-JP" altLang="en-US" sz="3600" smtClean="0"/>
              <a:t>≧</a:t>
            </a:r>
            <a:r>
              <a:rPr lang="en-US" altLang="ja-JP" sz="3600" smtClean="0"/>
              <a:t>0</a:t>
            </a:r>
            <a:r>
              <a:rPr lang="ja-JP" altLang="en-US" sz="3600" smtClean="0"/>
              <a:t>ならば</a:t>
            </a:r>
            <a:r>
              <a:rPr lang="en-US" altLang="ja-JP" sz="3600" smtClean="0"/>
              <a:t>P</a:t>
            </a:r>
            <a:r>
              <a:rPr lang="ja-JP" altLang="en-US" sz="3600" smtClean="0"/>
              <a:t>が正しいことが証明できた</a:t>
            </a:r>
          </a:p>
        </p:txBody>
      </p:sp>
      <p:sp>
        <p:nvSpPr>
          <p:cNvPr id="6554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070DFB86-83E8-4C0A-98DD-7B1E048D1DC3}" type="slidenum">
              <a:rPr lang="ja-JP" altLang="en-US">
                <a:latin typeface="ＭＳ Ｐゴシック" pitchFamily="50" charset="-128"/>
              </a:rPr>
              <a:pPr algn="r"/>
              <a:t>66</a:t>
            </a:fld>
            <a:endParaRPr lang="en-US" altLang="ja-JP">
              <a:latin typeface="ＭＳ Ｐゴシック" pitchFamily="50" charset="-128"/>
            </a:endParaRPr>
          </a:p>
        </p:txBody>
      </p:sp>
      <p:sp>
        <p:nvSpPr>
          <p:cNvPr id="65541" name="Text Box 6"/>
          <p:cNvSpPr txBox="1">
            <a:spLocks noChangeArrowheads="1"/>
          </p:cNvSpPr>
          <p:nvPr/>
        </p:nvSpPr>
        <p:spPr bwMode="auto">
          <a:xfrm>
            <a:off x="1692275" y="3284538"/>
            <a:ext cx="4752975" cy="679450"/>
          </a:xfrm>
          <a:prstGeom prst="rect">
            <a:avLst/>
          </a:prstGeom>
          <a:noFill/>
          <a:ln w="38100">
            <a:solidFill>
              <a:schemeClr val="accent2"/>
            </a:solidFill>
            <a:miter lim="800000"/>
            <a:headEnd/>
            <a:tailEnd/>
          </a:ln>
        </p:spPr>
        <p:txBody>
          <a:bodyPr>
            <a:spAutoFit/>
          </a:bodyPr>
          <a:lstStyle/>
          <a:p>
            <a:pPr algn="ctr">
              <a:spcBef>
                <a:spcPct val="50000"/>
              </a:spcBef>
            </a:pPr>
            <a:r>
              <a:rPr lang="ja-JP" altLang="en-US" sz="3600"/>
              <a:t>｛</a:t>
            </a:r>
            <a:r>
              <a:rPr lang="en-US" altLang="ja-JP" sz="3600"/>
              <a:t>n </a:t>
            </a:r>
            <a:r>
              <a:rPr lang="ja-JP" altLang="en-US" sz="3600"/>
              <a:t>≧ </a:t>
            </a:r>
            <a:r>
              <a:rPr lang="en-US" altLang="ja-JP" sz="3600"/>
              <a:t>0</a:t>
            </a:r>
            <a:r>
              <a:rPr lang="ja-JP" altLang="en-US" sz="3600"/>
              <a:t>｝ </a:t>
            </a:r>
            <a:r>
              <a:rPr lang="en-US" altLang="ja-JP" sz="3600"/>
              <a:t>P </a:t>
            </a:r>
            <a:r>
              <a:rPr lang="ja-JP" altLang="en-US" sz="3600"/>
              <a:t>｛</a:t>
            </a:r>
            <a:r>
              <a:rPr lang="en-US" altLang="ja-JP" sz="3600"/>
              <a:t>x = n!</a:t>
            </a:r>
            <a:r>
              <a:rPr lang="ja-JP" altLang="en-US" sz="3600"/>
              <a: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４ プログラムの正当性</a:t>
            </a:r>
          </a:p>
        </p:txBody>
      </p:sp>
      <p:sp>
        <p:nvSpPr>
          <p:cNvPr id="66563" name="Rectangle 3"/>
          <p:cNvSpPr>
            <a:spLocks noGrp="1" noChangeArrowheads="1"/>
          </p:cNvSpPr>
          <p:nvPr>
            <p:ph type="body" idx="1"/>
          </p:nvPr>
        </p:nvSpPr>
        <p:spPr>
          <a:xfrm>
            <a:off x="682625" y="1981200"/>
            <a:ext cx="7772400" cy="2168525"/>
          </a:xfrm>
        </p:spPr>
        <p:txBody>
          <a:bodyPr/>
          <a:lstStyle/>
          <a:p>
            <a:pPr lvl="1">
              <a:lnSpc>
                <a:spcPct val="110000"/>
              </a:lnSpc>
            </a:pPr>
            <a:r>
              <a:rPr lang="ja-JP" altLang="en-US" smtClean="0"/>
              <a:t>この定理の導出（証明）は、別紙</a:t>
            </a:r>
            <a:br>
              <a:rPr lang="ja-JP" altLang="en-US" smtClean="0"/>
            </a:br>
            <a:r>
              <a:rPr lang="ja-JP" altLang="en-US" smtClean="0"/>
              <a:t>「例題の証明」 に記載しておく</a:t>
            </a:r>
          </a:p>
          <a:p>
            <a:pPr lvl="1" algn="r">
              <a:lnSpc>
                <a:spcPct val="110000"/>
              </a:lnSpc>
              <a:buFont typeface="Wingdings" pitchFamily="2" charset="2"/>
              <a:buNone/>
            </a:pPr>
            <a:r>
              <a:rPr lang="ja-JP" altLang="en-US" smtClean="0"/>
              <a:t>（例題終了）</a:t>
            </a:r>
          </a:p>
        </p:txBody>
      </p:sp>
      <p:sp>
        <p:nvSpPr>
          <p:cNvPr id="6656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8EF7D136-8FCE-4891-9593-1DC264B347C7}" type="slidenum">
              <a:rPr lang="ja-JP" altLang="en-US">
                <a:latin typeface="ＭＳ Ｐゴシック" pitchFamily="50" charset="-128"/>
              </a:rPr>
              <a:pPr algn="r"/>
              <a:t>67</a:t>
            </a:fld>
            <a:endParaRPr lang="en-US" altLang="ja-JP">
              <a:latin typeface="ＭＳ Ｐゴシック" pitchFamily="50" charset="-128"/>
            </a:endParaRPr>
          </a:p>
        </p:txBody>
      </p:sp>
      <p:pic>
        <p:nvPicPr>
          <p:cNvPr id="66565" name="Picture 6" descr="MCj02812180000[1]"/>
          <p:cNvPicPr>
            <a:picLocks noChangeAspect="1" noChangeArrowheads="1"/>
          </p:cNvPicPr>
          <p:nvPr/>
        </p:nvPicPr>
        <p:blipFill>
          <a:blip r:embed="rId2" cstate="print"/>
          <a:srcRect/>
          <a:stretch>
            <a:fillRect/>
          </a:stretch>
        </p:blipFill>
        <p:spPr bwMode="auto">
          <a:xfrm>
            <a:off x="6011863" y="4365625"/>
            <a:ext cx="2368550" cy="223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noFill/>
        </p:spPr>
        <p:txBody>
          <a:bodyPr/>
          <a:lstStyle/>
          <a:p>
            <a:r>
              <a:rPr lang="ja-JP" altLang="en-US" smtClean="0">
                <a:effectLst/>
              </a:rPr>
              <a:t>４</a:t>
            </a:r>
            <a:r>
              <a:rPr lang="en-US" altLang="ja-JP" smtClean="0">
                <a:effectLst/>
              </a:rPr>
              <a:t>.</a:t>
            </a:r>
            <a:r>
              <a:rPr lang="ja-JP" altLang="en-US" smtClean="0">
                <a:effectLst/>
              </a:rPr>
              <a:t>４ プログラムの正当性</a:t>
            </a:r>
          </a:p>
        </p:txBody>
      </p:sp>
      <p:sp>
        <p:nvSpPr>
          <p:cNvPr id="65539" name="Rectangle 3"/>
          <p:cNvSpPr>
            <a:spLocks noGrp="1" noChangeArrowheads="1"/>
          </p:cNvSpPr>
          <p:nvPr>
            <p:ph type="body" idx="1"/>
          </p:nvPr>
        </p:nvSpPr>
        <p:spPr>
          <a:xfrm>
            <a:off x="682625" y="1981200"/>
            <a:ext cx="7772400" cy="4327525"/>
          </a:xfrm>
        </p:spPr>
        <p:txBody>
          <a:bodyPr/>
          <a:lstStyle/>
          <a:p>
            <a:r>
              <a:rPr lang="en-US" altLang="ja-JP" smtClean="0"/>
              <a:t>Hoare</a:t>
            </a:r>
            <a:r>
              <a:rPr lang="ja-JP" altLang="en-US" smtClean="0"/>
              <a:t>の論理を用いて プログラムの正当性を示すには、</a:t>
            </a:r>
          </a:p>
          <a:p>
            <a:pPr lvl="1"/>
            <a:r>
              <a:rPr lang="ja-JP" altLang="en-US" smtClean="0"/>
              <a:t>適切なループ不変表明を見つけることが必要</a:t>
            </a:r>
          </a:p>
          <a:p>
            <a:pPr lvl="1"/>
            <a:endParaRPr lang="ja-JP" altLang="en-US" smtClean="0"/>
          </a:p>
          <a:p>
            <a:pPr lvl="1"/>
            <a:r>
              <a:rPr lang="ja-JP" altLang="en-US" smtClean="0"/>
              <a:t>見つけることは 難しい</a:t>
            </a:r>
          </a:p>
          <a:p>
            <a:pPr lvl="1"/>
            <a:r>
              <a:rPr lang="ja-JP" altLang="en-US" smtClean="0"/>
              <a:t>必ず存在する</a:t>
            </a:r>
          </a:p>
        </p:txBody>
      </p:sp>
      <p:sp>
        <p:nvSpPr>
          <p:cNvPr id="67588"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40C44CEF-453D-4E5B-AF01-F9CCD420DE8A}" type="slidenum">
              <a:rPr lang="ja-JP" altLang="en-US">
                <a:latin typeface="ＭＳ Ｐゴシック" pitchFamily="50" charset="-128"/>
              </a:rPr>
              <a:pPr algn="r"/>
              <a:t>68</a:t>
            </a:fld>
            <a:endParaRPr lang="en-US" altLang="ja-JP">
              <a:latin typeface="ＭＳ Ｐゴシック" pitchFamily="50" charset="-128"/>
            </a:endParaRPr>
          </a:p>
        </p:txBody>
      </p:sp>
      <p:sp>
        <p:nvSpPr>
          <p:cNvPr id="65542" name="AutoShape 6"/>
          <p:cNvSpPr>
            <a:spLocks noChangeArrowheads="1"/>
          </p:cNvSpPr>
          <p:nvPr/>
        </p:nvSpPr>
        <p:spPr bwMode="auto">
          <a:xfrm>
            <a:off x="2411413" y="4365625"/>
            <a:ext cx="1511300" cy="504825"/>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5542"/>
                                        </p:tgtEl>
                                        <p:attrNameLst>
                                          <p:attrName>style.visibility</p:attrName>
                                        </p:attrNameLst>
                                      </p:cBhvr>
                                      <p:to>
                                        <p:strVal val="visible"/>
                                      </p:to>
                                    </p:set>
                                    <p:animEffect transition="in" filter="wipe(up)">
                                      <p:cBhvr>
                                        <p:cTn id="7" dur="500"/>
                                        <p:tgtEl>
                                          <p:spTgt spid="65542"/>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65539">
                                            <p:txEl>
                                              <p:pRg st="3" end="3"/>
                                            </p:txEl>
                                          </p:spTgt>
                                        </p:tgtEl>
                                        <p:attrNameLst>
                                          <p:attrName>style.visibility</p:attrName>
                                        </p:attrNameLst>
                                      </p:cBhvr>
                                      <p:to>
                                        <p:strVal val="visible"/>
                                      </p:to>
                                    </p:set>
                                    <p:animEffect transition="in" filter="wipe(up)">
                                      <p:cBhvr>
                                        <p:cTn id="11" dur="500"/>
                                        <p:tgtEl>
                                          <p:spTgt spid="65539">
                                            <p:txEl>
                                              <p:pRg st="3" end="3"/>
                                            </p:txEl>
                                          </p:spTgt>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65539">
                                            <p:txEl>
                                              <p:pRg st="4" end="4"/>
                                            </p:txEl>
                                          </p:spTgt>
                                        </p:tgtEl>
                                        <p:attrNameLst>
                                          <p:attrName>style.visibility</p:attrName>
                                        </p:attrNameLst>
                                      </p:cBhvr>
                                      <p:to>
                                        <p:strVal val="visible"/>
                                      </p:to>
                                    </p:set>
                                    <p:animEffect transition="in" filter="wipe(up)">
                                      <p:cBhvr>
                                        <p:cTn id="15" dur="500"/>
                                        <p:tgtEl>
                                          <p:spTgt spid="6553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5542"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noFill/>
        </p:spPr>
        <p:txBody>
          <a:bodyPr/>
          <a:lstStyle/>
          <a:p>
            <a:r>
              <a:rPr lang="ja-JP" altLang="en-US" smtClean="0">
                <a:effectLst/>
              </a:rPr>
              <a:t>５</a:t>
            </a:r>
            <a:r>
              <a:rPr lang="en-US" altLang="ja-JP" smtClean="0">
                <a:effectLst/>
              </a:rPr>
              <a:t>. </a:t>
            </a:r>
            <a:r>
              <a:rPr lang="ja-JP" altLang="en-US" smtClean="0">
                <a:effectLst/>
              </a:rPr>
              <a:t>各意味論の関係</a:t>
            </a:r>
          </a:p>
        </p:txBody>
      </p:sp>
      <p:sp>
        <p:nvSpPr>
          <p:cNvPr id="68611" name="Rectangle 3"/>
          <p:cNvSpPr>
            <a:spLocks noGrp="1" noChangeArrowheads="1"/>
          </p:cNvSpPr>
          <p:nvPr>
            <p:ph type="body" idx="1"/>
          </p:nvPr>
        </p:nvSpPr>
        <p:spPr/>
        <p:txBody>
          <a:bodyPr/>
          <a:lstStyle/>
          <a:p>
            <a:r>
              <a:rPr lang="ja-JP" altLang="en-US" smtClean="0"/>
              <a:t>意味記述の抽象度</a:t>
            </a:r>
          </a:p>
          <a:p>
            <a:pPr lvl="1">
              <a:lnSpc>
                <a:spcPct val="140000"/>
              </a:lnSpc>
            </a:pPr>
            <a:r>
              <a:rPr lang="ja-JP" altLang="en-US" smtClean="0"/>
              <a:t>操作的意味論		  低</a:t>
            </a:r>
          </a:p>
          <a:p>
            <a:pPr lvl="1">
              <a:lnSpc>
                <a:spcPct val="140000"/>
              </a:lnSpc>
            </a:pPr>
            <a:r>
              <a:rPr lang="ja-JP" altLang="en-US" smtClean="0"/>
              <a:t>表示的意味論</a:t>
            </a:r>
          </a:p>
          <a:p>
            <a:pPr lvl="1">
              <a:lnSpc>
                <a:spcPct val="140000"/>
              </a:lnSpc>
            </a:pPr>
            <a:r>
              <a:rPr lang="ja-JP" altLang="en-US" smtClean="0"/>
              <a:t>公理的意味論		  高</a:t>
            </a:r>
          </a:p>
        </p:txBody>
      </p:sp>
      <p:sp>
        <p:nvSpPr>
          <p:cNvPr id="6861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99B9A54-1215-45C0-A5AF-B9A2E3AC350C}" type="slidenum">
              <a:rPr lang="ja-JP" altLang="en-US">
                <a:latin typeface="ＭＳ Ｐゴシック" pitchFamily="50" charset="-128"/>
              </a:rPr>
              <a:pPr algn="r"/>
              <a:t>69</a:t>
            </a:fld>
            <a:endParaRPr lang="en-US" altLang="ja-JP">
              <a:latin typeface="ＭＳ Ｐゴシック" pitchFamily="50" charset="-128"/>
            </a:endParaRPr>
          </a:p>
        </p:txBody>
      </p:sp>
      <p:sp>
        <p:nvSpPr>
          <p:cNvPr id="68613" name="AutoShape 6"/>
          <p:cNvSpPr>
            <a:spLocks noChangeArrowheads="1"/>
          </p:cNvSpPr>
          <p:nvPr/>
        </p:nvSpPr>
        <p:spPr bwMode="auto">
          <a:xfrm>
            <a:off x="5148263" y="2924175"/>
            <a:ext cx="503237" cy="2160588"/>
          </a:xfrm>
          <a:prstGeom prst="upDownArrow">
            <a:avLst>
              <a:gd name="adj1" fmla="val 50000"/>
              <a:gd name="adj2" fmla="val 85868"/>
            </a:avLst>
          </a:prstGeom>
          <a:solidFill>
            <a:schemeClr val="accent2"/>
          </a:solidFill>
          <a:ln w="9525">
            <a:solidFill>
              <a:schemeClr val="accent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defRPr/>
            </a:pPr>
            <a:r>
              <a:rPr lang="ja-JP" altLang="en-US" smtClean="0"/>
              <a:t>１</a:t>
            </a:r>
            <a:r>
              <a:rPr lang="en-US" altLang="ja-JP" smtClean="0"/>
              <a:t>. </a:t>
            </a:r>
            <a:r>
              <a:rPr lang="ja-JP" altLang="en-US" smtClean="0"/>
              <a:t>意味論とは</a:t>
            </a:r>
          </a:p>
        </p:txBody>
      </p:sp>
      <p:sp>
        <p:nvSpPr>
          <p:cNvPr id="12291" name="Rectangle 3"/>
          <p:cNvSpPr>
            <a:spLocks noGrp="1" noChangeArrowheads="1"/>
          </p:cNvSpPr>
          <p:nvPr>
            <p:ph type="body" idx="1"/>
          </p:nvPr>
        </p:nvSpPr>
        <p:spPr>
          <a:xfrm>
            <a:off x="682625" y="1981200"/>
            <a:ext cx="8066088" cy="4616450"/>
          </a:xfrm>
        </p:spPr>
        <p:txBody>
          <a:bodyPr/>
          <a:lstStyle/>
          <a:p>
            <a:r>
              <a:rPr lang="ja-JP" altLang="en-US" smtClean="0"/>
              <a:t>形式的意味論の目的</a:t>
            </a:r>
          </a:p>
          <a:p>
            <a:pPr lvl="1">
              <a:buFont typeface="Wingdings" pitchFamily="2" charset="2"/>
              <a:buNone/>
            </a:pPr>
            <a:r>
              <a:rPr lang="ja-JP" altLang="en-US" smtClean="0"/>
              <a:t> プログラムの意味を厳密に定義</a:t>
            </a:r>
          </a:p>
          <a:p>
            <a:pPr lvl="1">
              <a:buFont typeface="Wingdings" pitchFamily="2" charset="2"/>
              <a:buNone/>
            </a:pPr>
            <a:endParaRPr lang="ja-JP" altLang="en-US" smtClean="0"/>
          </a:p>
          <a:p>
            <a:pPr lvl="1"/>
            <a:r>
              <a:rPr lang="ja-JP" altLang="en-US" smtClean="0"/>
              <a:t>プログラムの正しさを形式的に検証</a:t>
            </a:r>
          </a:p>
          <a:p>
            <a:pPr lvl="1"/>
            <a:r>
              <a:rPr lang="ja-JP" altLang="en-US" smtClean="0"/>
              <a:t>検証を支援するツールの作成</a:t>
            </a:r>
          </a:p>
          <a:p>
            <a:pPr lvl="1"/>
            <a:r>
              <a:rPr lang="ja-JP" altLang="en-US" smtClean="0"/>
              <a:t>自動証明法の研究</a:t>
            </a:r>
          </a:p>
          <a:p>
            <a:pPr lvl="1"/>
            <a:r>
              <a:rPr lang="ja-JP" altLang="en-US" smtClean="0"/>
              <a:t>プログラミング言語の設計の検証</a:t>
            </a:r>
          </a:p>
        </p:txBody>
      </p:sp>
      <p:sp>
        <p:nvSpPr>
          <p:cNvPr id="12292"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FC5DD886-9612-4346-BF13-9EA8D66B75C0}" type="slidenum">
              <a:rPr lang="ja-JP" altLang="en-US">
                <a:latin typeface="ＭＳ Ｐゴシック" pitchFamily="50" charset="-128"/>
              </a:rPr>
              <a:pPr algn="r"/>
              <a:t>7</a:t>
            </a:fld>
            <a:endParaRPr lang="en-US" altLang="ja-JP">
              <a:latin typeface="ＭＳ Ｐゴシック" pitchFamily="50" charset="-128"/>
            </a:endParaRPr>
          </a:p>
        </p:txBody>
      </p:sp>
      <p:sp>
        <p:nvSpPr>
          <p:cNvPr id="12293" name="AutoShape 5"/>
          <p:cNvSpPr>
            <a:spLocks noChangeArrowheads="1"/>
          </p:cNvSpPr>
          <p:nvPr/>
        </p:nvSpPr>
        <p:spPr bwMode="auto">
          <a:xfrm>
            <a:off x="2700338" y="3284538"/>
            <a:ext cx="1728787" cy="504825"/>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p:spPr>
        <p:txBody>
          <a:bodyPr/>
          <a:lstStyle/>
          <a:p>
            <a:r>
              <a:rPr lang="ja-JP" altLang="en-US" smtClean="0">
                <a:effectLst/>
              </a:rPr>
              <a:t>５</a:t>
            </a:r>
            <a:r>
              <a:rPr lang="en-US" altLang="ja-JP" smtClean="0">
                <a:effectLst/>
              </a:rPr>
              <a:t>. </a:t>
            </a:r>
            <a:r>
              <a:rPr lang="ja-JP" altLang="en-US" smtClean="0">
                <a:effectLst/>
              </a:rPr>
              <a:t>各意味論の関係</a:t>
            </a:r>
          </a:p>
        </p:txBody>
      </p:sp>
      <p:sp>
        <p:nvSpPr>
          <p:cNvPr id="70659" name="Rectangle 3"/>
          <p:cNvSpPr>
            <a:spLocks noGrp="1" noChangeArrowheads="1"/>
          </p:cNvSpPr>
          <p:nvPr>
            <p:ph type="body" idx="1"/>
          </p:nvPr>
        </p:nvSpPr>
        <p:spPr/>
        <p:txBody>
          <a:bodyPr/>
          <a:lstStyle/>
          <a:p>
            <a:pPr lvl="1"/>
            <a:r>
              <a:rPr lang="ja-JP" altLang="en-US" smtClean="0"/>
              <a:t>各意味論の間には、密接な関係</a:t>
            </a:r>
          </a:p>
          <a:p>
            <a:pPr lvl="1"/>
            <a:endParaRPr lang="ja-JP" altLang="en-US" smtClean="0"/>
          </a:p>
          <a:p>
            <a:pPr lvl="1"/>
            <a:r>
              <a:rPr lang="ja-JP" altLang="en-US" smtClean="0"/>
              <a:t>どれも、プログラミング言語で書かれたプログラムの意味を正確に理解するための道具</a:t>
            </a:r>
          </a:p>
        </p:txBody>
      </p:sp>
      <p:sp>
        <p:nvSpPr>
          <p:cNvPr id="7066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D2A98F91-DB48-411C-BE8C-3E7E5A2039DC}" type="slidenum">
              <a:rPr lang="ja-JP" altLang="en-US">
                <a:latin typeface="ＭＳ Ｐゴシック" pitchFamily="50" charset="-128"/>
              </a:rPr>
              <a:pPr algn="r"/>
              <a:t>70</a:t>
            </a:fld>
            <a:endParaRPr lang="en-US" altLang="ja-JP">
              <a:latin typeface="ＭＳ Ｐゴシック" pitchFamily="50" charset="-128"/>
            </a:endParaRPr>
          </a:p>
        </p:txBody>
      </p:sp>
      <p:sp>
        <p:nvSpPr>
          <p:cNvPr id="70661" name="AutoShape 5"/>
          <p:cNvSpPr>
            <a:spLocks noChangeArrowheads="1"/>
          </p:cNvSpPr>
          <p:nvPr/>
        </p:nvSpPr>
        <p:spPr bwMode="auto">
          <a:xfrm>
            <a:off x="2843213" y="2781300"/>
            <a:ext cx="1439862" cy="503238"/>
          </a:xfrm>
          <a:prstGeom prst="downArrow">
            <a:avLst>
              <a:gd name="adj1" fmla="val 50000"/>
              <a:gd name="adj2" fmla="val 25000"/>
            </a:avLst>
          </a:prstGeom>
          <a:solidFill>
            <a:schemeClr val="accent2"/>
          </a:solidFill>
          <a:ln w="9525">
            <a:solidFill>
              <a:schemeClr val="accent2"/>
            </a:solidFill>
            <a:miter lim="800000"/>
            <a:headEnd/>
            <a:tailEnd/>
          </a:ln>
        </p:spPr>
        <p:txBody>
          <a:bodyPr vert="eaVert" wrap="none" anchor="ctr"/>
          <a:lstStyle/>
          <a:p>
            <a:endParaRPr lang="ja-JP" altLang="en-US"/>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p:cNvSpPr>
          <p:nvPr/>
        </p:nvSpPr>
        <p:spPr bwMode="auto">
          <a:xfrm>
            <a:off x="571500" y="2714625"/>
            <a:ext cx="7786688" cy="1143000"/>
          </a:xfrm>
          <a:prstGeom prst="rect">
            <a:avLst/>
          </a:prstGeom>
          <a:noFill/>
          <a:ln w="9525">
            <a:noFill/>
            <a:miter lim="800000"/>
            <a:headEnd/>
            <a:tailEnd/>
          </a:ln>
        </p:spPr>
        <p:txBody>
          <a:bodyPr lIns="92075" tIns="46038" rIns="92075" bIns="46038" anchor="ctr"/>
          <a:lstStyle/>
          <a:p>
            <a:pPr algn="ctr">
              <a:defRPr/>
            </a:pPr>
            <a:r>
              <a:rPr lang="ja-JP" altLang="en-US" sz="4800">
                <a:solidFill>
                  <a:schemeClr val="tx2"/>
                </a:solidFill>
                <a:effectLst>
                  <a:outerShdw blurRad="38100" dist="38100" dir="2700000" algn="tl">
                    <a:srgbClr val="000000"/>
                  </a:outerShdw>
                </a:effectLst>
              </a:rPr>
              <a:t>お疲れ様でした</a:t>
            </a:r>
          </a:p>
        </p:txBody>
      </p:sp>
      <p:pic>
        <p:nvPicPr>
          <p:cNvPr id="71683" name="Picture 3" descr="C:\Users\mizuno\AppData\Local\Microsoft\Windows\Temporary Internet Files\Content.IE5\MHQBHBG4\MCj02788040000[1].wmf"/>
          <p:cNvPicPr>
            <a:picLocks noChangeAspect="1" noChangeArrowheads="1"/>
          </p:cNvPicPr>
          <p:nvPr/>
        </p:nvPicPr>
        <p:blipFill>
          <a:blip r:embed="rId2" cstate="print"/>
          <a:srcRect/>
          <a:stretch>
            <a:fillRect/>
          </a:stretch>
        </p:blipFill>
        <p:spPr bwMode="auto">
          <a:xfrm>
            <a:off x="7358063" y="4502150"/>
            <a:ext cx="1677987" cy="2239963"/>
          </a:xfrm>
          <a:prstGeom prst="rect">
            <a:avLst/>
          </a:prstGeom>
          <a:solidFill>
            <a:srgbClr val="3366FF"/>
          </a:solid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defRPr/>
            </a:pPr>
            <a:r>
              <a:rPr lang="ja-JP" altLang="en-US" smtClean="0"/>
              <a:t>１</a:t>
            </a:r>
            <a:r>
              <a:rPr lang="en-US" altLang="ja-JP" smtClean="0"/>
              <a:t>. </a:t>
            </a:r>
            <a:r>
              <a:rPr lang="ja-JP" altLang="en-US" smtClean="0"/>
              <a:t>意味論とは</a:t>
            </a:r>
          </a:p>
        </p:txBody>
      </p:sp>
      <p:sp>
        <p:nvSpPr>
          <p:cNvPr id="9219" name="Rectangle 3"/>
          <p:cNvSpPr>
            <a:spLocks noGrp="1" noChangeArrowheads="1"/>
          </p:cNvSpPr>
          <p:nvPr>
            <p:ph type="body" idx="1"/>
          </p:nvPr>
        </p:nvSpPr>
        <p:spPr>
          <a:xfrm>
            <a:off x="682625" y="1981200"/>
            <a:ext cx="7921625" cy="4400550"/>
          </a:xfrm>
        </p:spPr>
        <p:txBody>
          <a:bodyPr/>
          <a:lstStyle/>
          <a:p>
            <a:r>
              <a:rPr lang="ja-JP" altLang="en-US" smtClean="0"/>
              <a:t>形式的意味論の種類</a:t>
            </a:r>
          </a:p>
          <a:p>
            <a:pPr lvl="1"/>
            <a:r>
              <a:rPr lang="ja-JP" altLang="en-US" smtClean="0"/>
              <a:t>操作的意味論 </a:t>
            </a:r>
            <a:r>
              <a:rPr lang="en-US" altLang="ja-JP" sz="2800" smtClean="0"/>
              <a:t>(Operational Semantics)</a:t>
            </a:r>
          </a:p>
          <a:p>
            <a:pPr lvl="1"/>
            <a:r>
              <a:rPr lang="ja-JP" altLang="en-US" smtClean="0"/>
              <a:t>表示的意味論 </a:t>
            </a:r>
            <a:r>
              <a:rPr lang="en-US" altLang="ja-JP" sz="2800" smtClean="0"/>
              <a:t>(Denotational Semantics)</a:t>
            </a:r>
          </a:p>
          <a:p>
            <a:pPr lvl="1"/>
            <a:r>
              <a:rPr lang="ja-JP" altLang="en-US" smtClean="0"/>
              <a:t>公理的意味論 </a:t>
            </a:r>
            <a:r>
              <a:rPr lang="en-US" altLang="ja-JP" smtClean="0"/>
              <a:t>(</a:t>
            </a:r>
            <a:r>
              <a:rPr lang="en-US" altLang="ja-JP" sz="2800" smtClean="0"/>
              <a:t>Axiomatics Semantics</a:t>
            </a:r>
            <a:r>
              <a:rPr lang="en-US" altLang="ja-JP" smtClean="0"/>
              <a:t>)</a:t>
            </a:r>
          </a:p>
          <a:p>
            <a:pPr>
              <a:lnSpc>
                <a:spcPct val="40000"/>
              </a:lnSpc>
              <a:buFont typeface="Wingdings" pitchFamily="2" charset="2"/>
              <a:buNone/>
            </a:pPr>
            <a:r>
              <a:rPr lang="ja-JP" altLang="en-US" smtClean="0"/>
              <a:t>	</a:t>
            </a:r>
          </a:p>
          <a:p>
            <a:pPr>
              <a:buFont typeface="Wingdings" pitchFamily="2" charset="2"/>
              <a:buNone/>
            </a:pPr>
            <a:r>
              <a:rPr lang="ja-JP" altLang="en-US" smtClean="0"/>
              <a:t>	</a:t>
            </a:r>
            <a:r>
              <a:rPr lang="ja-JP" altLang="en-US" sz="3200" smtClean="0"/>
              <a:t>色々な意味論が提唱されているが、おおむねこの３つのどれかに分類されるか、あるいはこれらの組み合わせである</a:t>
            </a:r>
          </a:p>
        </p:txBody>
      </p:sp>
      <p:sp>
        <p:nvSpPr>
          <p:cNvPr id="9220"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BB8FCBF-1DE8-4A6E-AC97-85DE5B5CDB04}" type="slidenum">
              <a:rPr lang="ja-JP" altLang="en-US">
                <a:latin typeface="ＭＳ Ｐゴシック" pitchFamily="50" charset="-128"/>
              </a:rPr>
              <a:pPr algn="r"/>
              <a:t>8</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defRPr/>
            </a:pPr>
            <a:r>
              <a:rPr lang="ja-JP" altLang="en-US" smtClean="0"/>
              <a:t>１</a:t>
            </a:r>
            <a:r>
              <a:rPr lang="en-US" altLang="ja-JP" smtClean="0"/>
              <a:t>. </a:t>
            </a:r>
            <a:r>
              <a:rPr lang="ja-JP" altLang="en-US" smtClean="0"/>
              <a:t>意味論とは</a:t>
            </a:r>
          </a:p>
        </p:txBody>
      </p:sp>
      <p:sp>
        <p:nvSpPr>
          <p:cNvPr id="10243" name="Rectangle 3"/>
          <p:cNvSpPr>
            <a:spLocks noGrp="1" noChangeArrowheads="1"/>
          </p:cNvSpPr>
          <p:nvPr>
            <p:ph type="body" idx="1"/>
          </p:nvPr>
        </p:nvSpPr>
        <p:spPr/>
        <p:txBody>
          <a:bodyPr/>
          <a:lstStyle/>
          <a:p>
            <a:pPr>
              <a:lnSpc>
                <a:spcPct val="110000"/>
              </a:lnSpc>
            </a:pPr>
            <a:r>
              <a:rPr lang="ja-JP" altLang="en-US" smtClean="0"/>
              <a:t>形式的意味論の概要</a:t>
            </a:r>
          </a:p>
          <a:p>
            <a:pPr lvl="1">
              <a:lnSpc>
                <a:spcPct val="110000"/>
              </a:lnSpc>
            </a:pPr>
            <a:r>
              <a:rPr lang="ja-JP" altLang="en-US" smtClean="0"/>
              <a:t>操作的意味論</a:t>
            </a:r>
          </a:p>
          <a:p>
            <a:pPr lvl="2">
              <a:lnSpc>
                <a:spcPct val="110000"/>
              </a:lnSpc>
            </a:pPr>
            <a:r>
              <a:rPr lang="ja-JP" altLang="en-US" sz="3600" smtClean="0"/>
              <a:t>プログラムの意味を、抽象的な計算機の動作（状態遷移）として記述する</a:t>
            </a:r>
          </a:p>
        </p:txBody>
      </p:sp>
      <p:sp>
        <p:nvSpPr>
          <p:cNvPr id="10244" name="Rectangle 9"/>
          <p:cNvSpPr>
            <a:spLocks noChangeArrowheads="1"/>
          </p:cNvSpPr>
          <p:nvPr/>
        </p:nvSpPr>
        <p:spPr bwMode="auto">
          <a:xfrm>
            <a:off x="8101013" y="6148388"/>
            <a:ext cx="931862" cy="381000"/>
          </a:xfrm>
          <a:prstGeom prst="rect">
            <a:avLst/>
          </a:prstGeom>
          <a:noFill/>
          <a:ln w="9525">
            <a:noFill/>
            <a:miter lim="800000"/>
            <a:headEnd/>
            <a:tailEnd/>
          </a:ln>
        </p:spPr>
        <p:txBody>
          <a:bodyPr wrap="none" lIns="92075" tIns="0" rIns="92075" bIns="0" anchor="b"/>
          <a:lstStyle/>
          <a:p>
            <a:pPr algn="r"/>
            <a:fld id="{25FFC497-F731-4896-BA17-8B15D905FB76}" type="slidenum">
              <a:rPr lang="ja-JP" altLang="en-US">
                <a:latin typeface="ＭＳ Ｐゴシック" pitchFamily="50" charset="-128"/>
              </a:rPr>
              <a:pPr algn="r"/>
              <a:t>9</a:t>
            </a:fld>
            <a:endParaRPr lang="en-US" altLang="ja-JP">
              <a:latin typeface="ＭＳ Ｐゴシック"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p1">
  <a:themeElements>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研修">
      <a:majorFont>
        <a:latin typeface="Arial"/>
        <a:ea typeface="ＭＳ Ｐゴシック"/>
        <a:cs typeface=""/>
      </a:majorFont>
      <a:minorFont>
        <a:latin typeface="ＭＳ Ｐゴシック"/>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12700" cap="flat" cmpd="sng" algn="ctr">
          <a:solidFill>
            <a:schemeClr val="accent2"/>
          </a:solidFill>
          <a:prstDash val="solid"/>
          <a:round/>
          <a:headEnd type="none" w="sm" len="sm"/>
          <a:tailEnd type="none" w="sm" len="sm"/>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研修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研修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研修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研修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研修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2477</TotalTime>
  <Words>2662</Words>
  <Application>Microsoft Office PowerPoint</Application>
  <PresentationFormat>画面に合わせる (4:3)</PresentationFormat>
  <Paragraphs>545</Paragraphs>
  <Slides>71</Slides>
  <Notes>13</Notes>
  <HiddenSlides>0</HiddenSlides>
  <MMClips>0</MMClips>
  <ScaleCrop>false</ScaleCrop>
  <HeadingPairs>
    <vt:vector size="4" baseType="variant">
      <vt:variant>
        <vt:lpstr>テーマ</vt:lpstr>
      </vt:variant>
      <vt:variant>
        <vt:i4>1</vt:i4>
      </vt:variant>
      <vt:variant>
        <vt:lpstr>スライド タイトル</vt:lpstr>
      </vt:variant>
      <vt:variant>
        <vt:i4>71</vt:i4>
      </vt:variant>
    </vt:vector>
  </HeadingPairs>
  <TitlesOfParts>
    <vt:vector size="72" baseType="lpstr">
      <vt:lpstr>cp1</vt:lpstr>
      <vt:lpstr>プログラミング言語論</vt:lpstr>
      <vt:lpstr>目次</vt:lpstr>
      <vt:lpstr>１. 意味論とは</vt:lpstr>
      <vt:lpstr>１. 意味論とは</vt:lpstr>
      <vt:lpstr>１. 意味論とは</vt:lpstr>
      <vt:lpstr>１. 意味論とは</vt:lpstr>
      <vt:lpstr>１. 意味論とは</vt:lpstr>
      <vt:lpstr>１. 意味論とは</vt:lpstr>
      <vt:lpstr>１. 意味論とは</vt:lpstr>
      <vt:lpstr>１. 意味論とは</vt:lpstr>
      <vt:lpstr>２. 操作的意味論</vt:lpstr>
      <vt:lpstr>２. 操作的意味論</vt:lpstr>
      <vt:lpstr>２.１ 定義</vt:lpstr>
      <vt:lpstr>２.１ 定義</vt:lpstr>
      <vt:lpstr>２.１ 定義</vt:lpstr>
      <vt:lpstr>２.１ 定義</vt:lpstr>
      <vt:lpstr>２.１ 定義</vt:lpstr>
      <vt:lpstr>２.１ 定義</vt:lpstr>
      <vt:lpstr>２.１ 定義</vt:lpstr>
      <vt:lpstr>２.２ 意味関数</vt:lpstr>
      <vt:lpstr>２.２ 意味関数</vt:lpstr>
      <vt:lpstr>２.２ 意味関数</vt:lpstr>
      <vt:lpstr>２.２ 意味関数</vt:lpstr>
      <vt:lpstr>２.２ 意味関数</vt:lpstr>
      <vt:lpstr>２.２ 意味関数</vt:lpstr>
      <vt:lpstr>２.２ 意味関数</vt:lpstr>
      <vt:lpstr>２.２ 意味関数</vt:lpstr>
      <vt:lpstr>２.３ 文の意味</vt:lpstr>
      <vt:lpstr>２.３ 文の意味</vt:lpstr>
      <vt:lpstr>２.３ 文の意味</vt:lpstr>
      <vt:lpstr>２.３ 文の意味</vt:lpstr>
      <vt:lpstr>２.３ 文の意味</vt:lpstr>
      <vt:lpstr>２.３ 文の意味</vt:lpstr>
      <vt:lpstr>２.３ 文の意味</vt:lpstr>
      <vt:lpstr>３. 表示的意味論</vt:lpstr>
      <vt:lpstr>３.１ 表示的意味論とは</vt:lpstr>
      <vt:lpstr>３.１ 表示的意味論とは</vt:lpstr>
      <vt:lpstr>３.１ 表示的意味論とは</vt:lpstr>
      <vt:lpstr>３.２ 表示的意味論における意味</vt:lpstr>
      <vt:lpstr>３.２ 表示的意味論における意味</vt:lpstr>
      <vt:lpstr>３.２ 表示的意味論における意味</vt:lpstr>
      <vt:lpstr>３.２ 表示的意味論における意味</vt:lpstr>
      <vt:lpstr>３.２ 表示的意味論における意味</vt:lpstr>
      <vt:lpstr>３.２ 表示的意味論における意味</vt:lpstr>
      <vt:lpstr>４. 公理的意味論</vt:lpstr>
      <vt:lpstr>４. 公理的意味論</vt:lpstr>
      <vt:lpstr>４.１ 準備</vt:lpstr>
      <vt:lpstr>４.１ 準備</vt:lpstr>
      <vt:lpstr>４.１ 準備</vt:lpstr>
      <vt:lpstr>４.１ 準備</vt:lpstr>
      <vt:lpstr>４.１ 準備</vt:lpstr>
      <vt:lpstr>４.１ 準備</vt:lpstr>
      <vt:lpstr>４.２ 表明</vt:lpstr>
      <vt:lpstr>４.２ 表明</vt:lpstr>
      <vt:lpstr>４.３ 公理と推論規則</vt:lpstr>
      <vt:lpstr>４.３ 公理と推論規則</vt:lpstr>
      <vt:lpstr>４.３ 公理と推論規則</vt:lpstr>
      <vt:lpstr>４.３ 公理と推論規則</vt:lpstr>
      <vt:lpstr>４.３ 公理と推論規則</vt:lpstr>
      <vt:lpstr>４.３ 公理と推論規則</vt:lpstr>
      <vt:lpstr>４.３ 公理と推論規則</vt:lpstr>
      <vt:lpstr>４.４ プログラムの正当性</vt:lpstr>
      <vt:lpstr>４.４ プログラムの正当性</vt:lpstr>
      <vt:lpstr>４.４ プログラムの正当性</vt:lpstr>
      <vt:lpstr>４.４ プログラムの正当性</vt:lpstr>
      <vt:lpstr>４.４ プログラムの正当性</vt:lpstr>
      <vt:lpstr>４.４ プログラムの正当性</vt:lpstr>
      <vt:lpstr>４.４ プログラムの正当性</vt:lpstr>
      <vt:lpstr>５. 各意味論の関係</vt:lpstr>
      <vt:lpstr>５. 各意味論の関係</vt:lpstr>
      <vt:lpstr>スライド 71</vt:lpstr>
    </vt:vector>
  </TitlesOfParts>
  <Company>東洋大学</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dc:title>
  <dc:subject>プログラムの意味論</dc:subject>
  <dc:creator>水野嘉明</dc:creator>
  <cp:lastModifiedBy>水野嘉明</cp:lastModifiedBy>
  <cp:revision>158</cp:revision>
  <dcterms:created xsi:type="dcterms:W3CDTF">2008-03-12T01:14:58Z</dcterms:created>
  <dcterms:modified xsi:type="dcterms:W3CDTF">2014-12-01T07:04:15Z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pyright">
    <vt:lpwstr>2008-2014 水野嘉明</vt:lpwstr>
  </property>
</Properties>
</file>