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81"/>
  </p:notesMasterIdLst>
  <p:handoutMasterIdLst>
    <p:handoutMasterId r:id="rId82"/>
  </p:handoutMasterIdLst>
  <p:sldIdLst>
    <p:sldId id="256" r:id="rId2"/>
    <p:sldId id="345" r:id="rId3"/>
    <p:sldId id="346" r:id="rId4"/>
    <p:sldId id="271" r:id="rId5"/>
    <p:sldId id="272" r:id="rId6"/>
    <p:sldId id="273" r:id="rId7"/>
    <p:sldId id="368" r:id="rId8"/>
    <p:sldId id="268" r:id="rId9"/>
    <p:sldId id="330" r:id="rId10"/>
    <p:sldId id="341" r:id="rId11"/>
    <p:sldId id="276" r:id="rId12"/>
    <p:sldId id="347" r:id="rId13"/>
    <p:sldId id="348" r:id="rId14"/>
    <p:sldId id="342" r:id="rId15"/>
    <p:sldId id="278" r:id="rId16"/>
    <p:sldId id="274" r:id="rId17"/>
    <p:sldId id="286" r:id="rId18"/>
    <p:sldId id="287" r:id="rId19"/>
    <p:sldId id="288" r:id="rId20"/>
    <p:sldId id="289" r:id="rId21"/>
    <p:sldId id="290" r:id="rId22"/>
    <p:sldId id="302" r:id="rId23"/>
    <p:sldId id="349" r:id="rId24"/>
    <p:sldId id="305" r:id="rId25"/>
    <p:sldId id="306" r:id="rId26"/>
    <p:sldId id="308" r:id="rId27"/>
    <p:sldId id="309" r:id="rId28"/>
    <p:sldId id="304" r:id="rId29"/>
    <p:sldId id="320" r:id="rId30"/>
    <p:sldId id="321" r:id="rId31"/>
    <p:sldId id="344" r:id="rId32"/>
    <p:sldId id="301" r:id="rId33"/>
    <p:sldId id="300" r:id="rId34"/>
    <p:sldId id="338" r:id="rId35"/>
    <p:sldId id="340" r:id="rId36"/>
    <p:sldId id="313" r:id="rId37"/>
    <p:sldId id="332" r:id="rId38"/>
    <p:sldId id="310" r:id="rId39"/>
    <p:sldId id="311" r:id="rId40"/>
    <p:sldId id="312" r:id="rId41"/>
    <p:sldId id="314" r:id="rId42"/>
    <p:sldId id="315" r:id="rId43"/>
    <p:sldId id="316" r:id="rId44"/>
    <p:sldId id="291" r:id="rId45"/>
    <p:sldId id="292" r:id="rId46"/>
    <p:sldId id="317" r:id="rId47"/>
    <p:sldId id="318" r:id="rId48"/>
    <p:sldId id="319" r:id="rId49"/>
    <p:sldId id="293" r:id="rId50"/>
    <p:sldId id="350" r:id="rId51"/>
    <p:sldId id="351" r:id="rId52"/>
    <p:sldId id="353" r:id="rId53"/>
    <p:sldId id="354" r:id="rId54"/>
    <p:sldId id="356" r:id="rId55"/>
    <p:sldId id="357" r:id="rId56"/>
    <p:sldId id="355" r:id="rId57"/>
    <p:sldId id="329" r:id="rId58"/>
    <p:sldId id="295" r:id="rId59"/>
    <p:sldId id="325" r:id="rId60"/>
    <p:sldId id="294" r:id="rId61"/>
    <p:sldId id="296" r:id="rId62"/>
    <p:sldId id="322" r:id="rId63"/>
    <p:sldId id="326" r:id="rId64"/>
    <p:sldId id="333" r:id="rId65"/>
    <p:sldId id="358" r:id="rId66"/>
    <p:sldId id="362" r:id="rId67"/>
    <p:sldId id="363" r:id="rId68"/>
    <p:sldId id="365" r:id="rId69"/>
    <p:sldId id="366" r:id="rId70"/>
    <p:sldId id="367" r:id="rId71"/>
    <p:sldId id="327" r:id="rId72"/>
    <p:sldId id="328" r:id="rId73"/>
    <p:sldId id="323" r:id="rId74"/>
    <p:sldId id="324" r:id="rId75"/>
    <p:sldId id="334" r:id="rId76"/>
    <p:sldId id="335" r:id="rId77"/>
    <p:sldId id="336" r:id="rId78"/>
    <p:sldId id="337" r:id="rId79"/>
    <p:sldId id="270" r:id="rId80"/>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80" autoAdjust="0"/>
    <p:restoredTop sz="94070" autoAdjust="0"/>
  </p:normalViewPr>
  <p:slideViewPr>
    <p:cSldViewPr showGuides="1">
      <p:cViewPr varScale="1">
        <p:scale>
          <a:sx n="109" d="100"/>
          <a:sy n="109" d="100"/>
        </p:scale>
        <p:origin x="-1590" y="-72"/>
      </p:cViewPr>
      <p:guideLst>
        <p:guide orient="horz"/>
        <p:guide/>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9342"/>
    </p:cViewPr>
  </p:sorterViewPr>
  <p:notesViewPr>
    <p:cSldViewPr showGuides="1">
      <p:cViewPr varScale="1">
        <p:scale>
          <a:sx n="49" d="100"/>
          <a:sy n="49" d="100"/>
        </p:scale>
        <p:origin x="-1830" y="-114"/>
      </p:cViewPr>
      <p:guideLst>
        <p:guide orient="horz" pos="3220"/>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75.xml"/><Relationship Id="rId3" Type="http://schemas.openxmlformats.org/officeDocument/2006/relationships/slide" Target="slides/slide5.xml"/><Relationship Id="rId7" Type="http://schemas.openxmlformats.org/officeDocument/2006/relationships/slide" Target="slides/slide37.xml"/><Relationship Id="rId2" Type="http://schemas.openxmlformats.org/officeDocument/2006/relationships/slide" Target="slides/slide4.xml"/><Relationship Id="rId1" Type="http://schemas.openxmlformats.org/officeDocument/2006/relationships/slide" Target="slides/slide1.xml"/><Relationship Id="rId6" Type="http://schemas.openxmlformats.org/officeDocument/2006/relationships/slide" Target="slides/slide36.xml"/><Relationship Id="rId11" Type="http://schemas.openxmlformats.org/officeDocument/2006/relationships/slide" Target="slides/slide79.xml"/><Relationship Id="rId5" Type="http://schemas.openxmlformats.org/officeDocument/2006/relationships/slide" Target="slides/slide7.xml"/><Relationship Id="rId10" Type="http://schemas.openxmlformats.org/officeDocument/2006/relationships/slide" Target="slides/slide77.xml"/><Relationship Id="rId4" Type="http://schemas.openxmlformats.org/officeDocument/2006/relationships/slide" Target="slides/slide6.xml"/><Relationship Id="rId9"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論理型プログラミング言語</a:t>
            </a:r>
            <a:endParaRPr lang="en-US" altLang="ja-JP"/>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7A029A43-2A64-42B9-9E1D-30C79FCED798}"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プログラミング言語論論理型言語</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論理型プログラミング言語プログラミング言語論</a:t>
            </a:r>
            <a:endParaRPr lang="en-US" altLang="ja-JP"/>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39BB99FE-0D3A-4C60-ADC9-0FE539EC25EF}"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8C3FEE16-961C-4C5F-A1AD-12C44B6ED771}" type="slidenum">
              <a:rPr lang="ja-JP" altLang="en-US"/>
              <a:pPr>
                <a:defRPr/>
              </a:pPr>
              <a:t>1</a:t>
            </a:fld>
            <a:endParaRPr lang="en-US" altLang="ja-JP"/>
          </a:p>
        </p:txBody>
      </p:sp>
      <p:sp>
        <p:nvSpPr>
          <p:cNvPr id="4608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4608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4608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7BD9C70-C404-4FB3-B8CC-F0E2C622B3F3}" type="slidenum">
              <a:rPr lang="ja-JP" altLang="en-US" sz="1300">
                <a:latin typeface="Calibri" pitchFamily="34" charset="0"/>
              </a:rPr>
              <a:pPr algn="r" defTabSz="990600"/>
              <a:t>1</a:t>
            </a:fld>
            <a:endParaRPr lang="en-US" altLang="ja-JP" sz="1300">
              <a:latin typeface="Calibri" pitchFamily="34" charset="0"/>
            </a:endParaRPr>
          </a:p>
        </p:txBody>
      </p:sp>
      <p:sp>
        <p:nvSpPr>
          <p:cNvPr id="4608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6"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46087"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E4AD83C-CE99-46DE-B4C3-4F81A38D76D7}"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9F0C733-948C-4CE8-B9DD-0CA231F9AE83}" type="slidenum">
              <a:rPr lang="ja-JP" altLang="en-US"/>
              <a:pPr>
                <a:defRPr/>
              </a:pPr>
              <a:t>15</a:t>
            </a:fld>
            <a:endParaRPr lang="en-US" altLang="ja-JP"/>
          </a:p>
        </p:txBody>
      </p:sp>
      <p:sp>
        <p:nvSpPr>
          <p:cNvPr id="5222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222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222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BBB77AA-61BA-41B6-B45A-B69254EFBED1}" type="slidenum">
              <a:rPr lang="ja-JP" altLang="en-US" sz="1300">
                <a:latin typeface="Calibri" pitchFamily="34" charset="0"/>
              </a:rPr>
              <a:pPr algn="r" defTabSz="990600"/>
              <a:t>15</a:t>
            </a:fld>
            <a:endParaRPr lang="en-US" altLang="ja-JP" sz="1300">
              <a:latin typeface="Calibri" pitchFamily="34" charset="0"/>
            </a:endParaRPr>
          </a:p>
        </p:txBody>
      </p:sp>
      <p:sp>
        <p:nvSpPr>
          <p:cNvPr id="5222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AFBDD39-392B-4E0C-B6A2-2628F27C3481}" type="slidenum">
              <a:rPr lang="en-US" altLang="ja-JP" sz="1300">
                <a:latin typeface="Calibri" pitchFamily="34" charset="0"/>
              </a:rPr>
              <a:pPr algn="r" defTabSz="990600"/>
              <a:t>15</a:t>
            </a:fld>
            <a:endParaRPr lang="en-US" altLang="ja-JP" sz="1300">
              <a:latin typeface="Calibri" pitchFamily="34" charset="0"/>
            </a:endParaRPr>
          </a:p>
        </p:txBody>
      </p:sp>
      <p:sp>
        <p:nvSpPr>
          <p:cNvPr id="522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3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5672A4E-6BEF-41D7-9C85-0EE19F6FEB6D}" type="slidenum">
              <a:rPr lang="ja-JP" altLang="en-US"/>
              <a:pPr>
                <a:defRPr/>
              </a:pPr>
              <a:t>16</a:t>
            </a:fld>
            <a:endParaRPr lang="en-US" altLang="ja-JP"/>
          </a:p>
        </p:txBody>
      </p:sp>
      <p:sp>
        <p:nvSpPr>
          <p:cNvPr id="5325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325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325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F0E237F-5736-4272-89B8-BB9E7DDC013E}" type="slidenum">
              <a:rPr lang="ja-JP" altLang="en-US" sz="1300">
                <a:latin typeface="Calibri" pitchFamily="34" charset="0"/>
              </a:rPr>
              <a:pPr algn="r" defTabSz="990600"/>
              <a:t>16</a:t>
            </a:fld>
            <a:endParaRPr lang="en-US" altLang="ja-JP" sz="1300">
              <a:latin typeface="Calibri" pitchFamily="34" charset="0"/>
            </a:endParaRPr>
          </a:p>
        </p:txBody>
      </p:sp>
      <p:sp>
        <p:nvSpPr>
          <p:cNvPr id="5325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A299805-B9DB-407E-8AD1-A4AFDAD240AD}" type="slidenum">
              <a:rPr lang="en-US" altLang="ja-JP" sz="1300">
                <a:latin typeface="Calibri" pitchFamily="34" charset="0"/>
              </a:rPr>
              <a:pPr algn="r" defTabSz="990600"/>
              <a:t>16</a:t>
            </a:fld>
            <a:endParaRPr lang="en-US" altLang="ja-JP" sz="1300">
              <a:latin typeface="Calibri" pitchFamily="34" charset="0"/>
            </a:endParaRPr>
          </a:p>
        </p:txBody>
      </p:sp>
      <p:sp>
        <p:nvSpPr>
          <p:cNvPr id="532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1A3E4ED7-BFA6-4998-802F-5F3E0A624A62}" type="slidenum">
              <a:rPr lang="ja-JP" altLang="en-US"/>
              <a:pPr>
                <a:defRPr/>
              </a:pPr>
              <a:t>17</a:t>
            </a:fld>
            <a:endParaRPr lang="en-US" altLang="ja-JP"/>
          </a:p>
        </p:txBody>
      </p:sp>
      <p:sp>
        <p:nvSpPr>
          <p:cNvPr id="5427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427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427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6A4DAC5-AC9C-41AA-B1D3-0C3AE321A53A}" type="slidenum">
              <a:rPr lang="ja-JP" altLang="en-US" sz="1300">
                <a:latin typeface="Calibri" pitchFamily="34" charset="0"/>
              </a:rPr>
              <a:pPr algn="r" defTabSz="990600"/>
              <a:t>17</a:t>
            </a:fld>
            <a:endParaRPr lang="en-US" altLang="ja-JP" sz="1300">
              <a:latin typeface="Calibri" pitchFamily="34" charset="0"/>
            </a:endParaRPr>
          </a:p>
        </p:txBody>
      </p:sp>
      <p:sp>
        <p:nvSpPr>
          <p:cNvPr id="5427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54F5C68-EAD1-487B-B05C-20127EB372E4}" type="slidenum">
              <a:rPr lang="en-US" altLang="ja-JP" sz="1300">
                <a:latin typeface="Calibri" pitchFamily="34" charset="0"/>
              </a:rPr>
              <a:pPr algn="r" defTabSz="990600"/>
              <a:t>17</a:t>
            </a:fld>
            <a:endParaRPr lang="en-US" altLang="ja-JP" sz="1300">
              <a:latin typeface="Calibri" pitchFamily="34" charset="0"/>
            </a:endParaRPr>
          </a:p>
        </p:txBody>
      </p:sp>
      <p:sp>
        <p:nvSpPr>
          <p:cNvPr id="542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6332D1F2-62AD-4F5B-8073-E6EF6A12ACD8}" type="slidenum">
              <a:rPr lang="ja-JP" altLang="en-US"/>
              <a:pPr>
                <a:defRPr/>
              </a:pPr>
              <a:t>18</a:t>
            </a:fld>
            <a:endParaRPr lang="en-US" altLang="ja-JP"/>
          </a:p>
        </p:txBody>
      </p:sp>
      <p:sp>
        <p:nvSpPr>
          <p:cNvPr id="5529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529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530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98335A0-B238-49F3-A2C9-A17442BDF954}" type="slidenum">
              <a:rPr lang="ja-JP" altLang="en-US" sz="1300">
                <a:latin typeface="Calibri" pitchFamily="34" charset="0"/>
              </a:rPr>
              <a:pPr algn="r" defTabSz="990600"/>
              <a:t>18</a:t>
            </a:fld>
            <a:endParaRPr lang="en-US" altLang="ja-JP" sz="1300">
              <a:latin typeface="Calibri" pitchFamily="34" charset="0"/>
            </a:endParaRPr>
          </a:p>
        </p:txBody>
      </p:sp>
      <p:sp>
        <p:nvSpPr>
          <p:cNvPr id="5530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C400877-C5E3-4BE0-9A5D-26853AEFC7EF}" type="slidenum">
              <a:rPr lang="en-US" altLang="ja-JP" sz="1300">
                <a:latin typeface="Calibri" pitchFamily="34" charset="0"/>
              </a:rPr>
              <a:pPr algn="r" defTabSz="990600"/>
              <a:t>18</a:t>
            </a:fld>
            <a:endParaRPr lang="en-US" altLang="ja-JP" sz="1300">
              <a:latin typeface="Calibri" pitchFamily="34" charset="0"/>
            </a:endParaRPr>
          </a:p>
        </p:txBody>
      </p:sp>
      <p:sp>
        <p:nvSpPr>
          <p:cNvPr id="553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C9D53041-FFE5-4C9F-A8EA-4D3D3CB92CCA}" type="slidenum">
              <a:rPr lang="ja-JP" altLang="en-US"/>
              <a:pPr>
                <a:defRPr/>
              </a:pPr>
              <a:t>19</a:t>
            </a:fld>
            <a:endParaRPr lang="en-US" altLang="ja-JP"/>
          </a:p>
        </p:txBody>
      </p:sp>
      <p:sp>
        <p:nvSpPr>
          <p:cNvPr id="5632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632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632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19C901A-0FC3-4739-A558-CBCECAC2B74F}" type="slidenum">
              <a:rPr lang="ja-JP" altLang="en-US" sz="1300">
                <a:latin typeface="Calibri" pitchFamily="34" charset="0"/>
              </a:rPr>
              <a:pPr algn="r" defTabSz="990600"/>
              <a:t>19</a:t>
            </a:fld>
            <a:endParaRPr lang="en-US" altLang="ja-JP" sz="1300">
              <a:latin typeface="Calibri" pitchFamily="34" charset="0"/>
            </a:endParaRPr>
          </a:p>
        </p:txBody>
      </p:sp>
      <p:sp>
        <p:nvSpPr>
          <p:cNvPr id="5632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61BB63B-1EEC-40AF-A7DC-A991666D5BC4}" type="slidenum">
              <a:rPr lang="en-US" altLang="ja-JP" sz="1300">
                <a:latin typeface="Calibri" pitchFamily="34" charset="0"/>
              </a:rPr>
              <a:pPr algn="r" defTabSz="990600"/>
              <a:t>19</a:t>
            </a:fld>
            <a:endParaRPr lang="en-US" altLang="ja-JP" sz="1300">
              <a:latin typeface="Calibri" pitchFamily="34" charset="0"/>
            </a:endParaRPr>
          </a:p>
        </p:txBody>
      </p:sp>
      <p:sp>
        <p:nvSpPr>
          <p:cNvPr id="563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7" name="Rectangle 3"/>
          <p:cNvSpPr>
            <a:spLocks noGrp="1" noChangeArrowheads="1"/>
          </p:cNvSpPr>
          <p:nvPr>
            <p:ph type="body" idx="1"/>
          </p:nvPr>
        </p:nvSpPr>
        <p:spPr>
          <a:noFill/>
          <a:ln/>
        </p:spPr>
        <p:txBody>
          <a:bodyPr/>
          <a:lstStyle/>
          <a:p>
            <a:pPr eaLnBrk="1" hangingPunct="1">
              <a:spcBef>
                <a:spcPct val="0"/>
              </a:spcBef>
            </a:pPr>
            <a:r>
              <a:rPr lang="ja-JP" altLang="en-US" smtClean="0"/>
              <a:t>述語は物事の関係を表し、複合項はデータ構造を表している</a:t>
            </a:r>
            <a:endParaRPr lang="ja-JP" altLang="en-US" smtClean="0">
              <a:ea typeface="ＭＳ Ｐ明朝" pitchFamily="18"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993237E-CBBD-442B-8B09-D74297257AAC}" type="slidenum">
              <a:rPr lang="ja-JP" altLang="en-US"/>
              <a:pPr>
                <a:defRPr/>
              </a:pPr>
              <a:t>20</a:t>
            </a:fld>
            <a:endParaRPr lang="en-US" altLang="ja-JP"/>
          </a:p>
        </p:txBody>
      </p:sp>
      <p:sp>
        <p:nvSpPr>
          <p:cNvPr id="5734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734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734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9D6A4C2-73CE-4DC9-87D4-578E54F8B544}" type="slidenum">
              <a:rPr lang="ja-JP" altLang="en-US" sz="1300">
                <a:latin typeface="Calibri" pitchFamily="34" charset="0"/>
              </a:rPr>
              <a:pPr algn="r" defTabSz="990600"/>
              <a:t>20</a:t>
            </a:fld>
            <a:endParaRPr lang="en-US" altLang="ja-JP" sz="1300">
              <a:latin typeface="Calibri" pitchFamily="34" charset="0"/>
            </a:endParaRPr>
          </a:p>
        </p:txBody>
      </p:sp>
      <p:sp>
        <p:nvSpPr>
          <p:cNvPr id="5734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C88957F-2691-4D6C-8CA4-A55E244537D6}" type="slidenum">
              <a:rPr lang="en-US" altLang="ja-JP" sz="1300">
                <a:latin typeface="Calibri" pitchFamily="34" charset="0"/>
              </a:rPr>
              <a:pPr algn="r" defTabSz="990600"/>
              <a:t>20</a:t>
            </a:fld>
            <a:endParaRPr lang="en-US" altLang="ja-JP" sz="1300">
              <a:latin typeface="Calibri" pitchFamily="34" charset="0"/>
            </a:endParaRPr>
          </a:p>
        </p:txBody>
      </p:sp>
      <p:sp>
        <p:nvSpPr>
          <p:cNvPr id="573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5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62786942-EFBF-4427-BD9B-2561B958C1E2}" type="slidenum">
              <a:rPr lang="ja-JP" altLang="en-US"/>
              <a:pPr>
                <a:defRPr/>
              </a:pPr>
              <a:t>21</a:t>
            </a:fld>
            <a:endParaRPr lang="en-US" altLang="ja-JP"/>
          </a:p>
        </p:txBody>
      </p:sp>
      <p:sp>
        <p:nvSpPr>
          <p:cNvPr id="5837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837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837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715757A-4B4E-4964-B71B-25D4B5A1C75D}" type="slidenum">
              <a:rPr lang="ja-JP" altLang="en-US" sz="1300">
                <a:latin typeface="Calibri" pitchFamily="34" charset="0"/>
              </a:rPr>
              <a:pPr algn="r" defTabSz="990600"/>
              <a:t>21</a:t>
            </a:fld>
            <a:endParaRPr lang="en-US" altLang="ja-JP" sz="1300">
              <a:latin typeface="Calibri" pitchFamily="34" charset="0"/>
            </a:endParaRPr>
          </a:p>
        </p:txBody>
      </p:sp>
      <p:sp>
        <p:nvSpPr>
          <p:cNvPr id="5837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B765CF5-07AC-41B8-A7A5-99F7FA9DBF92}" type="slidenum">
              <a:rPr lang="en-US" altLang="ja-JP" sz="1300">
                <a:latin typeface="Calibri" pitchFamily="34" charset="0"/>
              </a:rPr>
              <a:pPr algn="r" defTabSz="990600"/>
              <a:t>21</a:t>
            </a:fld>
            <a:endParaRPr lang="en-US" altLang="ja-JP" sz="1300">
              <a:latin typeface="Calibri" pitchFamily="34" charset="0"/>
            </a:endParaRPr>
          </a:p>
        </p:txBody>
      </p:sp>
      <p:sp>
        <p:nvSpPr>
          <p:cNvPr id="583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067ADDC-291E-4B49-AA7E-89477DF08290}" type="slidenum">
              <a:rPr lang="ja-JP" altLang="en-US"/>
              <a:pPr>
                <a:defRPr/>
              </a:pPr>
              <a:t>22</a:t>
            </a:fld>
            <a:endParaRPr lang="en-US" altLang="ja-JP"/>
          </a:p>
        </p:txBody>
      </p:sp>
      <p:sp>
        <p:nvSpPr>
          <p:cNvPr id="5939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939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939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3152FA0-6B02-41CF-9781-762A656E2755}" type="slidenum">
              <a:rPr lang="ja-JP" altLang="en-US" sz="1300">
                <a:latin typeface="Calibri" pitchFamily="34" charset="0"/>
              </a:rPr>
              <a:pPr algn="r" defTabSz="990600"/>
              <a:t>22</a:t>
            </a:fld>
            <a:endParaRPr lang="en-US" altLang="ja-JP" sz="1300">
              <a:latin typeface="Calibri" pitchFamily="34" charset="0"/>
            </a:endParaRPr>
          </a:p>
        </p:txBody>
      </p:sp>
      <p:sp>
        <p:nvSpPr>
          <p:cNvPr id="5939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1973B7D-8E49-467A-A211-4A6AAE20A525}" type="slidenum">
              <a:rPr lang="en-US" altLang="ja-JP" sz="1300">
                <a:latin typeface="Calibri" pitchFamily="34" charset="0"/>
              </a:rPr>
              <a:pPr algn="r" defTabSz="990600"/>
              <a:t>22</a:t>
            </a:fld>
            <a:endParaRPr lang="en-US" altLang="ja-JP" sz="1300">
              <a:latin typeface="Calibri" pitchFamily="34" charset="0"/>
            </a:endParaRPr>
          </a:p>
        </p:txBody>
      </p:sp>
      <p:sp>
        <p:nvSpPr>
          <p:cNvPr id="593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3C496B51-93E8-43D4-B5CB-FF49F048FCA4}" type="slidenum">
              <a:rPr lang="ja-JP" altLang="en-US"/>
              <a:pPr>
                <a:defRPr/>
              </a:pPr>
              <a:t>23</a:t>
            </a:fld>
            <a:endParaRPr lang="en-US" altLang="ja-JP"/>
          </a:p>
        </p:txBody>
      </p:sp>
      <p:sp>
        <p:nvSpPr>
          <p:cNvPr id="6041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041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042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BE81861-9986-4D66-83B7-AAAB107E23C3}" type="slidenum">
              <a:rPr lang="ja-JP" altLang="en-US" sz="1300">
                <a:latin typeface="Calibri" pitchFamily="34" charset="0"/>
              </a:rPr>
              <a:pPr algn="r" defTabSz="990600"/>
              <a:t>23</a:t>
            </a:fld>
            <a:endParaRPr lang="en-US" altLang="ja-JP" sz="1300">
              <a:latin typeface="Calibri" pitchFamily="34" charset="0"/>
            </a:endParaRPr>
          </a:p>
        </p:txBody>
      </p:sp>
      <p:sp>
        <p:nvSpPr>
          <p:cNvPr id="6042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E90BC57-AC9C-4558-9683-85D6B466E58B}" type="slidenum">
              <a:rPr lang="en-US" altLang="ja-JP" sz="1300">
                <a:latin typeface="Calibri" pitchFamily="34" charset="0"/>
              </a:rPr>
              <a:pPr algn="r" defTabSz="990600"/>
              <a:t>23</a:t>
            </a:fld>
            <a:endParaRPr lang="en-US" altLang="ja-JP" sz="1300">
              <a:latin typeface="Calibri" pitchFamily="34" charset="0"/>
            </a:endParaRPr>
          </a:p>
        </p:txBody>
      </p:sp>
      <p:sp>
        <p:nvSpPr>
          <p:cNvPr id="604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10651295-8B6B-443C-BC30-8609BED8EE7F}" type="slidenum">
              <a:rPr lang="ja-JP" altLang="en-US"/>
              <a:pPr>
                <a:defRPr/>
              </a:pPr>
              <a:t>24</a:t>
            </a:fld>
            <a:endParaRPr lang="en-US" altLang="ja-JP"/>
          </a:p>
        </p:txBody>
      </p:sp>
      <p:sp>
        <p:nvSpPr>
          <p:cNvPr id="6144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144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144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AAB7185-4C36-4251-8248-FD0492F6990A}" type="slidenum">
              <a:rPr lang="ja-JP" altLang="en-US" sz="1300">
                <a:latin typeface="Calibri" pitchFamily="34" charset="0"/>
              </a:rPr>
              <a:pPr algn="r" defTabSz="990600"/>
              <a:t>24</a:t>
            </a:fld>
            <a:endParaRPr lang="en-US" altLang="ja-JP" sz="1300">
              <a:latin typeface="Calibri" pitchFamily="34" charset="0"/>
            </a:endParaRPr>
          </a:p>
        </p:txBody>
      </p:sp>
      <p:sp>
        <p:nvSpPr>
          <p:cNvPr id="6144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77A3384-AE6F-49C2-A0E4-4ABFAC504A9D}" type="slidenum">
              <a:rPr lang="en-US" altLang="ja-JP" sz="1300">
                <a:latin typeface="Calibri" pitchFamily="34" charset="0"/>
              </a:rPr>
              <a:pPr algn="r" defTabSz="990600"/>
              <a:t>24</a:t>
            </a:fld>
            <a:endParaRPr lang="en-US" altLang="ja-JP" sz="1300">
              <a:latin typeface="Calibri" pitchFamily="34" charset="0"/>
            </a:endParaRPr>
          </a:p>
        </p:txBody>
      </p:sp>
      <p:sp>
        <p:nvSpPr>
          <p:cNvPr id="614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9F0C733-948C-4CE8-B9DD-0CA231F9AE83}" type="slidenum">
              <a:rPr lang="ja-JP" altLang="en-US"/>
              <a:pPr>
                <a:defRPr/>
              </a:pPr>
              <a:t>3</a:t>
            </a:fld>
            <a:endParaRPr lang="en-US" altLang="ja-JP"/>
          </a:p>
        </p:txBody>
      </p:sp>
      <p:sp>
        <p:nvSpPr>
          <p:cNvPr id="5222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222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222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BBB77AA-61BA-41B6-B45A-B69254EFBED1}" type="slidenum">
              <a:rPr lang="ja-JP" altLang="en-US" sz="1300">
                <a:latin typeface="Calibri" pitchFamily="34" charset="0"/>
              </a:rPr>
              <a:pPr algn="r" defTabSz="990600"/>
              <a:t>3</a:t>
            </a:fld>
            <a:endParaRPr lang="en-US" altLang="ja-JP" sz="1300">
              <a:latin typeface="Calibri" pitchFamily="34" charset="0"/>
            </a:endParaRPr>
          </a:p>
        </p:txBody>
      </p:sp>
      <p:sp>
        <p:nvSpPr>
          <p:cNvPr id="5222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AFBDD39-392B-4E0C-B6A2-2628F27C3481}" type="slidenum">
              <a:rPr lang="en-US" altLang="ja-JP" sz="1300">
                <a:latin typeface="Calibri" pitchFamily="34" charset="0"/>
              </a:rPr>
              <a:pPr algn="r" defTabSz="990600"/>
              <a:t>3</a:t>
            </a:fld>
            <a:endParaRPr lang="en-US" altLang="ja-JP" sz="1300">
              <a:latin typeface="Calibri" pitchFamily="34" charset="0"/>
            </a:endParaRPr>
          </a:p>
        </p:txBody>
      </p:sp>
      <p:sp>
        <p:nvSpPr>
          <p:cNvPr id="522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3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C7F0357C-EF43-4393-9A20-77AB0466A202}" type="slidenum">
              <a:rPr lang="ja-JP" altLang="en-US"/>
              <a:pPr>
                <a:defRPr/>
              </a:pPr>
              <a:t>25</a:t>
            </a:fld>
            <a:endParaRPr lang="en-US" altLang="ja-JP"/>
          </a:p>
        </p:txBody>
      </p:sp>
      <p:sp>
        <p:nvSpPr>
          <p:cNvPr id="6246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246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246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17BBBCF-CD70-4760-BB60-DC9FF582D28E}" type="slidenum">
              <a:rPr lang="ja-JP" altLang="en-US" sz="1300">
                <a:latin typeface="Calibri" pitchFamily="34" charset="0"/>
              </a:rPr>
              <a:pPr algn="r" defTabSz="990600"/>
              <a:t>25</a:t>
            </a:fld>
            <a:endParaRPr lang="en-US" altLang="ja-JP" sz="1300">
              <a:latin typeface="Calibri" pitchFamily="34" charset="0"/>
            </a:endParaRPr>
          </a:p>
        </p:txBody>
      </p:sp>
      <p:sp>
        <p:nvSpPr>
          <p:cNvPr id="6246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690C69B-7B95-4DD3-8FB0-DF69028B3F43}" type="slidenum">
              <a:rPr lang="en-US" altLang="ja-JP" sz="1300">
                <a:latin typeface="Calibri" pitchFamily="34" charset="0"/>
              </a:rPr>
              <a:pPr algn="r" defTabSz="990600"/>
              <a:t>25</a:t>
            </a:fld>
            <a:endParaRPr lang="en-US" altLang="ja-JP" sz="1300">
              <a:latin typeface="Calibri" pitchFamily="34" charset="0"/>
            </a:endParaRPr>
          </a:p>
        </p:txBody>
      </p:sp>
      <p:sp>
        <p:nvSpPr>
          <p:cNvPr id="624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7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75399332-7A7E-4342-A87B-3C4476263249}" type="slidenum">
              <a:rPr lang="ja-JP" altLang="en-US"/>
              <a:pPr>
                <a:defRPr/>
              </a:pPr>
              <a:t>26</a:t>
            </a:fld>
            <a:endParaRPr lang="en-US" altLang="ja-JP"/>
          </a:p>
        </p:txBody>
      </p:sp>
      <p:sp>
        <p:nvSpPr>
          <p:cNvPr id="9318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9318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9318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A5DACFE-63D2-493C-9634-2209E3A4AAB4}" type="slidenum">
              <a:rPr lang="ja-JP" altLang="en-US" sz="1300">
                <a:latin typeface="Calibri" pitchFamily="34" charset="0"/>
              </a:rPr>
              <a:pPr algn="r" defTabSz="990600"/>
              <a:t>26</a:t>
            </a:fld>
            <a:endParaRPr lang="en-US" altLang="ja-JP" sz="1300">
              <a:latin typeface="Calibri" pitchFamily="34" charset="0"/>
            </a:endParaRPr>
          </a:p>
        </p:txBody>
      </p:sp>
      <p:sp>
        <p:nvSpPr>
          <p:cNvPr id="9318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FBD1C24-D6A7-4888-9EA0-379A5DE9B67B}" type="slidenum">
              <a:rPr lang="en-US" altLang="ja-JP" sz="1300">
                <a:latin typeface="Calibri" pitchFamily="34" charset="0"/>
              </a:rPr>
              <a:pPr algn="r" defTabSz="990600"/>
              <a:t>26</a:t>
            </a:fld>
            <a:endParaRPr lang="en-US" altLang="ja-JP" sz="1300">
              <a:latin typeface="Calibri" pitchFamily="34" charset="0"/>
            </a:endParaRPr>
          </a:p>
        </p:txBody>
      </p:sp>
      <p:sp>
        <p:nvSpPr>
          <p:cNvPr id="931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9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80DBB4C-5628-4D8F-A578-5CF65DD06E62}" type="slidenum">
              <a:rPr lang="ja-JP" altLang="en-US"/>
              <a:pPr>
                <a:defRPr/>
              </a:pPr>
              <a:t>27</a:t>
            </a:fld>
            <a:endParaRPr lang="en-US" altLang="ja-JP"/>
          </a:p>
        </p:txBody>
      </p:sp>
      <p:sp>
        <p:nvSpPr>
          <p:cNvPr id="9728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9728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9728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9F55A01-17CE-4FE2-A056-A72DC06FC7E5}" type="slidenum">
              <a:rPr lang="ja-JP" altLang="en-US" sz="1300">
                <a:latin typeface="Calibri" pitchFamily="34" charset="0"/>
              </a:rPr>
              <a:pPr algn="r" defTabSz="990600"/>
              <a:t>27</a:t>
            </a:fld>
            <a:endParaRPr lang="en-US" altLang="ja-JP" sz="1300">
              <a:latin typeface="Calibri" pitchFamily="34" charset="0"/>
            </a:endParaRPr>
          </a:p>
        </p:txBody>
      </p:sp>
      <p:sp>
        <p:nvSpPr>
          <p:cNvPr id="9728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6B6E4B9-3EE9-4047-8FBF-BE64C9305F03}" type="slidenum">
              <a:rPr lang="en-US" altLang="ja-JP" sz="1300">
                <a:latin typeface="Calibri" pitchFamily="34" charset="0"/>
              </a:rPr>
              <a:pPr algn="r" defTabSz="990600"/>
              <a:t>27</a:t>
            </a:fld>
            <a:endParaRPr lang="en-US" altLang="ja-JP" sz="1300">
              <a:latin typeface="Calibri" pitchFamily="34" charset="0"/>
            </a:endParaRPr>
          </a:p>
        </p:txBody>
      </p:sp>
      <p:sp>
        <p:nvSpPr>
          <p:cNvPr id="972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EE333E90-C65F-428C-AF74-E9BF40529600}" type="slidenum">
              <a:rPr lang="ja-JP" altLang="en-US"/>
              <a:pPr>
                <a:defRPr/>
              </a:pPr>
              <a:t>28</a:t>
            </a:fld>
            <a:endParaRPr lang="en-US" altLang="ja-JP"/>
          </a:p>
        </p:txBody>
      </p:sp>
      <p:sp>
        <p:nvSpPr>
          <p:cNvPr id="6656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656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656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4DD136D-3B24-4298-B7FD-687ED78FD159}" type="slidenum">
              <a:rPr lang="ja-JP" altLang="en-US" sz="1300">
                <a:latin typeface="Calibri" pitchFamily="34" charset="0"/>
              </a:rPr>
              <a:pPr algn="r" defTabSz="990600"/>
              <a:t>28</a:t>
            </a:fld>
            <a:endParaRPr lang="en-US" altLang="ja-JP" sz="1300">
              <a:latin typeface="Calibri" pitchFamily="34" charset="0"/>
            </a:endParaRPr>
          </a:p>
        </p:txBody>
      </p:sp>
      <p:sp>
        <p:nvSpPr>
          <p:cNvPr id="6656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D78A84C-E4C4-49F4-BCF0-CA807BAEA85E}" type="slidenum">
              <a:rPr lang="en-US" altLang="ja-JP" sz="1300">
                <a:latin typeface="Calibri" pitchFamily="34" charset="0"/>
              </a:rPr>
              <a:pPr algn="r" defTabSz="990600"/>
              <a:t>28</a:t>
            </a:fld>
            <a:endParaRPr lang="en-US" altLang="ja-JP" sz="1300">
              <a:latin typeface="Calibri" pitchFamily="34" charset="0"/>
            </a:endParaRPr>
          </a:p>
        </p:txBody>
      </p:sp>
      <p:sp>
        <p:nvSpPr>
          <p:cNvPr id="665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44A99744-2886-4F05-A99E-22263CB512D0}" type="slidenum">
              <a:rPr lang="ja-JP" altLang="en-US"/>
              <a:pPr>
                <a:defRPr/>
              </a:pPr>
              <a:t>29</a:t>
            </a:fld>
            <a:endParaRPr lang="en-US" altLang="ja-JP"/>
          </a:p>
        </p:txBody>
      </p:sp>
      <p:sp>
        <p:nvSpPr>
          <p:cNvPr id="12185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2185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2186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2B0265A-3B35-44C9-B6EA-7A000CD15EFF}" type="slidenum">
              <a:rPr lang="ja-JP" altLang="en-US" sz="1300">
                <a:latin typeface="Calibri" pitchFamily="34" charset="0"/>
              </a:rPr>
              <a:pPr algn="r" defTabSz="990600"/>
              <a:t>29</a:t>
            </a:fld>
            <a:endParaRPr lang="en-US" altLang="ja-JP" sz="1300">
              <a:latin typeface="Calibri" pitchFamily="34" charset="0"/>
            </a:endParaRPr>
          </a:p>
        </p:txBody>
      </p:sp>
      <p:sp>
        <p:nvSpPr>
          <p:cNvPr id="12186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19EE920-39D0-4AE1-9AAE-1686D4427325}" type="slidenum">
              <a:rPr lang="en-US" altLang="ja-JP" sz="1300">
                <a:latin typeface="Calibri" pitchFamily="34" charset="0"/>
              </a:rPr>
              <a:pPr algn="r" defTabSz="990600"/>
              <a:t>29</a:t>
            </a:fld>
            <a:endParaRPr lang="en-US" altLang="ja-JP" sz="1300">
              <a:latin typeface="Calibri" pitchFamily="34" charset="0"/>
            </a:endParaRPr>
          </a:p>
        </p:txBody>
      </p:sp>
      <p:sp>
        <p:nvSpPr>
          <p:cNvPr id="1218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44F1CAB3-C05F-4247-A5BC-E743D08A6BA9}" type="slidenum">
              <a:rPr lang="ja-JP" altLang="en-US"/>
              <a:pPr>
                <a:defRPr/>
              </a:pPr>
              <a:t>30</a:t>
            </a:fld>
            <a:endParaRPr lang="en-US" altLang="ja-JP"/>
          </a:p>
        </p:txBody>
      </p:sp>
      <p:sp>
        <p:nvSpPr>
          <p:cNvPr id="12390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2390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2390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ACB4725-2B54-4C3D-98E5-292D56D2AAA5}" type="slidenum">
              <a:rPr lang="ja-JP" altLang="en-US" sz="1300">
                <a:latin typeface="Calibri" pitchFamily="34" charset="0"/>
              </a:rPr>
              <a:pPr algn="r" defTabSz="990600"/>
              <a:t>30</a:t>
            </a:fld>
            <a:endParaRPr lang="en-US" altLang="ja-JP" sz="1300">
              <a:latin typeface="Calibri" pitchFamily="34" charset="0"/>
            </a:endParaRPr>
          </a:p>
        </p:txBody>
      </p:sp>
      <p:sp>
        <p:nvSpPr>
          <p:cNvPr id="12390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75C60EF-27B3-47FA-B16D-32D3A80A54C2}" type="slidenum">
              <a:rPr lang="en-US" altLang="ja-JP" sz="1300">
                <a:latin typeface="Calibri" pitchFamily="34" charset="0"/>
              </a:rPr>
              <a:pPr algn="r" defTabSz="990600"/>
              <a:t>30</a:t>
            </a:fld>
            <a:endParaRPr lang="en-US" altLang="ja-JP" sz="1300">
              <a:latin typeface="Calibri" pitchFamily="34" charset="0"/>
            </a:endParaRPr>
          </a:p>
        </p:txBody>
      </p:sp>
      <p:sp>
        <p:nvSpPr>
          <p:cNvPr id="1239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1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3A72F58B-53F2-4B27-B3F0-4E3E3E5610F6}" type="slidenum">
              <a:rPr lang="ja-JP" altLang="en-US"/>
              <a:pPr>
                <a:defRPr/>
              </a:pPr>
              <a:t>32</a:t>
            </a:fld>
            <a:endParaRPr lang="en-US" altLang="ja-JP"/>
          </a:p>
        </p:txBody>
      </p:sp>
      <p:sp>
        <p:nvSpPr>
          <p:cNvPr id="6349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349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349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DA02B2A-7E1F-4D8D-A955-3A50DFE0D805}" type="slidenum">
              <a:rPr lang="ja-JP" altLang="en-US" sz="1300">
                <a:latin typeface="Calibri" pitchFamily="34" charset="0"/>
              </a:rPr>
              <a:pPr algn="r" defTabSz="990600"/>
              <a:t>32</a:t>
            </a:fld>
            <a:endParaRPr lang="en-US" altLang="ja-JP" sz="1300">
              <a:latin typeface="Calibri" pitchFamily="34" charset="0"/>
            </a:endParaRPr>
          </a:p>
        </p:txBody>
      </p:sp>
      <p:sp>
        <p:nvSpPr>
          <p:cNvPr id="6349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66FFA16-A1B6-4FEC-874F-4BD5F5CEE9B5}" type="slidenum">
              <a:rPr lang="en-US" altLang="ja-JP" sz="1300">
                <a:latin typeface="Calibri" pitchFamily="34" charset="0"/>
              </a:rPr>
              <a:pPr algn="r" defTabSz="990600"/>
              <a:t>32</a:t>
            </a:fld>
            <a:endParaRPr lang="en-US" altLang="ja-JP" sz="1300">
              <a:latin typeface="Calibri" pitchFamily="34" charset="0"/>
            </a:endParaRPr>
          </a:p>
        </p:txBody>
      </p:sp>
      <p:sp>
        <p:nvSpPr>
          <p:cNvPr id="634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FB80E3BF-E0FC-4DB5-988C-A17A1F9E5E53}" type="slidenum">
              <a:rPr lang="ja-JP" altLang="en-US"/>
              <a:pPr>
                <a:defRPr/>
              </a:pPr>
              <a:t>33</a:t>
            </a:fld>
            <a:endParaRPr lang="en-US" altLang="ja-JP"/>
          </a:p>
        </p:txBody>
      </p:sp>
      <p:sp>
        <p:nvSpPr>
          <p:cNvPr id="6451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451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451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F1FF840-0906-4F6F-A8EE-BAFEBD18E184}" type="slidenum">
              <a:rPr lang="ja-JP" altLang="en-US" sz="1300">
                <a:latin typeface="Calibri" pitchFamily="34" charset="0"/>
              </a:rPr>
              <a:pPr algn="r" defTabSz="990600"/>
              <a:t>33</a:t>
            </a:fld>
            <a:endParaRPr lang="en-US" altLang="ja-JP" sz="1300">
              <a:latin typeface="Calibri" pitchFamily="34" charset="0"/>
            </a:endParaRPr>
          </a:p>
        </p:txBody>
      </p:sp>
      <p:sp>
        <p:nvSpPr>
          <p:cNvPr id="6451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FC22FCD-7DC8-43AC-8DE7-8B0E7D3A61BA}" type="slidenum">
              <a:rPr lang="en-US" altLang="ja-JP" sz="1300">
                <a:latin typeface="Calibri" pitchFamily="34" charset="0"/>
              </a:rPr>
              <a:pPr algn="r" defTabSz="990600"/>
              <a:t>33</a:t>
            </a:fld>
            <a:endParaRPr lang="en-US" altLang="ja-JP" sz="1300">
              <a:latin typeface="Calibri" pitchFamily="34" charset="0"/>
            </a:endParaRPr>
          </a:p>
        </p:txBody>
      </p:sp>
      <p:sp>
        <p:nvSpPr>
          <p:cNvPr id="645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親（</a:t>
            </a:r>
            <a:r>
              <a:rPr kumimoji="1" lang="en-US" altLang="ja-JP" dirty="0" smtClean="0"/>
              <a:t>parent</a:t>
            </a:r>
            <a:r>
              <a:rPr kumimoji="1" lang="ja-JP" altLang="en-US" dirty="0" smtClean="0"/>
              <a:t>）は先祖（</a:t>
            </a:r>
            <a:r>
              <a:rPr kumimoji="1" lang="en-US" altLang="ja-JP" smtClean="0"/>
              <a:t>ancestor</a:t>
            </a:r>
            <a:r>
              <a:rPr kumimoji="1" lang="ja-JP" altLang="en-US" smtClean="0"/>
              <a:t>）に含める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34</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90EBB6F-CE20-4002-9132-94E62C57B837}" type="slidenum">
              <a:rPr lang="ja-JP" altLang="en-US"/>
              <a:pPr>
                <a:defRPr/>
              </a:pPr>
              <a:t>38</a:t>
            </a:fld>
            <a:endParaRPr lang="en-US" altLang="ja-JP"/>
          </a:p>
        </p:txBody>
      </p:sp>
      <p:sp>
        <p:nvSpPr>
          <p:cNvPr id="9933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9933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9933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3A60C4D-4971-40A0-A514-7282D3AFDBFE}" type="slidenum">
              <a:rPr lang="ja-JP" altLang="en-US" sz="1300">
                <a:latin typeface="Calibri" pitchFamily="34" charset="0"/>
              </a:rPr>
              <a:pPr algn="r" defTabSz="990600"/>
              <a:t>38</a:t>
            </a:fld>
            <a:endParaRPr lang="en-US" altLang="ja-JP" sz="1300">
              <a:latin typeface="Calibri" pitchFamily="34" charset="0"/>
            </a:endParaRPr>
          </a:p>
        </p:txBody>
      </p:sp>
      <p:sp>
        <p:nvSpPr>
          <p:cNvPr id="9933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0AB773B-0CD6-4609-B39E-ACB520DE8E05}" type="slidenum">
              <a:rPr lang="en-US" altLang="ja-JP" sz="1300">
                <a:latin typeface="Calibri" pitchFamily="34" charset="0"/>
              </a:rPr>
              <a:pPr algn="r" defTabSz="990600"/>
              <a:t>38</a:t>
            </a:fld>
            <a:endParaRPr lang="en-US" altLang="ja-JP" sz="1300">
              <a:latin typeface="Calibri" pitchFamily="34" charset="0"/>
            </a:endParaRPr>
          </a:p>
        </p:txBody>
      </p:sp>
      <p:sp>
        <p:nvSpPr>
          <p:cNvPr id="993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6</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BFBA11E-CE29-4C2F-BDBB-CCA0063FC31D}" type="slidenum">
              <a:rPr lang="ja-JP" altLang="en-US"/>
              <a:pPr>
                <a:defRPr/>
              </a:pPr>
              <a:t>39</a:t>
            </a:fld>
            <a:endParaRPr lang="en-US" altLang="ja-JP"/>
          </a:p>
        </p:txBody>
      </p:sp>
      <p:sp>
        <p:nvSpPr>
          <p:cNvPr id="10137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0137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0138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D14B3D2-826D-4A9A-A22D-6907262823F6}" type="slidenum">
              <a:rPr lang="ja-JP" altLang="en-US" sz="1300">
                <a:latin typeface="Calibri" pitchFamily="34" charset="0"/>
              </a:rPr>
              <a:pPr algn="r" defTabSz="990600"/>
              <a:t>39</a:t>
            </a:fld>
            <a:endParaRPr lang="en-US" altLang="ja-JP" sz="1300">
              <a:latin typeface="Calibri" pitchFamily="34" charset="0"/>
            </a:endParaRPr>
          </a:p>
        </p:txBody>
      </p:sp>
      <p:sp>
        <p:nvSpPr>
          <p:cNvPr id="10138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3D5153C-1BB3-4598-95EE-711E55A5494D}" type="slidenum">
              <a:rPr lang="en-US" altLang="ja-JP" sz="1300">
                <a:latin typeface="Calibri" pitchFamily="34" charset="0"/>
              </a:rPr>
              <a:pPr algn="r" defTabSz="990600"/>
              <a:t>39</a:t>
            </a:fld>
            <a:endParaRPr lang="en-US" altLang="ja-JP" sz="1300">
              <a:latin typeface="Calibri" pitchFamily="34" charset="0"/>
            </a:endParaRPr>
          </a:p>
        </p:txBody>
      </p:sp>
      <p:sp>
        <p:nvSpPr>
          <p:cNvPr id="1013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C2E3CE54-9657-4A39-A440-72B55B34CB14}" type="slidenum">
              <a:rPr lang="ja-JP" altLang="en-US"/>
              <a:pPr>
                <a:defRPr/>
              </a:pPr>
              <a:t>40</a:t>
            </a:fld>
            <a:endParaRPr lang="en-US" altLang="ja-JP"/>
          </a:p>
        </p:txBody>
      </p:sp>
      <p:sp>
        <p:nvSpPr>
          <p:cNvPr id="10342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0342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0342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91340EE-38A2-4C0E-8EE7-70E704ED65A7}" type="slidenum">
              <a:rPr lang="ja-JP" altLang="en-US" sz="1300">
                <a:latin typeface="Calibri" pitchFamily="34" charset="0"/>
              </a:rPr>
              <a:pPr algn="r" defTabSz="990600"/>
              <a:t>40</a:t>
            </a:fld>
            <a:endParaRPr lang="en-US" altLang="ja-JP" sz="1300">
              <a:latin typeface="Calibri" pitchFamily="34" charset="0"/>
            </a:endParaRPr>
          </a:p>
        </p:txBody>
      </p:sp>
      <p:sp>
        <p:nvSpPr>
          <p:cNvPr id="10342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4EE99A7-4CD8-4D18-9C2A-E0D2AA994CE3}" type="slidenum">
              <a:rPr lang="en-US" altLang="ja-JP" sz="1300">
                <a:latin typeface="Calibri" pitchFamily="34" charset="0"/>
              </a:rPr>
              <a:pPr algn="r" defTabSz="990600"/>
              <a:t>40</a:t>
            </a:fld>
            <a:endParaRPr lang="en-US" altLang="ja-JP" sz="1300">
              <a:latin typeface="Calibri" pitchFamily="34" charset="0"/>
            </a:endParaRPr>
          </a:p>
        </p:txBody>
      </p:sp>
      <p:sp>
        <p:nvSpPr>
          <p:cNvPr id="1034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31"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大文字は変数</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1B85AD62-3C29-4275-A1B6-3E67C059439A}" type="slidenum">
              <a:rPr lang="ja-JP" altLang="en-US"/>
              <a:pPr>
                <a:defRPr/>
              </a:pPr>
              <a:t>41</a:t>
            </a:fld>
            <a:endParaRPr lang="en-US" altLang="ja-JP"/>
          </a:p>
        </p:txBody>
      </p:sp>
      <p:sp>
        <p:nvSpPr>
          <p:cNvPr id="10957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0957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0957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5DC510B-8CE2-47E5-A61C-9CD336165D77}" type="slidenum">
              <a:rPr lang="ja-JP" altLang="en-US" sz="1300">
                <a:latin typeface="Calibri" pitchFamily="34" charset="0"/>
              </a:rPr>
              <a:pPr algn="r" defTabSz="990600"/>
              <a:t>41</a:t>
            </a:fld>
            <a:endParaRPr lang="en-US" altLang="ja-JP" sz="1300">
              <a:latin typeface="Calibri" pitchFamily="34" charset="0"/>
            </a:endParaRPr>
          </a:p>
        </p:txBody>
      </p:sp>
      <p:sp>
        <p:nvSpPr>
          <p:cNvPr id="10957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EBB78C3-87CB-4656-968A-93356A5253AB}" type="slidenum">
              <a:rPr lang="en-US" altLang="ja-JP" sz="1300">
                <a:latin typeface="Calibri" pitchFamily="34" charset="0"/>
              </a:rPr>
              <a:pPr algn="r" defTabSz="990600"/>
              <a:t>41</a:t>
            </a:fld>
            <a:endParaRPr lang="en-US" altLang="ja-JP" sz="1300">
              <a:latin typeface="Calibri" pitchFamily="34" charset="0"/>
            </a:endParaRPr>
          </a:p>
        </p:txBody>
      </p:sp>
      <p:sp>
        <p:nvSpPr>
          <p:cNvPr id="1095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3582FD2A-B17F-4201-90FC-7A33699B9804}" type="slidenum">
              <a:rPr lang="ja-JP" altLang="en-US"/>
              <a:pPr>
                <a:defRPr/>
              </a:pPr>
              <a:t>42</a:t>
            </a:fld>
            <a:endParaRPr lang="en-US" altLang="ja-JP"/>
          </a:p>
        </p:txBody>
      </p:sp>
      <p:sp>
        <p:nvSpPr>
          <p:cNvPr id="11161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1161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1162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FFD1023-D748-4A39-8286-915D04EF888F}" type="slidenum">
              <a:rPr lang="ja-JP" altLang="en-US" sz="1300">
                <a:latin typeface="Calibri" pitchFamily="34" charset="0"/>
              </a:rPr>
              <a:pPr algn="r" defTabSz="990600"/>
              <a:t>42</a:t>
            </a:fld>
            <a:endParaRPr lang="en-US" altLang="ja-JP" sz="1300">
              <a:latin typeface="Calibri" pitchFamily="34" charset="0"/>
            </a:endParaRPr>
          </a:p>
        </p:txBody>
      </p:sp>
      <p:sp>
        <p:nvSpPr>
          <p:cNvPr id="11162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EE79648-59A5-44D9-9CE3-2CF599DECFE4}" type="slidenum">
              <a:rPr lang="en-US" altLang="ja-JP" sz="1300">
                <a:latin typeface="Calibri" pitchFamily="34" charset="0"/>
              </a:rPr>
              <a:pPr algn="r" defTabSz="990600"/>
              <a:t>42</a:t>
            </a:fld>
            <a:endParaRPr lang="en-US" altLang="ja-JP" sz="1300">
              <a:latin typeface="Calibri" pitchFamily="34" charset="0"/>
            </a:endParaRPr>
          </a:p>
        </p:txBody>
      </p:sp>
      <p:sp>
        <p:nvSpPr>
          <p:cNvPr id="1116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1B671964-FAE7-4081-95C0-FFC2CC03CAE4}" type="slidenum">
              <a:rPr lang="ja-JP" altLang="en-US"/>
              <a:pPr>
                <a:defRPr/>
              </a:pPr>
              <a:t>43</a:t>
            </a:fld>
            <a:endParaRPr lang="en-US" altLang="ja-JP"/>
          </a:p>
        </p:txBody>
      </p:sp>
      <p:sp>
        <p:nvSpPr>
          <p:cNvPr id="11366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1366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1366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9151F3D-018E-4D5F-9015-955799B48E47}" type="slidenum">
              <a:rPr lang="ja-JP" altLang="en-US" sz="1300">
                <a:latin typeface="Calibri" pitchFamily="34" charset="0"/>
              </a:rPr>
              <a:pPr algn="r" defTabSz="990600"/>
              <a:t>43</a:t>
            </a:fld>
            <a:endParaRPr lang="en-US" altLang="ja-JP" sz="1300">
              <a:latin typeface="Calibri" pitchFamily="34" charset="0"/>
            </a:endParaRPr>
          </a:p>
        </p:txBody>
      </p:sp>
      <p:sp>
        <p:nvSpPr>
          <p:cNvPr id="11366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19E73D7-8574-4707-A341-DC3C1A2CC6CC}" type="slidenum">
              <a:rPr lang="en-US" altLang="ja-JP" sz="1300">
                <a:latin typeface="Calibri" pitchFamily="34" charset="0"/>
              </a:rPr>
              <a:pPr algn="r" defTabSz="990600"/>
              <a:t>43</a:t>
            </a:fld>
            <a:endParaRPr lang="en-US" altLang="ja-JP" sz="1300">
              <a:latin typeface="Calibri" pitchFamily="34" charset="0"/>
            </a:endParaRPr>
          </a:p>
        </p:txBody>
      </p:sp>
      <p:sp>
        <p:nvSpPr>
          <p:cNvPr id="1136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7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80E6B010-F50E-4002-924E-44FCB7C3BB81}" type="slidenum">
              <a:rPr lang="ja-JP" altLang="en-US"/>
              <a:pPr>
                <a:defRPr/>
              </a:pPr>
              <a:t>44</a:t>
            </a:fld>
            <a:endParaRPr lang="en-US" altLang="ja-JP"/>
          </a:p>
        </p:txBody>
      </p:sp>
      <p:sp>
        <p:nvSpPr>
          <p:cNvPr id="6758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758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758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270D77C-162C-4FA1-8B80-ED0B42B4885D}" type="slidenum">
              <a:rPr lang="ja-JP" altLang="en-US" sz="1300">
                <a:latin typeface="Calibri" pitchFamily="34" charset="0"/>
              </a:rPr>
              <a:pPr algn="r" defTabSz="990600"/>
              <a:t>44</a:t>
            </a:fld>
            <a:endParaRPr lang="en-US" altLang="ja-JP" sz="1300">
              <a:latin typeface="Calibri" pitchFamily="34" charset="0"/>
            </a:endParaRPr>
          </a:p>
        </p:txBody>
      </p:sp>
      <p:sp>
        <p:nvSpPr>
          <p:cNvPr id="6758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6E62D58-12F8-4BD8-A531-88C993513891}" type="slidenum">
              <a:rPr lang="en-US" altLang="ja-JP" sz="1300">
                <a:latin typeface="Calibri" pitchFamily="34" charset="0"/>
              </a:rPr>
              <a:pPr algn="r" defTabSz="990600"/>
              <a:t>44</a:t>
            </a:fld>
            <a:endParaRPr lang="en-US" altLang="ja-JP" sz="1300">
              <a:latin typeface="Calibri" pitchFamily="34" charset="0"/>
            </a:endParaRPr>
          </a:p>
        </p:txBody>
      </p:sp>
      <p:sp>
        <p:nvSpPr>
          <p:cNvPr id="675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9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151CA9B7-077A-4E99-B3B8-BCA47D3C34CE}" type="slidenum">
              <a:rPr lang="ja-JP" altLang="en-US"/>
              <a:pPr>
                <a:defRPr/>
              </a:pPr>
              <a:t>45</a:t>
            </a:fld>
            <a:endParaRPr lang="en-US" altLang="ja-JP"/>
          </a:p>
        </p:txBody>
      </p:sp>
      <p:sp>
        <p:nvSpPr>
          <p:cNvPr id="6861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861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861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D9BDD67-9D7F-49D8-A8E4-F61AD546695F}" type="slidenum">
              <a:rPr lang="ja-JP" altLang="en-US" sz="1300">
                <a:latin typeface="Calibri" pitchFamily="34" charset="0"/>
              </a:rPr>
              <a:pPr algn="r" defTabSz="990600"/>
              <a:t>45</a:t>
            </a:fld>
            <a:endParaRPr lang="en-US" altLang="ja-JP" sz="1300">
              <a:latin typeface="Calibri" pitchFamily="34" charset="0"/>
            </a:endParaRPr>
          </a:p>
        </p:txBody>
      </p:sp>
      <p:sp>
        <p:nvSpPr>
          <p:cNvPr id="6861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29517FA-1440-4734-892F-94C712DFB2CC}" type="slidenum">
              <a:rPr lang="en-US" altLang="ja-JP" sz="1300">
                <a:latin typeface="Calibri" pitchFamily="34" charset="0"/>
              </a:rPr>
              <a:pPr algn="r" defTabSz="990600"/>
              <a:t>45</a:t>
            </a:fld>
            <a:endParaRPr lang="en-US" altLang="ja-JP" sz="1300">
              <a:latin typeface="Calibri" pitchFamily="34" charset="0"/>
            </a:endParaRPr>
          </a:p>
        </p:txBody>
      </p:sp>
      <p:sp>
        <p:nvSpPr>
          <p:cNvPr id="686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3E0263CE-0E51-49C4-8D8D-171F81581746}" type="slidenum">
              <a:rPr lang="ja-JP" altLang="en-US"/>
              <a:pPr>
                <a:defRPr/>
              </a:pPr>
              <a:t>46</a:t>
            </a:fld>
            <a:endParaRPr lang="en-US" altLang="ja-JP"/>
          </a:p>
        </p:txBody>
      </p:sp>
      <p:sp>
        <p:nvSpPr>
          <p:cNvPr id="11571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1571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1571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67856DF-D42B-42AE-A991-23789915E261}" type="slidenum">
              <a:rPr lang="ja-JP" altLang="en-US" sz="1300">
                <a:latin typeface="Calibri" pitchFamily="34" charset="0"/>
              </a:rPr>
              <a:pPr algn="r" defTabSz="990600"/>
              <a:t>46</a:t>
            </a:fld>
            <a:endParaRPr lang="en-US" altLang="ja-JP" sz="1300">
              <a:latin typeface="Calibri" pitchFamily="34" charset="0"/>
            </a:endParaRPr>
          </a:p>
        </p:txBody>
      </p:sp>
      <p:sp>
        <p:nvSpPr>
          <p:cNvPr id="11571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1ABB240-4674-4D31-A6F2-49F039D905A0}" type="slidenum">
              <a:rPr lang="en-US" altLang="ja-JP" sz="1300">
                <a:latin typeface="Calibri" pitchFamily="34" charset="0"/>
              </a:rPr>
              <a:pPr algn="r" defTabSz="990600"/>
              <a:t>46</a:t>
            </a:fld>
            <a:endParaRPr lang="en-US" altLang="ja-JP" sz="1300">
              <a:latin typeface="Calibri" pitchFamily="34" charset="0"/>
            </a:endParaRPr>
          </a:p>
        </p:txBody>
      </p:sp>
      <p:sp>
        <p:nvSpPr>
          <p:cNvPr id="1157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611BA7EC-72E2-495F-8128-EC7642516730}" type="slidenum">
              <a:rPr lang="ja-JP" altLang="en-US"/>
              <a:pPr>
                <a:defRPr/>
              </a:pPr>
              <a:t>47</a:t>
            </a:fld>
            <a:endParaRPr lang="en-US" altLang="ja-JP"/>
          </a:p>
        </p:txBody>
      </p:sp>
      <p:sp>
        <p:nvSpPr>
          <p:cNvPr id="11776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1776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1776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00D22EF-5D98-4B17-BD3E-7148F2A1F89B}" type="slidenum">
              <a:rPr lang="ja-JP" altLang="en-US" sz="1300">
                <a:latin typeface="Calibri" pitchFamily="34" charset="0"/>
              </a:rPr>
              <a:pPr algn="r" defTabSz="990600"/>
              <a:t>47</a:t>
            </a:fld>
            <a:endParaRPr lang="en-US" altLang="ja-JP" sz="1300">
              <a:latin typeface="Calibri" pitchFamily="34" charset="0"/>
            </a:endParaRPr>
          </a:p>
        </p:txBody>
      </p:sp>
      <p:sp>
        <p:nvSpPr>
          <p:cNvPr id="11776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7FECE5E-9A1F-4189-82E0-830A9851AA23}" type="slidenum">
              <a:rPr lang="en-US" altLang="ja-JP" sz="1300">
                <a:latin typeface="Calibri" pitchFamily="34" charset="0"/>
              </a:rPr>
              <a:pPr algn="r" defTabSz="990600"/>
              <a:t>47</a:t>
            </a:fld>
            <a:endParaRPr lang="en-US" altLang="ja-JP" sz="1300">
              <a:latin typeface="Calibri" pitchFamily="34" charset="0"/>
            </a:endParaRPr>
          </a:p>
        </p:txBody>
      </p:sp>
      <p:sp>
        <p:nvSpPr>
          <p:cNvPr id="1177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F43CC8FC-3628-4AD9-9ABF-A4BC1F53F50D}" type="slidenum">
              <a:rPr lang="ja-JP" altLang="en-US"/>
              <a:pPr>
                <a:defRPr/>
              </a:pPr>
              <a:t>48</a:t>
            </a:fld>
            <a:endParaRPr lang="en-US" altLang="ja-JP"/>
          </a:p>
        </p:txBody>
      </p:sp>
      <p:sp>
        <p:nvSpPr>
          <p:cNvPr id="11981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1981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1981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135CF4B-2D2A-417D-951D-52370B603D6C}" type="slidenum">
              <a:rPr lang="ja-JP" altLang="en-US" sz="1300">
                <a:latin typeface="Calibri" pitchFamily="34" charset="0"/>
              </a:rPr>
              <a:pPr algn="r" defTabSz="990600"/>
              <a:t>48</a:t>
            </a:fld>
            <a:endParaRPr lang="en-US" altLang="ja-JP" sz="1300">
              <a:latin typeface="Calibri" pitchFamily="34" charset="0"/>
            </a:endParaRPr>
          </a:p>
        </p:txBody>
      </p:sp>
      <p:sp>
        <p:nvSpPr>
          <p:cNvPr id="11981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D7081D5-5BE7-46FD-B6DA-A1D5F62F0363}" type="slidenum">
              <a:rPr lang="en-US" altLang="ja-JP" sz="1300">
                <a:latin typeface="Calibri" pitchFamily="34" charset="0"/>
              </a:rPr>
              <a:pPr algn="r" defTabSz="990600"/>
              <a:t>48</a:t>
            </a:fld>
            <a:endParaRPr lang="en-US" altLang="ja-JP" sz="1300">
              <a:latin typeface="Calibri" pitchFamily="34" charset="0"/>
            </a:endParaRPr>
          </a:p>
        </p:txBody>
      </p:sp>
      <p:sp>
        <p:nvSpPr>
          <p:cNvPr id="1198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5" name="Rectangle 3"/>
          <p:cNvSpPr>
            <a:spLocks noGrp="1" noChangeArrowheads="1"/>
          </p:cNvSpPr>
          <p:nvPr>
            <p:ph type="body" idx="1"/>
          </p:nvPr>
        </p:nvSpPr>
        <p:spPr>
          <a:noFill/>
          <a:ln/>
        </p:spPr>
        <p:txBody>
          <a:bodyPr/>
          <a:lstStyle/>
          <a:p>
            <a:pPr eaLnBrk="1" hangingPunct="1">
              <a:spcBef>
                <a:spcPct val="0"/>
              </a:spcBef>
            </a:pPr>
            <a:r>
              <a:rPr lang="en-US" altLang="ja-JP" smtClean="0">
                <a:ea typeface="ＭＳ Ｐ明朝" pitchFamily="18" charset="-128"/>
              </a:rPr>
              <a:t>L,M</a:t>
            </a:r>
            <a:r>
              <a:rPr lang="ja-JP" altLang="en-US" smtClean="0">
                <a:ea typeface="ＭＳ Ｐ明朝" pitchFamily="18" charset="-128"/>
              </a:rPr>
              <a:t>は数値ではないので、「</a:t>
            </a:r>
            <a:r>
              <a:rPr lang="en-US" altLang="ja-JP" smtClean="0">
                <a:ea typeface="ＭＳ Ｐ明朝" pitchFamily="18" charset="-128"/>
              </a:rPr>
              <a:t>L=\=M</a:t>
            </a:r>
            <a:r>
              <a:rPr lang="ja-JP" altLang="en-US" smtClean="0">
                <a:ea typeface="ＭＳ Ｐ明朝" pitchFamily="18" charset="-128"/>
              </a:rPr>
              <a:t>」は不可</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AD3B72AE-38E4-445F-B7C6-6249AD921D9E}" type="slidenum">
              <a:rPr lang="ja-JP" altLang="en-US"/>
              <a:pPr>
                <a:defRPr/>
              </a:pPr>
              <a:t>8</a:t>
            </a:fld>
            <a:endParaRPr lang="en-US" altLang="ja-JP"/>
          </a:p>
        </p:txBody>
      </p:sp>
      <p:sp>
        <p:nvSpPr>
          <p:cNvPr id="4915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4915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4915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4D691A9-5F68-44BC-B5ED-E2298BBD0E7D}" type="slidenum">
              <a:rPr lang="ja-JP" altLang="en-US" sz="1300">
                <a:latin typeface="Calibri" pitchFamily="34" charset="0"/>
              </a:rPr>
              <a:pPr algn="r" defTabSz="990600"/>
              <a:t>8</a:t>
            </a:fld>
            <a:endParaRPr lang="en-US" altLang="ja-JP" sz="1300">
              <a:latin typeface="Calibri" pitchFamily="34" charset="0"/>
            </a:endParaRPr>
          </a:p>
        </p:txBody>
      </p:sp>
      <p:sp>
        <p:nvSpPr>
          <p:cNvPr id="4915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1CC371A-1110-4609-B896-54427B3C8BDA}" type="slidenum">
              <a:rPr lang="en-US" altLang="ja-JP" sz="1300">
                <a:latin typeface="Calibri" pitchFamily="34" charset="0"/>
              </a:rPr>
              <a:pPr algn="r" defTabSz="990600"/>
              <a:t>8</a:t>
            </a:fld>
            <a:endParaRPr lang="en-US" altLang="ja-JP" sz="1300">
              <a:latin typeface="Calibri" pitchFamily="34" charset="0"/>
            </a:endParaRPr>
          </a:p>
        </p:txBody>
      </p:sp>
      <p:sp>
        <p:nvSpPr>
          <p:cNvPr id="491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7540AB7A-5B98-4431-BB8C-370B658383DB}" type="slidenum">
              <a:rPr lang="ja-JP" altLang="en-US"/>
              <a:pPr>
                <a:defRPr/>
              </a:pPr>
              <a:t>49</a:t>
            </a:fld>
            <a:endParaRPr lang="en-US" altLang="ja-JP"/>
          </a:p>
        </p:txBody>
      </p:sp>
      <p:sp>
        <p:nvSpPr>
          <p:cNvPr id="6963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6963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6963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6FF2C15-F00B-4D76-978E-5A3E0DD0ACBA}" type="slidenum">
              <a:rPr lang="ja-JP" altLang="en-US" sz="1300">
                <a:latin typeface="Calibri" pitchFamily="34" charset="0"/>
              </a:rPr>
              <a:pPr algn="r" defTabSz="990600"/>
              <a:t>49</a:t>
            </a:fld>
            <a:endParaRPr lang="en-US" altLang="ja-JP" sz="1300">
              <a:latin typeface="Calibri" pitchFamily="34" charset="0"/>
            </a:endParaRPr>
          </a:p>
        </p:txBody>
      </p:sp>
      <p:sp>
        <p:nvSpPr>
          <p:cNvPr id="6963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BDE62DA-C8E4-4D9F-B463-83EFDB324F48}" type="slidenum">
              <a:rPr lang="en-US" altLang="ja-JP" sz="1300">
                <a:latin typeface="Calibri" pitchFamily="34" charset="0"/>
              </a:rPr>
              <a:pPr algn="r" defTabSz="990600"/>
              <a:t>49</a:t>
            </a:fld>
            <a:endParaRPr lang="en-US" altLang="ja-JP" sz="1300">
              <a:latin typeface="Calibri" pitchFamily="34" charset="0"/>
            </a:endParaRPr>
          </a:p>
        </p:txBody>
      </p:sp>
      <p:sp>
        <p:nvSpPr>
          <p:cNvPr id="696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ここでの比較演算子は、数値の比較用</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50</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Y</a:t>
            </a:r>
            <a:r>
              <a:rPr kumimoji="1" lang="ja-JP" altLang="en-US" smtClean="0"/>
              <a:t>と</a:t>
            </a:r>
            <a:r>
              <a:rPr kumimoji="1" lang="en-US" altLang="ja-JP" smtClean="0"/>
              <a:t>25</a:t>
            </a:r>
            <a:r>
              <a:rPr kumimoji="1" lang="ja-JP" altLang="en-US" smtClean="0"/>
              <a:t>をマッチングさせると、述語 </a:t>
            </a:r>
            <a:r>
              <a:rPr kumimoji="1" lang="en-US" altLang="ja-JP" smtClean="0"/>
              <a:t>square</a:t>
            </a:r>
            <a:r>
              <a:rPr kumimoji="1" lang="ja-JP" altLang="en-US" smtClean="0"/>
              <a:t> が真となる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53</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a:t>
            </a:r>
            <a:r>
              <a:rPr kumimoji="1" lang="en-US" altLang="ja-JP" smtClean="0"/>
              <a:t>N-1</a:t>
            </a:r>
            <a:r>
              <a:rPr kumimoji="1" lang="ja-JP" altLang="en-US" smtClean="0"/>
              <a:t>」のままで、マッチングしようとする。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55</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プログラムは、</a:t>
            </a:r>
            <a:r>
              <a:rPr kumimoji="1" lang="en-US" altLang="ja-JP" smtClean="0"/>
              <a:t>fib(N,</a:t>
            </a:r>
            <a:r>
              <a:rPr kumimoji="1" lang="en-US" altLang="ja-JP" baseline="0" smtClean="0"/>
              <a:t> F)</a:t>
            </a:r>
            <a:r>
              <a:rPr kumimoji="1" lang="ja-JP" altLang="en-US" baseline="0" smtClean="0"/>
              <a:t> という形式</a:t>
            </a:r>
            <a:endParaRPr kumimoji="1" lang="en-US" altLang="ja-JP" baseline="0" smtClean="0"/>
          </a:p>
          <a:p>
            <a:r>
              <a:rPr kumimoji="1" lang="ja-JP" altLang="en-US" smtClean="0"/>
              <a:t>（</a:t>
            </a:r>
            <a:r>
              <a:rPr kumimoji="1" lang="en-US" altLang="ja-JP" smtClean="0"/>
              <a:t>fact</a:t>
            </a:r>
            <a:r>
              <a:rPr kumimoji="1" lang="ja-JP" altLang="en-US" smtClean="0"/>
              <a:t> を参照のこと）</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56</a:t>
            </a:fld>
            <a:endParaRPr lang="en-US"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8CDA1689-1792-4D60-8737-D181AFB40F95}" type="slidenum">
              <a:rPr lang="ja-JP" altLang="en-US"/>
              <a:pPr>
                <a:defRPr/>
              </a:pPr>
              <a:t>57</a:t>
            </a:fld>
            <a:endParaRPr lang="en-US" altLang="ja-JP"/>
          </a:p>
        </p:txBody>
      </p:sp>
      <p:sp>
        <p:nvSpPr>
          <p:cNvPr id="14029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4029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4029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24A285F-68E9-4AEC-A970-F910316B1870}" type="slidenum">
              <a:rPr lang="ja-JP" altLang="en-US" sz="1300">
                <a:latin typeface="Calibri" pitchFamily="34" charset="0"/>
              </a:rPr>
              <a:pPr algn="r" defTabSz="990600"/>
              <a:t>57</a:t>
            </a:fld>
            <a:endParaRPr lang="en-US" altLang="ja-JP" sz="1300">
              <a:latin typeface="Calibri" pitchFamily="34" charset="0"/>
            </a:endParaRPr>
          </a:p>
        </p:txBody>
      </p:sp>
      <p:sp>
        <p:nvSpPr>
          <p:cNvPr id="14029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9069864-979C-4DA2-84B9-085261151357}" type="slidenum">
              <a:rPr lang="en-US" altLang="ja-JP" sz="1300">
                <a:latin typeface="Calibri" pitchFamily="34" charset="0"/>
              </a:rPr>
              <a:pPr algn="r" defTabSz="990600"/>
              <a:t>57</a:t>
            </a:fld>
            <a:endParaRPr lang="en-US" altLang="ja-JP" sz="1300">
              <a:latin typeface="Calibri" pitchFamily="34" charset="0"/>
            </a:endParaRPr>
          </a:p>
        </p:txBody>
      </p:sp>
      <p:sp>
        <p:nvSpPr>
          <p:cNvPr id="1402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029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49C61F7C-D65A-44B1-AD2C-F4D6EFA1F614}" type="slidenum">
              <a:rPr lang="ja-JP" altLang="en-US"/>
              <a:pPr>
                <a:defRPr/>
              </a:pPr>
              <a:t>58</a:t>
            </a:fld>
            <a:endParaRPr lang="en-US" altLang="ja-JP"/>
          </a:p>
        </p:txBody>
      </p:sp>
      <p:sp>
        <p:nvSpPr>
          <p:cNvPr id="7168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7168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168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93D6C26-CC6C-4DC8-A438-8D9A008B391F}" type="slidenum">
              <a:rPr lang="ja-JP" altLang="en-US" sz="1300">
                <a:latin typeface="Calibri" pitchFamily="34" charset="0"/>
              </a:rPr>
              <a:pPr algn="r" defTabSz="990600"/>
              <a:t>58</a:t>
            </a:fld>
            <a:endParaRPr lang="en-US" altLang="ja-JP" sz="1300">
              <a:latin typeface="Calibri" pitchFamily="34" charset="0"/>
            </a:endParaRPr>
          </a:p>
        </p:txBody>
      </p:sp>
      <p:sp>
        <p:nvSpPr>
          <p:cNvPr id="7168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7A11662-25DB-4CD6-B511-FF1AB1C87F98}" type="slidenum">
              <a:rPr lang="en-US" altLang="ja-JP" sz="1300">
                <a:latin typeface="Calibri" pitchFamily="34" charset="0"/>
              </a:rPr>
              <a:pPr algn="r" defTabSz="990600"/>
              <a:t>58</a:t>
            </a:fld>
            <a:endParaRPr lang="en-US" altLang="ja-JP" sz="1300">
              <a:latin typeface="Calibri" pitchFamily="34" charset="0"/>
            </a:endParaRPr>
          </a:p>
        </p:txBody>
      </p:sp>
      <p:sp>
        <p:nvSpPr>
          <p:cNvPr id="716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6C6D0E31-2BEF-48CC-AA21-54E19983542B}" type="slidenum">
              <a:rPr lang="ja-JP" altLang="en-US"/>
              <a:pPr>
                <a:defRPr/>
              </a:pPr>
              <a:t>59</a:t>
            </a:fld>
            <a:endParaRPr lang="en-US" altLang="ja-JP"/>
          </a:p>
        </p:txBody>
      </p:sp>
      <p:sp>
        <p:nvSpPr>
          <p:cNvPr id="13209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3209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3210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25AC575-23FA-40DA-857F-D2D5EF7AF392}" type="slidenum">
              <a:rPr lang="ja-JP" altLang="en-US" sz="1300">
                <a:latin typeface="Calibri" pitchFamily="34" charset="0"/>
              </a:rPr>
              <a:pPr algn="r" defTabSz="990600"/>
              <a:t>59</a:t>
            </a:fld>
            <a:endParaRPr lang="en-US" altLang="ja-JP" sz="1300">
              <a:latin typeface="Calibri" pitchFamily="34" charset="0"/>
            </a:endParaRPr>
          </a:p>
        </p:txBody>
      </p:sp>
      <p:sp>
        <p:nvSpPr>
          <p:cNvPr id="13210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C0752C1-7B4F-4FDA-A731-2DC238826DBC}" type="slidenum">
              <a:rPr lang="en-US" altLang="ja-JP" sz="1300">
                <a:latin typeface="Calibri" pitchFamily="34" charset="0"/>
              </a:rPr>
              <a:pPr algn="r" defTabSz="990600"/>
              <a:t>59</a:t>
            </a:fld>
            <a:endParaRPr lang="en-US" altLang="ja-JP" sz="1300">
              <a:latin typeface="Calibri" pitchFamily="34" charset="0"/>
            </a:endParaRPr>
          </a:p>
        </p:txBody>
      </p:sp>
      <p:sp>
        <p:nvSpPr>
          <p:cNvPr id="1321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922C844C-9670-4129-B632-43FF5782F9FD}" type="slidenum">
              <a:rPr lang="ja-JP" altLang="en-US"/>
              <a:pPr>
                <a:defRPr/>
              </a:pPr>
              <a:t>60</a:t>
            </a:fld>
            <a:endParaRPr lang="en-US" altLang="ja-JP"/>
          </a:p>
        </p:txBody>
      </p:sp>
      <p:sp>
        <p:nvSpPr>
          <p:cNvPr id="7065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7065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066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6E3AC06-5507-40DE-8147-BA0714145F6C}" type="slidenum">
              <a:rPr lang="ja-JP" altLang="en-US" sz="1300">
                <a:latin typeface="Calibri" pitchFamily="34" charset="0"/>
              </a:rPr>
              <a:pPr algn="r" defTabSz="990600"/>
              <a:t>60</a:t>
            </a:fld>
            <a:endParaRPr lang="en-US" altLang="ja-JP" sz="1300">
              <a:latin typeface="Calibri" pitchFamily="34" charset="0"/>
            </a:endParaRPr>
          </a:p>
        </p:txBody>
      </p:sp>
      <p:sp>
        <p:nvSpPr>
          <p:cNvPr id="7066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AE90462-69D4-4DEB-BEF1-18E66442CD68}" type="slidenum">
              <a:rPr lang="en-US" altLang="ja-JP" sz="1300">
                <a:latin typeface="Calibri" pitchFamily="34" charset="0"/>
              </a:rPr>
              <a:pPr algn="r" defTabSz="990600"/>
              <a:t>60</a:t>
            </a:fld>
            <a:endParaRPr lang="en-US" altLang="ja-JP" sz="1300">
              <a:latin typeface="Calibri" pitchFamily="34" charset="0"/>
            </a:endParaRPr>
          </a:p>
        </p:txBody>
      </p:sp>
      <p:sp>
        <p:nvSpPr>
          <p:cNvPr id="706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2817E538-8850-40F6-B504-0670FA78300B}" type="slidenum">
              <a:rPr lang="ja-JP" altLang="en-US"/>
              <a:pPr>
                <a:defRPr/>
              </a:pPr>
              <a:t>61</a:t>
            </a:fld>
            <a:endParaRPr lang="en-US" altLang="ja-JP"/>
          </a:p>
        </p:txBody>
      </p:sp>
      <p:sp>
        <p:nvSpPr>
          <p:cNvPr id="7270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7270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270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8A63B33-A2BA-4932-A571-9DA3B1ABBFC3}" type="slidenum">
              <a:rPr lang="ja-JP" altLang="en-US" sz="1300">
                <a:latin typeface="Calibri" pitchFamily="34" charset="0"/>
              </a:rPr>
              <a:pPr algn="r" defTabSz="990600"/>
              <a:t>61</a:t>
            </a:fld>
            <a:endParaRPr lang="en-US" altLang="ja-JP" sz="1300">
              <a:latin typeface="Calibri" pitchFamily="34" charset="0"/>
            </a:endParaRPr>
          </a:p>
        </p:txBody>
      </p:sp>
      <p:sp>
        <p:nvSpPr>
          <p:cNvPr id="7270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A98B775-2569-485A-AFBA-3366F3D55851}" type="slidenum">
              <a:rPr lang="en-US" altLang="ja-JP" sz="1300">
                <a:latin typeface="Calibri" pitchFamily="34" charset="0"/>
              </a:rPr>
              <a:pPr algn="r" defTabSz="990600"/>
              <a:t>61</a:t>
            </a:fld>
            <a:endParaRPr lang="en-US" altLang="ja-JP" sz="1300">
              <a:latin typeface="Calibri" pitchFamily="34" charset="0"/>
            </a:endParaRPr>
          </a:p>
        </p:txBody>
      </p:sp>
      <p:sp>
        <p:nvSpPr>
          <p:cNvPr id="727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1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095F4C3-1EB3-4D11-9C72-A15A4409C394}" type="slidenum">
              <a:rPr lang="ja-JP" altLang="en-US"/>
              <a:pPr>
                <a:defRPr/>
              </a:pPr>
              <a:t>9</a:t>
            </a:fld>
            <a:endParaRPr lang="en-US" altLang="ja-JP"/>
          </a:p>
        </p:txBody>
      </p:sp>
      <p:sp>
        <p:nvSpPr>
          <p:cNvPr id="14233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4233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4234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B825C51-EBBA-4E84-9A5A-BC9BE825F8DF}" type="slidenum">
              <a:rPr lang="ja-JP" altLang="en-US" sz="1300">
                <a:latin typeface="Calibri" pitchFamily="34" charset="0"/>
              </a:rPr>
              <a:pPr algn="r" defTabSz="990600"/>
              <a:t>9</a:t>
            </a:fld>
            <a:endParaRPr lang="en-US" altLang="ja-JP" sz="1300">
              <a:latin typeface="Calibri" pitchFamily="34" charset="0"/>
            </a:endParaRPr>
          </a:p>
        </p:txBody>
      </p:sp>
      <p:sp>
        <p:nvSpPr>
          <p:cNvPr id="14234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1073E73-524E-44D5-A600-76161205F003}" type="slidenum">
              <a:rPr lang="en-US" altLang="ja-JP" sz="1300">
                <a:latin typeface="Calibri" pitchFamily="34" charset="0"/>
              </a:rPr>
              <a:pPr algn="r" defTabSz="990600"/>
              <a:t>9</a:t>
            </a:fld>
            <a:endParaRPr lang="en-US" altLang="ja-JP" sz="1300">
              <a:latin typeface="Calibri" pitchFamily="34" charset="0"/>
            </a:endParaRPr>
          </a:p>
        </p:txBody>
      </p:sp>
      <p:sp>
        <p:nvSpPr>
          <p:cNvPr id="1423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234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83F92767-46C6-4B39-9FFD-158734BA7D4A}" type="slidenum">
              <a:rPr lang="ja-JP" altLang="en-US"/>
              <a:pPr>
                <a:defRPr/>
              </a:pPr>
              <a:t>62</a:t>
            </a:fld>
            <a:endParaRPr lang="en-US" altLang="ja-JP"/>
          </a:p>
        </p:txBody>
      </p:sp>
      <p:sp>
        <p:nvSpPr>
          <p:cNvPr id="12595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2595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2595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0271D22-D1C4-4193-8D2A-CF16F46CEB80}" type="slidenum">
              <a:rPr lang="ja-JP" altLang="en-US" sz="1300">
                <a:latin typeface="Calibri" pitchFamily="34" charset="0"/>
              </a:rPr>
              <a:pPr algn="r" defTabSz="990600"/>
              <a:t>62</a:t>
            </a:fld>
            <a:endParaRPr lang="en-US" altLang="ja-JP" sz="1300">
              <a:latin typeface="Calibri" pitchFamily="34" charset="0"/>
            </a:endParaRPr>
          </a:p>
        </p:txBody>
      </p:sp>
      <p:sp>
        <p:nvSpPr>
          <p:cNvPr id="12595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95DE9C2-A097-44A0-BB71-2B037BFFEF4F}" type="slidenum">
              <a:rPr lang="en-US" altLang="ja-JP" sz="1300">
                <a:latin typeface="Calibri" pitchFamily="34" charset="0"/>
              </a:rPr>
              <a:pPr algn="r" defTabSz="990600"/>
              <a:t>62</a:t>
            </a:fld>
            <a:endParaRPr lang="en-US" altLang="ja-JP" sz="1300">
              <a:latin typeface="Calibri" pitchFamily="34" charset="0"/>
            </a:endParaRPr>
          </a:p>
        </p:txBody>
      </p:sp>
      <p:sp>
        <p:nvSpPr>
          <p:cNvPr id="1259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595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D610D5D-8EA2-426C-961F-FF3BA0202355}" type="slidenum">
              <a:rPr lang="ja-JP" altLang="en-US"/>
              <a:pPr>
                <a:defRPr/>
              </a:pPr>
              <a:t>63</a:t>
            </a:fld>
            <a:endParaRPr lang="en-US" altLang="ja-JP"/>
          </a:p>
        </p:txBody>
      </p:sp>
      <p:sp>
        <p:nvSpPr>
          <p:cNvPr id="13414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3414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3414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34B6017-BA97-4138-B67B-8EDAFD718A44}" type="slidenum">
              <a:rPr lang="ja-JP" altLang="en-US" sz="1300">
                <a:latin typeface="Calibri" pitchFamily="34" charset="0"/>
              </a:rPr>
              <a:pPr algn="r" defTabSz="990600"/>
              <a:t>63</a:t>
            </a:fld>
            <a:endParaRPr lang="en-US" altLang="ja-JP" sz="1300">
              <a:latin typeface="Calibri" pitchFamily="34" charset="0"/>
            </a:endParaRPr>
          </a:p>
        </p:txBody>
      </p:sp>
      <p:sp>
        <p:nvSpPr>
          <p:cNvPr id="13414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B3B16AF-EB55-48A5-A00D-72E15586B6B2}" type="slidenum">
              <a:rPr lang="en-US" altLang="ja-JP" sz="1300">
                <a:latin typeface="Calibri" pitchFamily="34" charset="0"/>
              </a:rPr>
              <a:pPr algn="r" defTabSz="990600"/>
              <a:t>63</a:t>
            </a:fld>
            <a:endParaRPr lang="en-US" altLang="ja-JP" sz="1300">
              <a:latin typeface="Calibri" pitchFamily="34" charset="0"/>
            </a:endParaRPr>
          </a:p>
        </p:txBody>
      </p:sp>
      <p:sp>
        <p:nvSpPr>
          <p:cNvPr id="1341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5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2BA59011-2575-4024-890A-E65F8164E13C}" type="slidenum">
              <a:rPr lang="ja-JP" altLang="en-US"/>
              <a:pPr>
                <a:defRPr/>
              </a:pPr>
              <a:t>64</a:t>
            </a:fld>
            <a:endParaRPr lang="en-US" altLang="ja-JP"/>
          </a:p>
        </p:txBody>
      </p:sp>
      <p:sp>
        <p:nvSpPr>
          <p:cNvPr id="14745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4745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4746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7636866-429D-4B30-AF3E-003145FB3ACD}" type="slidenum">
              <a:rPr lang="ja-JP" altLang="en-US" sz="1300">
                <a:latin typeface="Calibri" pitchFamily="34" charset="0"/>
              </a:rPr>
              <a:pPr algn="r" defTabSz="990600"/>
              <a:t>64</a:t>
            </a:fld>
            <a:endParaRPr lang="en-US" altLang="ja-JP" sz="1300">
              <a:latin typeface="Calibri" pitchFamily="34" charset="0"/>
            </a:endParaRPr>
          </a:p>
        </p:txBody>
      </p:sp>
      <p:sp>
        <p:nvSpPr>
          <p:cNvPr id="14746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6958A87-363C-44AF-A027-224DC706EEA8}" type="slidenum">
              <a:rPr lang="en-US" altLang="ja-JP" sz="1300">
                <a:latin typeface="Calibri" pitchFamily="34" charset="0"/>
              </a:rPr>
              <a:pPr algn="r" defTabSz="990600"/>
              <a:t>64</a:t>
            </a:fld>
            <a:endParaRPr lang="en-US" altLang="ja-JP" sz="1300">
              <a:latin typeface="Calibri" pitchFamily="34" charset="0"/>
            </a:endParaRPr>
          </a:p>
        </p:txBody>
      </p:sp>
      <p:sp>
        <p:nvSpPr>
          <p:cNvPr id="1474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3"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C66389C8-997D-4EF2-9B98-771ED128BC8B}" type="slidenum">
              <a:rPr lang="ja-JP" altLang="en-US"/>
              <a:pPr>
                <a:defRPr/>
              </a:pPr>
              <a:t>71</a:t>
            </a:fld>
            <a:endParaRPr lang="en-US" altLang="ja-JP"/>
          </a:p>
        </p:txBody>
      </p:sp>
      <p:sp>
        <p:nvSpPr>
          <p:cNvPr id="136194"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36195"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3619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DE59265-37F7-4CFF-844A-C726844C1BC8}" type="slidenum">
              <a:rPr lang="ja-JP" altLang="en-US" sz="1300">
                <a:latin typeface="Calibri" pitchFamily="34" charset="0"/>
              </a:rPr>
              <a:pPr algn="r" defTabSz="990600"/>
              <a:t>71</a:t>
            </a:fld>
            <a:endParaRPr lang="en-US" altLang="ja-JP" sz="1300">
              <a:latin typeface="Calibri" pitchFamily="34" charset="0"/>
            </a:endParaRPr>
          </a:p>
        </p:txBody>
      </p:sp>
      <p:sp>
        <p:nvSpPr>
          <p:cNvPr id="13619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84BD561-83B9-406F-9C5B-1C665EC3A0AA}" type="slidenum">
              <a:rPr lang="en-US" altLang="ja-JP" sz="1300">
                <a:latin typeface="Calibri" pitchFamily="34" charset="0"/>
              </a:rPr>
              <a:pPr algn="r" defTabSz="990600"/>
              <a:t>71</a:t>
            </a:fld>
            <a:endParaRPr lang="en-US" altLang="ja-JP" sz="1300">
              <a:latin typeface="Calibri" pitchFamily="34" charset="0"/>
            </a:endParaRPr>
          </a:p>
        </p:txBody>
      </p:sp>
      <p:sp>
        <p:nvSpPr>
          <p:cNvPr id="1361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E0D64136-50E8-432D-9E04-FDCA4BDEB81F}" type="slidenum">
              <a:rPr lang="ja-JP" altLang="en-US"/>
              <a:pPr>
                <a:defRPr/>
              </a:pPr>
              <a:t>72</a:t>
            </a:fld>
            <a:endParaRPr lang="en-US" altLang="ja-JP"/>
          </a:p>
        </p:txBody>
      </p:sp>
      <p:sp>
        <p:nvSpPr>
          <p:cNvPr id="13824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3824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3824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C8FD87A-1AAC-4B73-AC1D-D4320A8F1A32}" type="slidenum">
              <a:rPr lang="ja-JP" altLang="en-US" sz="1300">
                <a:latin typeface="Calibri" pitchFamily="34" charset="0"/>
              </a:rPr>
              <a:pPr algn="r" defTabSz="990600"/>
              <a:t>72</a:t>
            </a:fld>
            <a:endParaRPr lang="en-US" altLang="ja-JP" sz="1300">
              <a:latin typeface="Calibri" pitchFamily="34" charset="0"/>
            </a:endParaRPr>
          </a:p>
        </p:txBody>
      </p:sp>
      <p:sp>
        <p:nvSpPr>
          <p:cNvPr id="13824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3034F42-64E5-4E16-8EA7-B603D0230B82}" type="slidenum">
              <a:rPr lang="en-US" altLang="ja-JP" sz="1300">
                <a:latin typeface="Calibri" pitchFamily="34" charset="0"/>
              </a:rPr>
              <a:pPr algn="r" defTabSz="990600"/>
              <a:t>72</a:t>
            </a:fld>
            <a:endParaRPr lang="en-US" altLang="ja-JP" sz="1300">
              <a:latin typeface="Calibri" pitchFamily="34" charset="0"/>
            </a:endParaRPr>
          </a:p>
        </p:txBody>
      </p:sp>
      <p:sp>
        <p:nvSpPr>
          <p:cNvPr id="1382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824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79A45B96-9866-4D75-A857-19795AF28FCC}" type="slidenum">
              <a:rPr lang="ja-JP" altLang="en-US"/>
              <a:pPr>
                <a:defRPr/>
              </a:pPr>
              <a:t>73</a:t>
            </a:fld>
            <a:endParaRPr lang="en-US" altLang="ja-JP"/>
          </a:p>
        </p:txBody>
      </p:sp>
      <p:sp>
        <p:nvSpPr>
          <p:cNvPr id="12800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2800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2800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0FC6361-260B-42A9-9509-3102191D3F0D}" type="slidenum">
              <a:rPr lang="ja-JP" altLang="en-US" sz="1300">
                <a:latin typeface="Calibri" pitchFamily="34" charset="0"/>
              </a:rPr>
              <a:pPr algn="r" defTabSz="990600"/>
              <a:t>73</a:t>
            </a:fld>
            <a:endParaRPr lang="en-US" altLang="ja-JP" sz="1300">
              <a:latin typeface="Calibri" pitchFamily="34" charset="0"/>
            </a:endParaRPr>
          </a:p>
        </p:txBody>
      </p:sp>
      <p:sp>
        <p:nvSpPr>
          <p:cNvPr id="12800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CF4A52E-88F5-4E24-B761-16E45B4D7CB6}" type="slidenum">
              <a:rPr lang="en-US" altLang="ja-JP" sz="1300">
                <a:latin typeface="Calibri" pitchFamily="34" charset="0"/>
              </a:rPr>
              <a:pPr algn="r" defTabSz="990600"/>
              <a:t>73</a:t>
            </a:fld>
            <a:endParaRPr lang="en-US" altLang="ja-JP" sz="1300">
              <a:latin typeface="Calibri" pitchFamily="34" charset="0"/>
            </a:endParaRPr>
          </a:p>
        </p:txBody>
      </p:sp>
      <p:sp>
        <p:nvSpPr>
          <p:cNvPr id="1280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61962F41-BF22-4BC5-AFF7-994DA1BB851B}" type="slidenum">
              <a:rPr lang="ja-JP" altLang="en-US"/>
              <a:pPr>
                <a:defRPr/>
              </a:pPr>
              <a:t>74</a:t>
            </a:fld>
            <a:endParaRPr lang="en-US" altLang="ja-JP"/>
          </a:p>
        </p:txBody>
      </p:sp>
      <p:sp>
        <p:nvSpPr>
          <p:cNvPr id="130050"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30051"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3005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00DEAF3-458D-4C4B-844B-F99B921B485E}" type="slidenum">
              <a:rPr lang="ja-JP" altLang="en-US" sz="1300">
                <a:latin typeface="Calibri" pitchFamily="34" charset="0"/>
              </a:rPr>
              <a:pPr algn="r" defTabSz="990600"/>
              <a:t>74</a:t>
            </a:fld>
            <a:endParaRPr lang="en-US" altLang="ja-JP" sz="1300">
              <a:latin typeface="Calibri" pitchFamily="34" charset="0"/>
            </a:endParaRPr>
          </a:p>
        </p:txBody>
      </p:sp>
      <p:sp>
        <p:nvSpPr>
          <p:cNvPr id="130053"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716B056-7E25-495B-BD92-3C87607C36A1}" type="slidenum">
              <a:rPr lang="en-US" altLang="ja-JP" sz="1300">
                <a:latin typeface="Calibri" pitchFamily="34" charset="0"/>
              </a:rPr>
              <a:pPr algn="r" defTabSz="990600"/>
              <a:t>74</a:t>
            </a:fld>
            <a:endParaRPr lang="en-US" altLang="ja-JP" sz="1300">
              <a:latin typeface="Calibri" pitchFamily="34" charset="0"/>
            </a:endParaRPr>
          </a:p>
        </p:txBody>
      </p:sp>
      <p:sp>
        <p:nvSpPr>
          <p:cNvPr id="1300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5"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自分で試して欲しい</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プログラミング言語論論理型言語</a:t>
            </a:r>
            <a:endParaRPr lang="en-US" altLang="ja-JP"/>
          </a:p>
        </p:txBody>
      </p:sp>
      <p:sp>
        <p:nvSpPr>
          <p:cNvPr id="5" name="フッター プレースホルダ 4"/>
          <p:cNvSpPr>
            <a:spLocks noGrp="1"/>
          </p:cNvSpPr>
          <p:nvPr>
            <p:ph type="ftr" sz="quarter" idx="11"/>
          </p:nvPr>
        </p:nvSpPr>
        <p:spPr/>
        <p:txBody>
          <a:bodyPr/>
          <a:lstStyle/>
          <a:p>
            <a:r>
              <a:rPr lang="ja-JP" altLang="en-US" smtClean="0"/>
              <a:t>論理型プログラミング言語プログラミング言語論</a:t>
            </a:r>
            <a:endParaRPr lang="en-US" altLang="ja-JP"/>
          </a:p>
        </p:txBody>
      </p:sp>
      <p:sp>
        <p:nvSpPr>
          <p:cNvPr id="6" name="スライド番号プレースホルダ 5"/>
          <p:cNvSpPr>
            <a:spLocks noGrp="1"/>
          </p:cNvSpPr>
          <p:nvPr>
            <p:ph type="sldNum" sz="quarter" idx="12"/>
          </p:nvPr>
        </p:nvSpPr>
        <p:spPr/>
        <p:txBody>
          <a:bodyPr/>
          <a:lstStyle/>
          <a:p>
            <a:pPr>
              <a:defRPr/>
            </a:pPr>
            <a:fld id="{39BB99FE-0D3A-4C60-ADC9-0FE539EC25EF}" type="slidenum">
              <a:rPr lang="ja-JP" altLang="en-US" smtClean="0"/>
              <a:pPr>
                <a:defRPr/>
              </a:pPr>
              <a:t>78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D39FF7E9-CF7A-408E-B52A-DE8369F7B115}" type="slidenum">
              <a:rPr lang="ja-JP" altLang="en-US"/>
              <a:pPr>
                <a:defRPr/>
              </a:pPr>
              <a:t>11</a:t>
            </a:fld>
            <a:endParaRPr lang="en-US" altLang="ja-JP"/>
          </a:p>
        </p:txBody>
      </p:sp>
      <p:sp>
        <p:nvSpPr>
          <p:cNvPr id="5017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0179"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018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5D306BE-619C-447D-8BCD-E20D5184DFA8}" type="slidenum">
              <a:rPr lang="ja-JP" altLang="en-US" sz="1300">
                <a:latin typeface="Calibri" pitchFamily="34" charset="0"/>
              </a:rPr>
              <a:pPr algn="r" defTabSz="990600"/>
              <a:t>11</a:t>
            </a:fld>
            <a:endParaRPr lang="en-US" altLang="ja-JP" sz="1300">
              <a:latin typeface="Calibri" pitchFamily="34" charset="0"/>
            </a:endParaRPr>
          </a:p>
        </p:txBody>
      </p:sp>
      <p:sp>
        <p:nvSpPr>
          <p:cNvPr id="5018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521BFE9-C133-451B-AD9C-F829D0258B73}" type="slidenum">
              <a:rPr lang="en-US" altLang="ja-JP" sz="1300">
                <a:latin typeface="Calibri" pitchFamily="34" charset="0"/>
              </a:rPr>
              <a:pPr algn="r" defTabSz="990600"/>
              <a:t>11</a:t>
            </a:fld>
            <a:endParaRPr lang="en-US" altLang="ja-JP" sz="1300">
              <a:latin typeface="Calibri" pitchFamily="34" charset="0"/>
            </a:endParaRPr>
          </a:p>
        </p:txBody>
      </p:sp>
      <p:sp>
        <p:nvSpPr>
          <p:cNvPr id="501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3"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述語により、事実を述べる</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61FA67A-E299-42EA-933F-A758253448EB}" type="slidenum">
              <a:rPr lang="ja-JP" altLang="en-US"/>
              <a:pPr>
                <a:defRPr/>
              </a:pPr>
              <a:t>12</a:t>
            </a:fld>
            <a:endParaRPr lang="en-US" altLang="ja-JP"/>
          </a:p>
        </p:txBody>
      </p:sp>
      <p:sp>
        <p:nvSpPr>
          <p:cNvPr id="5120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120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120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2D98205-4E21-4E39-A277-485E1F4EE5C6}" type="slidenum">
              <a:rPr lang="ja-JP" altLang="en-US" sz="1300">
                <a:latin typeface="Calibri" pitchFamily="34" charset="0"/>
              </a:rPr>
              <a:pPr algn="r" defTabSz="990600"/>
              <a:t>12</a:t>
            </a:fld>
            <a:endParaRPr lang="en-US" altLang="ja-JP" sz="1300">
              <a:latin typeface="Calibri" pitchFamily="34" charset="0"/>
            </a:endParaRPr>
          </a:p>
        </p:txBody>
      </p:sp>
      <p:sp>
        <p:nvSpPr>
          <p:cNvPr id="5120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B7E6881-2A97-40D3-9AA3-3A3F37A570B9}" type="slidenum">
              <a:rPr lang="en-US" altLang="ja-JP" sz="1300">
                <a:latin typeface="Calibri" pitchFamily="34" charset="0"/>
              </a:rPr>
              <a:pPr algn="r" defTabSz="990600"/>
              <a:t>12</a:t>
            </a:fld>
            <a:endParaRPr lang="en-US" altLang="ja-JP" sz="1300">
              <a:latin typeface="Calibri" pitchFamily="34" charset="0"/>
            </a:endParaRPr>
          </a:p>
        </p:txBody>
      </p:sp>
      <p:sp>
        <p:nvSpPr>
          <p:cNvPr id="512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B61FA67A-E299-42EA-933F-A758253448EB}" type="slidenum">
              <a:rPr lang="ja-JP" altLang="en-US"/>
              <a:pPr>
                <a:defRPr/>
              </a:pPr>
              <a:t>13</a:t>
            </a:fld>
            <a:endParaRPr lang="en-US" altLang="ja-JP"/>
          </a:p>
        </p:txBody>
      </p:sp>
      <p:sp>
        <p:nvSpPr>
          <p:cNvPr id="51202"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51203"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5120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2D98205-4E21-4E39-A277-485E1F4EE5C6}" type="slidenum">
              <a:rPr lang="ja-JP" altLang="en-US" sz="1300">
                <a:latin typeface="Calibri" pitchFamily="34" charset="0"/>
              </a:rPr>
              <a:pPr algn="r" defTabSz="990600"/>
              <a:t>13</a:t>
            </a:fld>
            <a:endParaRPr lang="en-US" altLang="ja-JP" sz="1300">
              <a:latin typeface="Calibri" pitchFamily="34" charset="0"/>
            </a:endParaRPr>
          </a:p>
        </p:txBody>
      </p:sp>
      <p:sp>
        <p:nvSpPr>
          <p:cNvPr id="5120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B7E6881-2A97-40D3-9AA3-3A3F37A570B9}" type="slidenum">
              <a:rPr lang="en-US" altLang="ja-JP" sz="1300">
                <a:latin typeface="Calibri" pitchFamily="34" charset="0"/>
              </a:rPr>
              <a:pPr algn="r" defTabSz="990600"/>
              <a:t>13</a:t>
            </a:fld>
            <a:endParaRPr lang="en-US" altLang="ja-JP" sz="1300">
              <a:latin typeface="Calibri" pitchFamily="34" charset="0"/>
            </a:endParaRPr>
          </a:p>
        </p:txBody>
      </p:sp>
      <p:sp>
        <p:nvSpPr>
          <p:cNvPr id="512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7"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ヘッダー プレースホルダ 1"/>
          <p:cNvSpPr>
            <a:spLocks noGrp="1"/>
          </p:cNvSpPr>
          <p:nvPr>
            <p:ph type="hdr" sz="quarter"/>
          </p:nvPr>
        </p:nvSpPr>
        <p:spPr>
          <a:ln/>
        </p:spPr>
        <p:txBody>
          <a:bodyPr/>
          <a:lstStyle/>
          <a:p>
            <a:r>
              <a:rPr lang="ja-JP" altLang="en-US"/>
              <a:t>プログラミング言語論論理型言語</a:t>
            </a:r>
            <a:endParaRPr lang="en-US" altLang="ja-JP"/>
          </a:p>
        </p:txBody>
      </p:sp>
      <p:sp>
        <p:nvSpPr>
          <p:cNvPr id="9" name="フッター プレースホルダ 5"/>
          <p:cNvSpPr>
            <a:spLocks noGrp="1"/>
          </p:cNvSpPr>
          <p:nvPr>
            <p:ph type="ftr" sz="quarter" idx="4"/>
          </p:nvPr>
        </p:nvSpPr>
        <p:spPr>
          <a:ln/>
        </p:spPr>
        <p:txBody>
          <a:bodyPr/>
          <a:lstStyle/>
          <a:p>
            <a:r>
              <a:rPr lang="ja-JP" altLang="en-US"/>
              <a:t>論理型プログラミング言語プログラミング言語論</a:t>
            </a:r>
            <a:endParaRPr lang="en-US" altLang="ja-JP"/>
          </a:p>
        </p:txBody>
      </p:sp>
      <p:sp>
        <p:nvSpPr>
          <p:cNvPr id="10" name="スライド番号プレースホルダ 6"/>
          <p:cNvSpPr>
            <a:spLocks noGrp="1"/>
          </p:cNvSpPr>
          <p:nvPr>
            <p:ph type="sldNum" sz="quarter" idx="5"/>
          </p:nvPr>
        </p:nvSpPr>
        <p:spPr>
          <a:ln/>
        </p:spPr>
        <p:txBody>
          <a:bodyPr/>
          <a:lstStyle/>
          <a:p>
            <a:pPr>
              <a:defRPr/>
            </a:pPr>
            <a:fld id="{746EA2D7-6F9A-447C-AA05-9FB2B4E8910F}" type="slidenum">
              <a:rPr lang="ja-JP" altLang="en-US"/>
              <a:pPr>
                <a:defRPr/>
              </a:pPr>
              <a:t>14</a:t>
            </a:fld>
            <a:endParaRPr lang="en-US" altLang="ja-JP"/>
          </a:p>
        </p:txBody>
      </p:sp>
      <p:sp>
        <p:nvSpPr>
          <p:cNvPr id="144386"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論理型言語</a:t>
            </a:r>
            <a:endParaRPr lang="en-US" altLang="ja-JP" sz="1300">
              <a:latin typeface="Calibri" pitchFamily="34" charset="0"/>
            </a:endParaRPr>
          </a:p>
        </p:txBody>
      </p:sp>
      <p:sp>
        <p:nvSpPr>
          <p:cNvPr id="144387" name="フッター プレースホルダ 5"/>
          <p:cNvSpPr txBox="1">
            <a:spLocks noGrp="1"/>
          </p:cNvSpPr>
          <p:nvPr/>
        </p:nvSpPr>
        <p:spPr bwMode="auto">
          <a:xfrm>
            <a:off x="0" y="9710738"/>
            <a:ext cx="3076575" cy="511175"/>
          </a:xfrm>
          <a:prstGeom prst="rect">
            <a:avLst/>
          </a:prstGeom>
          <a:noFill/>
          <a:ln w="9525">
            <a:noFill/>
            <a:miter lim="800000"/>
            <a:headEnd/>
            <a:tailEnd/>
          </a:ln>
        </p:spPr>
        <p:txBody>
          <a:bodyPr lIns="99048" tIns="49524" rIns="99048" bIns="49524" anchor="b"/>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4438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7E0C0D8-09E7-41E7-89FB-9CB33732CC0E}" type="slidenum">
              <a:rPr lang="ja-JP" altLang="en-US" sz="1300">
                <a:latin typeface="Calibri" pitchFamily="34" charset="0"/>
              </a:rPr>
              <a:pPr algn="r" defTabSz="990600"/>
              <a:t>14</a:t>
            </a:fld>
            <a:endParaRPr lang="en-US" altLang="ja-JP" sz="1300">
              <a:latin typeface="Calibri" pitchFamily="34" charset="0"/>
            </a:endParaRPr>
          </a:p>
        </p:txBody>
      </p:sp>
      <p:sp>
        <p:nvSpPr>
          <p:cNvPr id="14438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E8C5211-6F0F-4DDE-A658-AEDBC5136A50}" type="slidenum">
              <a:rPr lang="en-US" altLang="ja-JP" sz="1300">
                <a:latin typeface="Calibri" pitchFamily="34" charset="0"/>
              </a:rPr>
              <a:pPr algn="r" defTabSz="990600"/>
              <a:t>14</a:t>
            </a:fld>
            <a:endParaRPr lang="en-US" altLang="ja-JP" sz="1300">
              <a:latin typeface="Calibri" pitchFamily="34" charset="0"/>
            </a:endParaRPr>
          </a:p>
        </p:txBody>
      </p:sp>
      <p:sp>
        <p:nvSpPr>
          <p:cNvPr id="1443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439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54960C8E-22D3-4919-AD92-0D6E904F3B1F}" type="datetime1">
              <a:rPr lang="ja-JP" altLang="en-US"/>
              <a:pPr>
                <a:defRPr/>
              </a:pPr>
              <a:t>2014/10/30</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DCDC83AC-E7C0-4FC9-B595-2E34CF17B397}"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20232790-BB79-4C74-92FA-60BEC8292718}" type="datetime1">
              <a:rPr lang="ja-JP" altLang="en-US"/>
              <a:pPr>
                <a:defRPr/>
              </a:pPr>
              <a:t>2014/10/30</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F65F0CBA-5CB8-4261-ACB1-8DE80490D057}"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B8C74C8C-6DD2-460F-9D71-643190E3F50F}" type="datetime1">
              <a:rPr lang="ja-JP" altLang="en-US"/>
              <a:pPr>
                <a:defRPr/>
              </a:pPr>
              <a:t>2014/10/30</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CF41F45E-9AA3-4632-9443-CF6534832E94}"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0465A9FF-EA18-44C6-B304-89062B272861}" type="datetime1">
              <a:rPr lang="ja-JP" altLang="en-US"/>
              <a:pPr>
                <a:defRPr/>
              </a:pPr>
              <a:t>2014/10/30</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77A91AF5-F8F4-408B-9253-8763F6576B25}"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759C7CEC-AFE2-442E-BBCF-A2AA75B36D22}" type="datetime1">
              <a:rPr lang="ja-JP" altLang="en-US"/>
              <a:pPr>
                <a:defRPr/>
              </a:pPr>
              <a:t>2014/10/30</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0E9F3197-AA97-422D-BC75-6F655098E3E0}"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901743D1-4552-4364-8799-CB9CE7A98311}" type="datetime1">
              <a:rPr lang="ja-JP" altLang="en-US"/>
              <a:pPr>
                <a:defRPr/>
              </a:pPr>
              <a:t>2014/10/30</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EECEB8E1-6952-4346-B361-84C63DB80D2F}"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17EEBEE1-270B-4C12-A427-985467CC01D6}" type="datetime1">
              <a:rPr lang="ja-JP" altLang="en-US"/>
              <a:pPr>
                <a:defRPr/>
              </a:pPr>
              <a:t>2014/10/30</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B66F96EA-BCD3-4771-B1BC-EA99A768DDDC}"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B11C2633-ACB7-4847-8E07-376F9A615241}" type="datetime1">
              <a:rPr lang="ja-JP" altLang="en-US"/>
              <a:pPr>
                <a:defRPr/>
              </a:pPr>
              <a:t>2014/10/30</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361E7997-06B7-4D17-9B93-3114EB687DA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90C650D5-8CBB-4422-A9F6-F92059E9CF1C}" type="datetime1">
              <a:rPr lang="ja-JP" altLang="en-US"/>
              <a:pPr>
                <a:defRPr/>
              </a:pPr>
              <a:t>2014/10/30</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D2F26487-A3A8-4BD9-9A5C-58A40C14279D}"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03E03E76-B082-47BA-B109-4A6E55E78C69}" type="datetime1">
              <a:rPr lang="ja-JP" altLang="en-US"/>
              <a:pPr>
                <a:defRPr/>
              </a:pPr>
              <a:t>2014/10/30</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454ED92F-665E-4B90-B8AF-FC4BE9150B57}"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84EDC649-69DD-453C-886A-079F2EA69648}" type="datetime1">
              <a:rPr lang="ja-JP" altLang="en-US"/>
              <a:pPr>
                <a:defRPr/>
              </a:pPr>
              <a:t>2014/10/30</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E5E13062-9424-4448-AFFE-9F5AD23C55F9}"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2D05A18C-1EA3-47EE-9CDF-70979A552E9A}" type="datetime1">
              <a:rPr lang="ja-JP" altLang="en-US"/>
              <a:pPr>
                <a:defRPr/>
              </a:pPr>
              <a:t>2014/10/30</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1160C2CA-319B-4B9C-A7C1-FD4448430EEE}"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756"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smtClean="0"/>
              <a:t>プログラミング言語論</a:t>
            </a:r>
            <a:endParaRPr lang="ja-JP" altLang="en-US" sz="5400"/>
          </a:p>
        </p:txBody>
      </p:sp>
      <p:sp>
        <p:nvSpPr>
          <p:cNvPr id="3075" name="サブタイトル 2"/>
          <p:cNvSpPr>
            <a:spLocks noGrp="1"/>
          </p:cNvSpPr>
          <p:nvPr>
            <p:ph type="subTitle" sz="quarter" idx="1"/>
          </p:nvPr>
        </p:nvSpPr>
        <p:spPr>
          <a:xfrm>
            <a:off x="755650" y="3357563"/>
            <a:ext cx="7777163" cy="2520950"/>
          </a:xfrm>
        </p:spPr>
        <p:txBody>
          <a:bodyPr/>
          <a:lstStyle/>
          <a:p>
            <a:pPr algn="ctr" eaLnBrk="1" hangingPunct="1">
              <a:lnSpc>
                <a:spcPct val="100000"/>
              </a:lnSpc>
            </a:pPr>
            <a:r>
              <a:rPr lang="ja-JP" altLang="en-US" sz="5400" u="sng" smtClean="0"/>
              <a:t>論理型プログラミング言語</a:t>
            </a:r>
          </a:p>
          <a:p>
            <a:pPr algn="ctr" eaLnBrk="1" hangingPunct="1">
              <a:lnSpc>
                <a:spcPct val="80000"/>
              </a:lnSpc>
            </a:pPr>
            <a:endParaRPr lang="ja-JP" altLang="en-US" sz="4400" smtClean="0"/>
          </a:p>
          <a:p>
            <a:pPr algn="ctr" eaLnBrk="1" hangingPunct="1">
              <a:lnSpc>
                <a:spcPct val="100000"/>
              </a:lnSpc>
            </a:pPr>
            <a:r>
              <a:rPr lang="ja-JP" altLang="en-US" sz="4400" smtClean="0"/>
              <a:t>水野嘉明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１</a:t>
            </a:r>
            <a:r>
              <a:rPr lang="en-US" altLang="ja-JP" smtClean="0">
                <a:effectLst/>
              </a:rPr>
              <a:t>.</a:t>
            </a:r>
            <a:r>
              <a:rPr lang="ja-JP" altLang="en-US" smtClean="0">
                <a:effectLst/>
              </a:rPr>
              <a:t>３ 述語</a:t>
            </a:r>
            <a:endParaRPr kumimoji="1" lang="ja-JP" altLang="en-US"/>
          </a:p>
        </p:txBody>
      </p:sp>
      <p:sp>
        <p:nvSpPr>
          <p:cNvPr id="3" name="コンテンツ プレースホルダ 2"/>
          <p:cNvSpPr>
            <a:spLocks noGrp="1"/>
          </p:cNvSpPr>
          <p:nvPr>
            <p:ph idx="1"/>
          </p:nvPr>
        </p:nvSpPr>
        <p:spPr/>
        <p:txBody>
          <a:bodyPr/>
          <a:lstStyle/>
          <a:p>
            <a:pPr lvl="1" eaLnBrk="1" hangingPunct="1"/>
            <a:r>
              <a:rPr lang="ja-JP" altLang="en-US" smtClean="0"/>
              <a:t>新たな述語を論理式で定義することによってプログラムを作り上げていく</a:t>
            </a:r>
          </a:p>
          <a:p>
            <a:pPr lvl="1" eaLnBrk="1" hangingPunct="1"/>
            <a:r>
              <a:rPr lang="ja-JP" altLang="en-US" smtClean="0"/>
              <a:t>基本構造</a:t>
            </a:r>
          </a:p>
          <a:p>
            <a:pPr lvl="1" eaLnBrk="1" hangingPunct="1">
              <a:buNone/>
            </a:pPr>
            <a:r>
              <a:rPr lang="ja-JP" altLang="en-US" smtClean="0"/>
              <a:t>	   述語名（項，項，・・・，項）</a:t>
            </a:r>
            <a:endParaRPr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EA889C7-0552-4D9D-9D20-5D03DB482186}" type="slidenum">
              <a:rPr lang="ja-JP" altLang="en-US">
                <a:latin typeface="ＭＳ Ｐゴシック" pitchFamily="50" charset="-128"/>
              </a:rPr>
              <a:pPr algn="r"/>
              <a:t>10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noFill/>
        </p:spPr>
        <p:txBody>
          <a:bodyPr/>
          <a:lstStyle/>
          <a:p>
            <a:pPr eaLnBrk="1" hangingPunct="1"/>
            <a:r>
              <a:rPr lang="ja-JP" altLang="en-US" smtClean="0">
                <a:effectLst/>
              </a:rPr>
              <a:t>１</a:t>
            </a:r>
            <a:r>
              <a:rPr lang="en-US" altLang="ja-JP" smtClean="0">
                <a:effectLst/>
              </a:rPr>
              <a:t>.</a:t>
            </a:r>
            <a:r>
              <a:rPr lang="ja-JP" altLang="en-US" smtClean="0">
                <a:effectLst/>
              </a:rPr>
              <a:t>３ 述語</a:t>
            </a:r>
            <a:endParaRPr lang="en-US" altLang="ja-JP" smtClean="0">
              <a:effectLst/>
            </a:endParaRPr>
          </a:p>
        </p:txBody>
      </p:sp>
      <p:sp>
        <p:nvSpPr>
          <p:cNvPr id="12291" name="Rectangle 3"/>
          <p:cNvSpPr>
            <a:spLocks noGrp="1" noChangeArrowheads="1"/>
          </p:cNvSpPr>
          <p:nvPr>
            <p:ph idx="4294967295"/>
          </p:nvPr>
        </p:nvSpPr>
        <p:spPr>
          <a:xfrm>
            <a:off x="682625" y="1981200"/>
            <a:ext cx="7772400" cy="4543425"/>
          </a:xfrm>
        </p:spPr>
        <p:txBody>
          <a:bodyPr/>
          <a:lstStyle/>
          <a:p>
            <a:pPr lvl="1" eaLnBrk="1" hangingPunct="1"/>
            <a:r>
              <a:rPr lang="ja-JP" altLang="en-US" smtClean="0"/>
              <a:t>例</a:t>
            </a:r>
          </a:p>
          <a:p>
            <a:pPr lvl="1" eaLnBrk="1" hangingPunct="1">
              <a:buFont typeface="Wingdings" pitchFamily="2" charset="2"/>
              <a:buNone/>
            </a:pPr>
            <a:r>
              <a:rPr lang="ja-JP" altLang="en-US" smtClean="0"/>
              <a:t>	 「</a:t>
            </a:r>
            <a:r>
              <a:rPr lang="en-US" altLang="ja-JP" smtClean="0">
                <a:latin typeface="ＭＳ ゴシック" pitchFamily="49" charset="-128"/>
                <a:ea typeface="ＭＳ ゴシック" pitchFamily="49" charset="-128"/>
              </a:rPr>
              <a:t>taro</a:t>
            </a:r>
            <a:r>
              <a:rPr lang="en-US" altLang="ja-JP" smtClean="0"/>
              <a:t> </a:t>
            </a:r>
            <a:r>
              <a:rPr lang="ja-JP" altLang="en-US" smtClean="0"/>
              <a:t>は </a:t>
            </a:r>
            <a:r>
              <a:rPr lang="en-US" altLang="ja-JP" smtClean="0">
                <a:latin typeface="ＭＳ ゴシック" pitchFamily="49" charset="-128"/>
                <a:ea typeface="ＭＳ ゴシック" pitchFamily="49" charset="-128"/>
              </a:rPr>
              <a:t>hanako</a:t>
            </a:r>
            <a:r>
              <a:rPr lang="en-US" altLang="ja-JP" smtClean="0"/>
              <a:t> </a:t>
            </a:r>
            <a:r>
              <a:rPr lang="ja-JP" altLang="en-US" smtClean="0"/>
              <a:t>の父親である」</a:t>
            </a:r>
          </a:p>
          <a:p>
            <a:pPr lvl="1" eaLnBrk="1" hangingPunct="1">
              <a:buFont typeface="Wingdings" pitchFamily="2" charset="2"/>
              <a:buNone/>
            </a:pPr>
            <a:endParaRPr lang="ja-JP" altLang="en-US" smtClean="0"/>
          </a:p>
          <a:p>
            <a:pPr lvl="1" eaLnBrk="1" hangingPunct="1">
              <a:lnSpc>
                <a:spcPct val="130000"/>
              </a:lnSpc>
              <a:buFont typeface="Wingdings" pitchFamily="2" charset="2"/>
              <a:buNone/>
            </a:pPr>
            <a:endParaRPr lang="ja-JP" altLang="en-US" smtClean="0"/>
          </a:p>
          <a:p>
            <a:pPr lvl="1" eaLnBrk="1" hangingPunct="1">
              <a:lnSpc>
                <a:spcPct val="40000"/>
              </a:lnSpc>
              <a:buFont typeface="Wingdings" pitchFamily="2" charset="2"/>
              <a:buNone/>
            </a:pPr>
            <a:r>
              <a:rPr lang="ja-JP" altLang="en-US" smtClean="0"/>
              <a:t>	</a:t>
            </a:r>
          </a:p>
          <a:p>
            <a:pPr lvl="1" eaLnBrk="1" hangingPunct="1">
              <a:buFont typeface="Wingdings" pitchFamily="2" charset="2"/>
              <a:buNone/>
            </a:pPr>
            <a:r>
              <a:rPr lang="ja-JP" altLang="en-US" smtClean="0"/>
              <a:t>	システムは、様々な質問に答えることが出来る</a:t>
            </a:r>
          </a:p>
        </p:txBody>
      </p:sp>
      <p:sp>
        <p:nvSpPr>
          <p:cNvPr id="122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1E8222F-C5B5-4424-B8FB-1B7E8A6C91DB}" type="slidenum">
              <a:rPr lang="ja-JP" altLang="en-US">
                <a:latin typeface="ＭＳ Ｐゴシック" pitchFamily="50" charset="-128"/>
              </a:rPr>
              <a:pPr algn="r"/>
              <a:t>11</a:t>
            </a:fld>
            <a:endParaRPr lang="en-US" altLang="ja-JP">
              <a:latin typeface="ＭＳ Ｐゴシック" pitchFamily="50" charset="-128"/>
            </a:endParaRPr>
          </a:p>
        </p:txBody>
      </p:sp>
      <p:sp useBgFill="1">
        <p:nvSpPr>
          <p:cNvPr id="12293" name="Text Box 5"/>
          <p:cNvSpPr txBox="1">
            <a:spLocks noChangeArrowheads="1"/>
          </p:cNvSpPr>
          <p:nvPr/>
        </p:nvSpPr>
        <p:spPr bwMode="auto">
          <a:xfrm>
            <a:off x="1403350" y="3397250"/>
            <a:ext cx="6840538" cy="679450"/>
          </a:xfrm>
          <a:prstGeom prst="rect">
            <a:avLst/>
          </a:prstGeom>
          <a:ln w="38100">
            <a:solidFill>
              <a:schemeClr val="accent2"/>
            </a:solidFill>
            <a:miter lim="800000"/>
            <a:headEnd/>
            <a:tailEnd/>
          </a:ln>
        </p:spPr>
        <p:txBody>
          <a:bodyPr>
            <a:spAutoFit/>
          </a:bodyPr>
          <a:lstStyle/>
          <a:p>
            <a:pPr>
              <a:spcBef>
                <a:spcPct val="50000"/>
              </a:spcBef>
            </a:pPr>
            <a:r>
              <a:rPr lang="en-US" altLang="ja-JP" sz="3600">
                <a:latin typeface="ＭＳ ゴシック" pitchFamily="49" charset="-128"/>
                <a:ea typeface="ＭＳ ゴシック" pitchFamily="49" charset="-128"/>
              </a:rPr>
              <a:t>  father(taro, hanako).</a:t>
            </a:r>
          </a:p>
        </p:txBody>
      </p:sp>
      <p:sp>
        <p:nvSpPr>
          <p:cNvPr id="12294" name="AutoShape 6"/>
          <p:cNvSpPr>
            <a:spLocks noChangeArrowheads="1"/>
          </p:cNvSpPr>
          <p:nvPr/>
        </p:nvSpPr>
        <p:spPr bwMode="auto">
          <a:xfrm>
            <a:off x="3059113" y="4294188"/>
            <a:ext cx="1152525" cy="863004"/>
          </a:xfrm>
          <a:prstGeom prst="downArrow">
            <a:avLst>
              <a:gd name="adj1" fmla="val 50000"/>
              <a:gd name="adj2" fmla="val 25000"/>
            </a:avLst>
          </a:prstGeom>
          <a:solidFill>
            <a:schemeClr val="accent2"/>
          </a:solidFill>
          <a:ln w="38100">
            <a:solidFill>
              <a:schemeClr val="accent2"/>
            </a:solidFill>
            <a:miter lim="800000"/>
            <a:headEnd/>
            <a:tailEnd/>
          </a:ln>
        </p:spPr>
        <p:txBody>
          <a:bodyPr vert="eaVert" wrap="none" anchor="ctr"/>
          <a:lstStyle/>
          <a:p>
            <a:endParaRPr lang="ja-JP" altLang="en-US"/>
          </a:p>
        </p:txBody>
      </p:sp>
      <p:sp>
        <p:nvSpPr>
          <p:cNvPr id="7" name="テキスト ボックス 6"/>
          <p:cNvSpPr txBox="1"/>
          <p:nvPr/>
        </p:nvSpPr>
        <p:spPr>
          <a:xfrm>
            <a:off x="4211960" y="4365104"/>
            <a:ext cx="3744416" cy="584775"/>
          </a:xfrm>
          <a:prstGeom prst="rect">
            <a:avLst/>
          </a:prstGeom>
          <a:noFill/>
        </p:spPr>
        <p:txBody>
          <a:bodyPr wrap="square" rtlCol="0">
            <a:spAutoFit/>
          </a:bodyPr>
          <a:lstStyle/>
          <a:p>
            <a:r>
              <a:rPr kumimoji="1" lang="ja-JP" altLang="en-US" sz="3200" smtClean="0"/>
              <a:t>事実を述べておく</a:t>
            </a:r>
            <a:endParaRPr kumimoji="1" lang="ja-JP"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strips(downRight)">
                                      <p:cBhvr>
                                        <p:cTn id="7" dur="500"/>
                                        <p:tgtEl>
                                          <p:spTgt spid="12294"/>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12291">
                                            <p:txEl>
                                              <p:pRg st="5" end="5"/>
                                            </p:txEl>
                                          </p:spTgt>
                                        </p:tgtEl>
                                        <p:attrNameLst>
                                          <p:attrName>style.visibility</p:attrName>
                                        </p:attrNameLst>
                                      </p:cBhvr>
                                      <p:to>
                                        <p:strVal val="visible"/>
                                      </p:to>
                                    </p:set>
                                    <p:animEffect transition="in" filter="strips(downRight)">
                                      <p:cBhvr>
                                        <p:cTn id="11"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noFill/>
        </p:spPr>
        <p:txBody>
          <a:bodyPr/>
          <a:lstStyle/>
          <a:p>
            <a:pPr eaLnBrk="1" hangingPunct="1"/>
            <a:r>
              <a:rPr lang="ja-JP" altLang="en-US" smtClean="0">
                <a:effectLst/>
              </a:rPr>
              <a:t>１</a:t>
            </a:r>
            <a:r>
              <a:rPr lang="en-US" altLang="ja-JP" smtClean="0">
                <a:effectLst/>
              </a:rPr>
              <a:t>.</a:t>
            </a:r>
            <a:r>
              <a:rPr lang="ja-JP" altLang="en-US" smtClean="0">
                <a:effectLst/>
              </a:rPr>
              <a:t>３ 述語</a:t>
            </a:r>
            <a:endParaRPr lang="en-US" altLang="ja-JP" smtClean="0">
              <a:effectLst/>
            </a:endParaRPr>
          </a:p>
        </p:txBody>
      </p:sp>
      <p:sp>
        <p:nvSpPr>
          <p:cNvPr id="13315" name="Rectangle 3"/>
          <p:cNvSpPr>
            <a:spLocks noGrp="1" noChangeArrowheads="1"/>
          </p:cNvSpPr>
          <p:nvPr>
            <p:ph idx="4294967295"/>
          </p:nvPr>
        </p:nvSpPr>
        <p:spPr>
          <a:xfrm>
            <a:off x="682625" y="1981200"/>
            <a:ext cx="7772400" cy="584200"/>
          </a:xfrm>
        </p:spPr>
        <p:txBody>
          <a:bodyPr/>
          <a:lstStyle/>
          <a:p>
            <a:pPr lvl="1" eaLnBrk="1" hangingPunct="1">
              <a:buFont typeface="Wingdings" pitchFamily="2" charset="2"/>
              <a:buNone/>
            </a:pPr>
            <a:r>
              <a:rPr lang="ja-JP" altLang="en-US" smtClean="0"/>
              <a:t>質問とその回答 （</a:t>
            </a:r>
            <a:r>
              <a:rPr lang="en-US" altLang="ja-JP" smtClean="0"/>
              <a:t>1</a:t>
            </a:r>
            <a:r>
              <a:rPr lang="ja-JP" altLang="en-US" smtClean="0"/>
              <a:t>）</a:t>
            </a:r>
            <a:endParaRPr lang="en-US" altLang="ja-JP" smtClean="0"/>
          </a:p>
          <a:p>
            <a:pPr lvl="1" eaLnBrk="1" hangingPunct="1">
              <a:buFont typeface="Wingdings" pitchFamily="2" charset="2"/>
              <a:buNone/>
            </a:pPr>
            <a:endParaRPr lang="en-US" altLang="ja-JP" smtClean="0"/>
          </a:p>
          <a:p>
            <a:pPr lvl="1" eaLnBrk="1" hangingPunct="1">
              <a:buFont typeface="Wingdings" pitchFamily="2" charset="2"/>
              <a:buNone/>
            </a:pPr>
            <a:endParaRPr lang="en-US" altLang="ja-JP" smtClean="0"/>
          </a:p>
          <a:p>
            <a:pPr lvl="1" eaLnBrk="1" hangingPunct="1">
              <a:buFont typeface="Wingdings" pitchFamily="2" charset="2"/>
              <a:buNone/>
            </a:pPr>
            <a:endParaRPr lang="en-US" altLang="ja-JP" smtClean="0"/>
          </a:p>
          <a:p>
            <a:pPr lvl="1" eaLnBrk="1" hangingPunct="1">
              <a:buFont typeface="Wingdings" pitchFamily="2" charset="2"/>
              <a:buNone/>
            </a:pPr>
            <a:r>
              <a:rPr lang="ja-JP" altLang="en-US" smtClean="0"/>
              <a:t>  質問（述語）が、真か偽かを答える</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3832EE9-B740-4E40-8DA8-DB11EF07331D}" type="slidenum">
              <a:rPr lang="ja-JP" altLang="en-US">
                <a:latin typeface="ＭＳ Ｐゴシック" pitchFamily="50" charset="-128"/>
              </a:rPr>
              <a:pPr algn="r"/>
              <a:t>12</a:t>
            </a:fld>
            <a:endParaRPr lang="en-US" altLang="ja-JP">
              <a:latin typeface="ＭＳ Ｐゴシック" pitchFamily="50" charset="-128"/>
            </a:endParaRPr>
          </a:p>
        </p:txBody>
      </p:sp>
      <p:sp useBgFill="1">
        <p:nvSpPr>
          <p:cNvPr id="13317" name="Text Box 5"/>
          <p:cNvSpPr txBox="1">
            <a:spLocks noChangeArrowheads="1"/>
          </p:cNvSpPr>
          <p:nvPr/>
        </p:nvSpPr>
        <p:spPr bwMode="auto">
          <a:xfrm>
            <a:off x="1187450" y="2965004"/>
            <a:ext cx="7488238" cy="1328092"/>
          </a:xfrm>
          <a:prstGeom prst="rect">
            <a:avLst/>
          </a:prstGeom>
          <a:ln w="38100">
            <a:solidFill>
              <a:schemeClr val="accent2"/>
            </a:solidFill>
            <a:miter lim="800000"/>
            <a:headEnd/>
            <a:tailEnd/>
          </a:ln>
        </p:spPr>
        <p:txBody>
          <a:bodyPr wrap="square">
            <a:normAutofit/>
          </a:bodyPr>
          <a:lstStyle/>
          <a:p>
            <a:pPr>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father(taro, hanako).</a:t>
            </a:r>
          </a:p>
          <a:p>
            <a:pPr>
              <a:lnSpc>
                <a:spcPct val="60000"/>
              </a:lnSpc>
              <a:spcBef>
                <a:spcPct val="50000"/>
              </a:spcBef>
              <a:spcAft>
                <a:spcPts val="0"/>
              </a:spcAft>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true</a:t>
            </a:r>
            <a:r>
              <a:rPr lang="en-US" altLang="ja-JP" sz="3600" i="1" smtClean="0">
                <a:latin typeface="ＭＳ ゴシック" pitchFamily="49" charset="-128"/>
                <a:ea typeface="ＭＳ ゴシック" pitchFamily="49" charset="-128"/>
              </a:rPr>
              <a:t>.</a:t>
            </a:r>
            <a:endParaRPr lang="en-US" altLang="ja-JP" sz="3600" i="1">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noFill/>
        </p:spPr>
        <p:txBody>
          <a:bodyPr/>
          <a:lstStyle/>
          <a:p>
            <a:pPr eaLnBrk="1" hangingPunct="1"/>
            <a:r>
              <a:rPr lang="ja-JP" altLang="en-US" smtClean="0">
                <a:effectLst/>
              </a:rPr>
              <a:t>１</a:t>
            </a:r>
            <a:r>
              <a:rPr lang="en-US" altLang="ja-JP" smtClean="0">
                <a:effectLst/>
              </a:rPr>
              <a:t>.</a:t>
            </a:r>
            <a:r>
              <a:rPr lang="ja-JP" altLang="en-US" smtClean="0">
                <a:effectLst/>
              </a:rPr>
              <a:t>３ 述語</a:t>
            </a:r>
            <a:endParaRPr lang="en-US" altLang="ja-JP" smtClean="0">
              <a:effectLst/>
            </a:endParaRPr>
          </a:p>
        </p:txBody>
      </p:sp>
      <p:sp>
        <p:nvSpPr>
          <p:cNvPr id="13315" name="Rectangle 3"/>
          <p:cNvSpPr>
            <a:spLocks noGrp="1" noChangeArrowheads="1"/>
          </p:cNvSpPr>
          <p:nvPr>
            <p:ph idx="4294967295"/>
          </p:nvPr>
        </p:nvSpPr>
        <p:spPr>
          <a:xfrm>
            <a:off x="682625" y="1916832"/>
            <a:ext cx="7772400" cy="584200"/>
          </a:xfrm>
        </p:spPr>
        <p:txBody>
          <a:bodyPr/>
          <a:lstStyle/>
          <a:p>
            <a:pPr lvl="1" eaLnBrk="1" hangingPunct="1">
              <a:buFont typeface="Wingdings" pitchFamily="2" charset="2"/>
              <a:buNone/>
            </a:pPr>
            <a:r>
              <a:rPr lang="ja-JP" altLang="en-US" smtClean="0"/>
              <a:t>質問とその回答 （２）</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3832EE9-B740-4E40-8DA8-DB11EF07331D}" type="slidenum">
              <a:rPr lang="ja-JP" altLang="en-US">
                <a:latin typeface="ＭＳ Ｐゴシック" pitchFamily="50" charset="-128"/>
              </a:rPr>
              <a:pPr algn="r"/>
              <a:t>13</a:t>
            </a:fld>
            <a:endParaRPr lang="en-US" altLang="ja-JP">
              <a:latin typeface="ＭＳ Ｐゴシック" pitchFamily="50" charset="-128"/>
            </a:endParaRPr>
          </a:p>
        </p:txBody>
      </p:sp>
      <p:sp useBgFill="1">
        <p:nvSpPr>
          <p:cNvPr id="13317" name="Text Box 5"/>
          <p:cNvSpPr txBox="1">
            <a:spLocks noChangeArrowheads="1"/>
          </p:cNvSpPr>
          <p:nvPr/>
        </p:nvSpPr>
        <p:spPr bwMode="auto">
          <a:xfrm>
            <a:off x="1187450" y="2716560"/>
            <a:ext cx="7488238" cy="2474524"/>
          </a:xfrm>
          <a:prstGeom prst="rect">
            <a:avLst/>
          </a:prstGeom>
          <a:ln w="38100">
            <a:solidFill>
              <a:schemeClr val="accent2"/>
            </a:solidFill>
            <a:miter lim="800000"/>
            <a:headEnd/>
            <a:tailEnd/>
          </a:ln>
        </p:spPr>
        <p:txBody>
          <a:bodyPr>
            <a:spAutoFit/>
          </a:bodyPr>
          <a:lstStyle/>
          <a:p>
            <a:pPr>
              <a:spcBef>
                <a:spcPct val="50000"/>
              </a:spcBef>
            </a:pP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father(taro, X).</a:t>
            </a:r>
          </a:p>
          <a:p>
            <a:pPr>
              <a:lnSpc>
                <a:spcPct val="60000"/>
              </a:lnSpc>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X = hanako .</a:t>
            </a:r>
          </a:p>
          <a:p>
            <a:pPr>
              <a:lnSpc>
                <a:spcPct val="60000"/>
              </a:lnSpc>
              <a:spcBef>
                <a:spcPct val="50000"/>
              </a:spcBef>
            </a:pPr>
            <a:r>
              <a:rPr lang="en-US" altLang="ja-JP" sz="3600">
                <a:latin typeface="ＭＳ ゴシック" pitchFamily="49" charset="-128"/>
                <a:ea typeface="ＭＳ ゴシック" pitchFamily="49" charset="-128"/>
              </a:rPr>
              <a:t> </a:t>
            </a:r>
            <a:r>
              <a:rPr lang="ja-JP" altLang="en-US" sz="3600" smtClean="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father(Y, hanako).</a:t>
            </a:r>
          </a:p>
          <a:p>
            <a:pPr>
              <a:lnSpc>
                <a:spcPct val="60000"/>
              </a:lnSpc>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Y = taro .</a:t>
            </a:r>
          </a:p>
        </p:txBody>
      </p:sp>
      <p:sp>
        <p:nvSpPr>
          <p:cNvPr id="6" name="テキスト ボックス 5"/>
          <p:cNvSpPr txBox="1"/>
          <p:nvPr/>
        </p:nvSpPr>
        <p:spPr>
          <a:xfrm>
            <a:off x="1187624" y="5308848"/>
            <a:ext cx="7272808" cy="1200329"/>
          </a:xfrm>
          <a:prstGeom prst="rect">
            <a:avLst/>
          </a:prstGeom>
          <a:noFill/>
        </p:spPr>
        <p:txBody>
          <a:bodyPr wrap="square" rtlCol="0">
            <a:spAutoFit/>
          </a:bodyPr>
          <a:lstStyle/>
          <a:p>
            <a:r>
              <a:rPr kumimoji="1" lang="en-US" altLang="ja-JP" sz="3600" smtClean="0"/>
              <a:t>X</a:t>
            </a:r>
            <a:r>
              <a:rPr kumimoji="1" lang="ja-JP" altLang="en-US" sz="3600" smtClean="0"/>
              <a:t>、</a:t>
            </a:r>
            <a:r>
              <a:rPr kumimoji="1" lang="en-US" altLang="ja-JP" sz="3600" smtClean="0"/>
              <a:t>Y</a:t>
            </a:r>
            <a:r>
              <a:rPr kumimoji="1" lang="ja-JP" altLang="en-US" sz="3600" smtClean="0"/>
              <a:t>は変数。 質問を真にするような</a:t>
            </a:r>
            <a:endParaRPr kumimoji="1" lang="en-US" altLang="ja-JP" sz="3600" smtClean="0"/>
          </a:p>
          <a:p>
            <a:r>
              <a:rPr lang="ja-JP" altLang="en-US" sz="3600" smtClean="0"/>
              <a:t>変数の値を求めて、答える。</a:t>
            </a:r>
            <a:endParaRPr kumimoji="1" lang="ja-JP" altLang="en-US" sz="3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１</a:t>
            </a:r>
            <a:r>
              <a:rPr lang="en-US" altLang="ja-JP" smtClean="0">
                <a:effectLst/>
              </a:rPr>
              <a:t>.</a:t>
            </a:r>
            <a:r>
              <a:rPr lang="ja-JP" altLang="en-US" smtClean="0">
                <a:effectLst/>
              </a:rPr>
              <a:t>３ 述語</a:t>
            </a:r>
            <a:endParaRPr lang="en-US" altLang="ja-JP" smtClean="0">
              <a:effectLst/>
            </a:endParaRPr>
          </a:p>
        </p:txBody>
      </p:sp>
      <p:sp>
        <p:nvSpPr>
          <p:cNvPr id="143363" name="Rectangle 3"/>
          <p:cNvSpPr>
            <a:spLocks noGrp="1" noChangeArrowheads="1"/>
          </p:cNvSpPr>
          <p:nvPr>
            <p:ph idx="4294967295"/>
          </p:nvPr>
        </p:nvSpPr>
        <p:spPr>
          <a:xfrm>
            <a:off x="682625" y="1981200"/>
            <a:ext cx="7921625" cy="4616152"/>
          </a:xfrm>
        </p:spPr>
        <p:txBody>
          <a:bodyPr/>
          <a:lstStyle/>
          <a:p>
            <a:pPr eaLnBrk="1" hangingPunct="1"/>
            <a:r>
              <a:rPr lang="en-US" altLang="ja-JP" smtClean="0"/>
              <a:t>Prolog</a:t>
            </a:r>
            <a:r>
              <a:rPr lang="ja-JP" altLang="en-US" smtClean="0"/>
              <a:t>の述語について</a:t>
            </a:r>
            <a:endParaRPr lang="en-US" altLang="ja-JP" smtClean="0"/>
          </a:p>
          <a:p>
            <a:pPr lvl="1" eaLnBrk="1" hangingPunct="1">
              <a:lnSpc>
                <a:spcPct val="90000"/>
              </a:lnSpc>
            </a:pPr>
            <a:r>
              <a:rPr lang="ja-JP" altLang="en-US" smtClean="0"/>
              <a:t>慣例として、述語名／引数の数、で</a:t>
            </a:r>
            <a:r>
              <a:rPr lang="en-US" altLang="ja-JP" smtClean="0"/>
              <a:t>Prolog</a:t>
            </a:r>
            <a:r>
              <a:rPr lang="ja-JP" altLang="en-US" smtClean="0"/>
              <a:t>の述語を表現する</a:t>
            </a:r>
          </a:p>
          <a:p>
            <a:pPr lvl="1" eaLnBrk="1" hangingPunct="1">
              <a:lnSpc>
                <a:spcPct val="90000"/>
              </a:lnSpc>
              <a:buFont typeface="Wingdings" pitchFamily="2" charset="2"/>
              <a:buNone/>
            </a:pPr>
            <a:r>
              <a:rPr lang="ja-JP" altLang="en-US" smtClean="0"/>
              <a:t>	</a:t>
            </a:r>
            <a:r>
              <a:rPr lang="en-US" altLang="ja-JP" smtClean="0"/>
              <a:t>(</a:t>
            </a:r>
            <a:r>
              <a:rPr lang="ja-JP" altLang="en-US" smtClean="0"/>
              <a:t>例</a:t>
            </a:r>
            <a:r>
              <a:rPr lang="en-US" altLang="ja-JP" smtClean="0"/>
              <a:t>)   atom/1</a:t>
            </a:r>
          </a:p>
          <a:p>
            <a:pPr lvl="1" eaLnBrk="1" hangingPunct="1">
              <a:lnSpc>
                <a:spcPct val="90000"/>
              </a:lnSpc>
            </a:pPr>
            <a:r>
              <a:rPr lang="ja-JP" altLang="en-US" smtClean="0"/>
              <a:t>述語名が同じであっても、引数の数が異なれば、別の述語として扱う</a:t>
            </a:r>
          </a:p>
          <a:p>
            <a:pPr lvl="1" eaLnBrk="1" hangingPunct="1">
              <a:lnSpc>
                <a:spcPct val="90000"/>
              </a:lnSpc>
            </a:pPr>
            <a:r>
              <a:rPr lang="en-US" altLang="ja-JP" smtClean="0"/>
              <a:t>Prolog</a:t>
            </a:r>
            <a:r>
              <a:rPr lang="ja-JP" altLang="en-US" smtClean="0"/>
              <a:t>の処理系には、組込み述語が用意されている</a:t>
            </a:r>
          </a:p>
        </p:txBody>
      </p:sp>
      <p:sp>
        <p:nvSpPr>
          <p:cNvPr id="143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A96368F-9B5E-43CD-A9E4-2507070C4EEC}" type="slidenum">
              <a:rPr lang="ja-JP" altLang="en-US">
                <a:latin typeface="ＭＳ Ｐゴシック" charset="-128"/>
              </a:rPr>
              <a:pPr algn="r"/>
              <a:t>14</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2625" y="1556792"/>
            <a:ext cx="8080375" cy="1143000"/>
          </a:xfrm>
          <a:noFill/>
        </p:spPr>
        <p:txBody>
          <a:bodyPr/>
          <a:lstStyle/>
          <a:p>
            <a:pPr eaLnBrk="1" hangingPunct="1"/>
            <a:r>
              <a:rPr lang="ja-JP" altLang="en-US" smtClean="0">
                <a:effectLst/>
              </a:rPr>
              <a:t>２</a:t>
            </a:r>
            <a:r>
              <a:rPr lang="en-US" altLang="ja-JP" smtClean="0">
                <a:effectLst/>
              </a:rPr>
              <a:t>. Prolog</a:t>
            </a:r>
            <a:r>
              <a:rPr lang="ja-JP" altLang="en-US" smtClean="0">
                <a:effectLst/>
              </a:rPr>
              <a:t>入門</a:t>
            </a:r>
          </a:p>
        </p:txBody>
      </p:sp>
      <p:sp>
        <p:nvSpPr>
          <p:cNvPr id="1433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E1670E0-2B85-43AA-8301-184454401A0C}" type="slidenum">
              <a:rPr lang="ja-JP" altLang="en-US">
                <a:latin typeface="ＭＳ Ｐゴシック" pitchFamily="50" charset="-128"/>
              </a:rPr>
              <a:pPr algn="r"/>
              <a:t>15</a:t>
            </a:fld>
            <a:endParaRPr lang="en-US" altLang="ja-JP">
              <a:latin typeface="ＭＳ Ｐゴシック" pitchFamily="50" charset="-128"/>
            </a:endParaRPr>
          </a:p>
        </p:txBody>
      </p:sp>
      <p:sp>
        <p:nvSpPr>
          <p:cNvPr id="14341" name="Rectangle 5"/>
          <p:cNvSpPr>
            <a:spLocks noChangeArrowheads="1"/>
          </p:cNvSpPr>
          <p:nvPr/>
        </p:nvSpPr>
        <p:spPr bwMode="auto">
          <a:xfrm>
            <a:off x="682625" y="2691854"/>
            <a:ext cx="7772400" cy="3545458"/>
          </a:xfrm>
          <a:prstGeom prst="rect">
            <a:avLst/>
          </a:prstGeom>
          <a:noFill/>
          <a:ln w="9525">
            <a:noFill/>
            <a:miter lim="800000"/>
            <a:headEnd/>
            <a:tailEnd/>
          </a:ln>
        </p:spPr>
        <p:txBody>
          <a:bodyPr lIns="182562" tIns="46038" rIns="182562" bIns="46038"/>
          <a:lstStyle/>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２</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１</a:t>
            </a:r>
            <a:r>
              <a:rPr lang="ja-JP" altLang="en-US" sz="3600" smtClean="0">
                <a:latin typeface="ＭＳ Ｐゴシック" pitchFamily="50" charset="-128"/>
              </a:rPr>
              <a:t>   </a:t>
            </a:r>
            <a:r>
              <a:rPr lang="ja-JP" altLang="en-US" sz="3600">
                <a:latin typeface="ＭＳ Ｐゴシック" pitchFamily="50" charset="-128"/>
              </a:rPr>
              <a:t>基本構文</a:t>
            </a: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２</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２</a:t>
            </a:r>
            <a:r>
              <a:rPr lang="ja-JP" altLang="en-US" sz="3600" smtClean="0">
                <a:latin typeface="ＭＳ Ｐゴシック" pitchFamily="50" charset="-128"/>
              </a:rPr>
              <a:t>   </a:t>
            </a:r>
            <a:r>
              <a:rPr lang="ja-JP" altLang="en-US" sz="3600">
                <a:latin typeface="ＭＳ Ｐゴシック" pitchFamily="50" charset="-128"/>
              </a:rPr>
              <a:t>プログラム</a:t>
            </a: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２</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３</a:t>
            </a:r>
            <a:r>
              <a:rPr lang="ja-JP" altLang="en-US" sz="3600" smtClean="0">
                <a:latin typeface="ＭＳ Ｐゴシック" pitchFamily="50" charset="-128"/>
              </a:rPr>
              <a:t>   </a:t>
            </a:r>
            <a:r>
              <a:rPr lang="ja-JP" altLang="en-US" sz="3600">
                <a:latin typeface="ＭＳ Ｐゴシック" pitchFamily="50" charset="-128"/>
              </a:rPr>
              <a:t>質問</a:t>
            </a:r>
          </a:p>
          <a:p>
            <a:pPr marL="342900" indent="-342900" eaLnBrk="0" hangingPunct="0">
              <a:lnSpc>
                <a:spcPct val="110000"/>
              </a:lnSpc>
              <a:spcBef>
                <a:spcPct val="20000"/>
              </a:spcBef>
              <a:buClr>
                <a:schemeClr val="tx2"/>
              </a:buClr>
              <a:buSzPct val="75000"/>
              <a:buFont typeface="Wingdings" pitchFamily="2" charset="2"/>
              <a:buNone/>
            </a:pPr>
            <a:r>
              <a:rPr lang="ja-JP" altLang="en-US" sz="3600">
                <a:latin typeface="ＭＳ Ｐゴシック" pitchFamily="50" charset="-128"/>
              </a:rPr>
              <a:t> </a:t>
            </a:r>
            <a:r>
              <a:rPr lang="ja-JP" altLang="en-US" sz="3600" smtClean="0">
                <a:latin typeface="ＭＳ Ｐゴシック" pitchFamily="50" charset="-128"/>
              </a:rPr>
              <a:t> </a:t>
            </a:r>
            <a:r>
              <a:rPr lang="ja-JP" altLang="en-US" sz="3600" smtClean="0">
                <a:solidFill>
                  <a:schemeClr val="tx2"/>
                </a:solidFill>
                <a:latin typeface="ＭＳ Ｐゴシック" pitchFamily="50" charset="-128"/>
              </a:rPr>
              <a:t>２</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４   </a:t>
            </a:r>
            <a:r>
              <a:rPr lang="ja-JP" altLang="en-US" sz="3600" smtClean="0">
                <a:latin typeface="ＭＳ Ｐゴシック" pitchFamily="50" charset="-128"/>
              </a:rPr>
              <a:t>否定</a:t>
            </a:r>
            <a:endParaRPr lang="en-US" altLang="ja-JP" sz="3600" smtClean="0">
              <a:latin typeface="ＭＳ Ｐゴシック" pitchFamily="50" charset="-128"/>
            </a:endParaRPr>
          </a:p>
          <a:p>
            <a:pPr marL="342900" indent="-342900" eaLnBrk="0" hangingPunct="0">
              <a:lnSpc>
                <a:spcPct val="110000"/>
              </a:lnSpc>
              <a:spcBef>
                <a:spcPct val="20000"/>
              </a:spcBef>
              <a:buClr>
                <a:schemeClr val="tx2"/>
              </a:buClr>
              <a:buSzPct val="75000"/>
              <a:buFont typeface="Wingdings" pitchFamily="2" charset="2"/>
              <a:buNone/>
            </a:pPr>
            <a:r>
              <a:rPr lang="ja-JP" altLang="en-US" sz="3600" smtClean="0">
                <a:solidFill>
                  <a:schemeClr val="tx2"/>
                </a:solidFill>
                <a:latin typeface="ＭＳ Ｐゴシック" pitchFamily="50" charset="-128"/>
              </a:rPr>
              <a:t>  ２</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５  </a:t>
            </a:r>
            <a:r>
              <a:rPr lang="ja-JP" altLang="en-US" sz="3600" smtClean="0">
                <a:latin typeface="ＭＳ Ｐゴシック" pitchFamily="50" charset="-128"/>
              </a:rPr>
              <a:t> 演算</a:t>
            </a:r>
            <a:endParaRPr lang="en-US" altLang="ja-JP" sz="3600" smtClean="0">
              <a:latin typeface="ＭＳ Ｐゴシック" pitchFamily="50" charset="-128"/>
            </a:endParaRPr>
          </a:p>
          <a:p>
            <a:pPr marL="342900" indent="-342900" eaLnBrk="0" hangingPunct="0">
              <a:lnSpc>
                <a:spcPct val="110000"/>
              </a:lnSpc>
              <a:spcBef>
                <a:spcPct val="20000"/>
              </a:spcBef>
              <a:buClr>
                <a:schemeClr val="tx2"/>
              </a:buClr>
              <a:buSzPct val="75000"/>
              <a:buFont typeface="Wingdings" pitchFamily="2" charset="2"/>
              <a:buNone/>
            </a:pPr>
            <a:r>
              <a:rPr lang="en-US" altLang="ja-JP" sz="3600" smtClean="0">
                <a:latin typeface="ＭＳ Ｐゴシック" pitchFamily="50" charset="-128"/>
              </a:rPr>
              <a:t>  </a:t>
            </a:r>
            <a:endParaRPr lang="ja-JP" altLang="en-US" sz="3600">
              <a:latin typeface="ＭＳ Ｐゴシック"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１ </a:t>
            </a:r>
            <a:r>
              <a:rPr lang="en-US" altLang="ja-JP" smtClean="0">
                <a:effectLst/>
              </a:rPr>
              <a:t>Prolog</a:t>
            </a:r>
            <a:r>
              <a:rPr lang="ja-JP" altLang="en-US" smtClean="0">
                <a:effectLst/>
              </a:rPr>
              <a:t>入門 ：基本構文</a:t>
            </a:r>
            <a:endParaRPr lang="en-US" altLang="ja-JP" smtClean="0">
              <a:effectLst/>
            </a:endParaRPr>
          </a:p>
        </p:txBody>
      </p:sp>
      <p:sp>
        <p:nvSpPr>
          <p:cNvPr id="15363" name="Rectangle 3"/>
          <p:cNvSpPr>
            <a:spLocks noGrp="1" noChangeArrowheads="1"/>
          </p:cNvSpPr>
          <p:nvPr>
            <p:ph idx="4294967295"/>
          </p:nvPr>
        </p:nvSpPr>
        <p:spPr>
          <a:xfrm>
            <a:off x="682625" y="1981200"/>
            <a:ext cx="7993063" cy="4543425"/>
          </a:xfrm>
        </p:spPr>
        <p:txBody>
          <a:bodyPr/>
          <a:lstStyle/>
          <a:p>
            <a:pPr eaLnBrk="1" hangingPunct="1"/>
            <a:r>
              <a:rPr lang="en-US" altLang="ja-JP" smtClean="0"/>
              <a:t>Prolog </a:t>
            </a:r>
            <a:r>
              <a:rPr lang="ja-JP" altLang="en-US" smtClean="0"/>
              <a:t>の基本構文</a:t>
            </a:r>
          </a:p>
          <a:p>
            <a:pPr lvl="1" eaLnBrk="1" hangingPunct="1">
              <a:buFont typeface="Wingdings" pitchFamily="2" charset="2"/>
              <a:buNone/>
            </a:pPr>
            <a:r>
              <a:rPr lang="en-US" altLang="ja-JP" smtClean="0"/>
              <a:t>&lt;fact&gt; ::= &lt;term&gt; .</a:t>
            </a:r>
          </a:p>
          <a:p>
            <a:pPr lvl="1" eaLnBrk="1" hangingPunct="1">
              <a:buFont typeface="Wingdings" pitchFamily="2" charset="2"/>
              <a:buNone/>
            </a:pPr>
            <a:r>
              <a:rPr lang="en-US" altLang="ja-JP" smtClean="0"/>
              <a:t>&lt;rule&gt; ::= &lt;term&gt; :- &lt;terms&gt; .</a:t>
            </a:r>
          </a:p>
          <a:p>
            <a:pPr lvl="1" eaLnBrk="1" hangingPunct="1">
              <a:buFont typeface="Wingdings" pitchFamily="2" charset="2"/>
              <a:buNone/>
            </a:pPr>
            <a:r>
              <a:rPr lang="en-US" altLang="ja-JP" smtClean="0"/>
              <a:t>&lt;query&gt; ::= &lt;terms&gt; .</a:t>
            </a:r>
          </a:p>
          <a:p>
            <a:pPr lvl="1" eaLnBrk="1" hangingPunct="1">
              <a:buFont typeface="Wingdings" pitchFamily="2" charset="2"/>
              <a:buNone/>
            </a:pPr>
            <a:r>
              <a:rPr lang="en-US" altLang="ja-JP" smtClean="0"/>
              <a:t>&lt;term&gt; ::= &lt;number&gt; | &lt;atom&gt; |</a:t>
            </a:r>
          </a:p>
          <a:p>
            <a:pPr lvl="1" algn="r" eaLnBrk="1" hangingPunct="1">
              <a:buFont typeface="Wingdings" pitchFamily="2" charset="2"/>
              <a:buNone/>
            </a:pPr>
            <a:r>
              <a:rPr lang="en-US" altLang="ja-JP" smtClean="0"/>
              <a:t>&lt;variable&gt; | &lt;atom&gt;(&lt;terms&gt;)</a:t>
            </a:r>
          </a:p>
          <a:p>
            <a:pPr lvl="1" eaLnBrk="1" hangingPunct="1">
              <a:buFont typeface="Wingdings" pitchFamily="2" charset="2"/>
              <a:buNone/>
            </a:pPr>
            <a:r>
              <a:rPr lang="en-US" altLang="ja-JP" smtClean="0"/>
              <a:t>&lt;terms&gt; ::= &lt;term&gt; | &lt;term&gt;,&lt;terms&gt;</a:t>
            </a:r>
          </a:p>
        </p:txBody>
      </p:sp>
      <p:sp>
        <p:nvSpPr>
          <p:cNvPr id="15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2509C9A-DD11-4550-BA55-E3F8642323AF}" type="slidenum">
              <a:rPr lang="ja-JP" altLang="en-US">
                <a:latin typeface="ＭＳ Ｐゴシック" pitchFamily="50" charset="-128"/>
              </a:rPr>
              <a:pPr algn="r"/>
              <a:t>16</a:t>
            </a:fld>
            <a:endParaRPr lang="en-US" altLang="ja-JP">
              <a:latin typeface="ＭＳ Ｐゴシック" pitchFamily="50" charset="-128"/>
            </a:endParaRPr>
          </a:p>
        </p:txBody>
      </p:sp>
      <p:sp useBgFill="1">
        <p:nvSpPr>
          <p:cNvPr id="59397" name="AutoShape 5"/>
          <p:cNvSpPr>
            <a:spLocks noChangeArrowheads="1"/>
          </p:cNvSpPr>
          <p:nvPr/>
        </p:nvSpPr>
        <p:spPr bwMode="auto">
          <a:xfrm>
            <a:off x="5508625" y="1916113"/>
            <a:ext cx="1296988" cy="576262"/>
          </a:xfrm>
          <a:prstGeom prst="wedgeRoundRectCallout">
            <a:avLst>
              <a:gd name="adj1" fmla="val -89778"/>
              <a:gd name="adj2" fmla="val 116944"/>
              <a:gd name="adj3" fmla="val 16667"/>
            </a:avLst>
          </a:prstGeom>
          <a:ln w="57150">
            <a:solidFill>
              <a:schemeClr val="hlink"/>
            </a:solidFill>
            <a:miter lim="800000"/>
            <a:headEnd/>
            <a:tailEnd/>
          </a:ln>
        </p:spPr>
        <p:txBody>
          <a:bodyPr/>
          <a:lstStyle/>
          <a:p>
            <a:pPr algn="ctr">
              <a:lnSpc>
                <a:spcPct val="80000"/>
              </a:lnSpc>
            </a:pPr>
            <a:r>
              <a:rPr lang="ja-JP" altLang="en-US" sz="3600"/>
              <a:t>事実</a:t>
            </a:r>
          </a:p>
        </p:txBody>
      </p:sp>
      <p:sp useBgFill="1">
        <p:nvSpPr>
          <p:cNvPr id="59398" name="AutoShape 6"/>
          <p:cNvSpPr>
            <a:spLocks noChangeArrowheads="1"/>
          </p:cNvSpPr>
          <p:nvPr/>
        </p:nvSpPr>
        <p:spPr bwMode="auto">
          <a:xfrm>
            <a:off x="6553200" y="2600325"/>
            <a:ext cx="1296988" cy="576263"/>
          </a:xfrm>
          <a:prstGeom prst="wedgeRoundRectCallout">
            <a:avLst>
              <a:gd name="adj1" fmla="val -43634"/>
              <a:gd name="adj2" fmla="val 91597"/>
              <a:gd name="adj3" fmla="val 16667"/>
            </a:avLst>
          </a:prstGeom>
          <a:ln w="57150">
            <a:solidFill>
              <a:schemeClr val="hlink"/>
            </a:solidFill>
            <a:miter lim="800000"/>
            <a:headEnd/>
            <a:tailEnd/>
          </a:ln>
        </p:spPr>
        <p:txBody>
          <a:bodyPr/>
          <a:lstStyle/>
          <a:p>
            <a:pPr algn="ctr">
              <a:lnSpc>
                <a:spcPct val="80000"/>
              </a:lnSpc>
            </a:pPr>
            <a:r>
              <a:rPr lang="ja-JP" altLang="en-US" sz="3600"/>
              <a:t>規則</a:t>
            </a:r>
          </a:p>
        </p:txBody>
      </p:sp>
      <p:sp useBgFill="1">
        <p:nvSpPr>
          <p:cNvPr id="59399" name="AutoShape 7"/>
          <p:cNvSpPr>
            <a:spLocks noChangeArrowheads="1"/>
          </p:cNvSpPr>
          <p:nvPr/>
        </p:nvSpPr>
        <p:spPr bwMode="auto">
          <a:xfrm>
            <a:off x="7596188" y="3284538"/>
            <a:ext cx="1296987" cy="576262"/>
          </a:xfrm>
          <a:prstGeom prst="wedgeRoundRectCallout">
            <a:avLst>
              <a:gd name="adj1" fmla="val -150366"/>
              <a:gd name="adj2" fmla="val 108403"/>
              <a:gd name="adj3" fmla="val 16667"/>
            </a:avLst>
          </a:prstGeom>
          <a:ln w="57150">
            <a:solidFill>
              <a:schemeClr val="hlink"/>
            </a:solidFill>
            <a:miter lim="800000"/>
            <a:headEnd/>
            <a:tailEnd/>
          </a:ln>
        </p:spPr>
        <p:txBody>
          <a:bodyPr/>
          <a:lstStyle/>
          <a:p>
            <a:pPr algn="ctr">
              <a:lnSpc>
                <a:spcPct val="80000"/>
              </a:lnSpc>
            </a:pPr>
            <a:r>
              <a:rPr lang="ja-JP" altLang="en-US" sz="3600"/>
              <a:t>質問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blinds(horizontal)">
                                      <p:cBhvr>
                                        <p:cTn id="7" dur="500"/>
                                        <p:tgtEl>
                                          <p:spTgt spid="5939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9398"/>
                                        </p:tgtEl>
                                        <p:attrNameLst>
                                          <p:attrName>style.visibility</p:attrName>
                                        </p:attrNameLst>
                                      </p:cBhvr>
                                      <p:to>
                                        <p:strVal val="visible"/>
                                      </p:to>
                                    </p:set>
                                    <p:animEffect transition="in" filter="blinds(horizontal)">
                                      <p:cBhvr>
                                        <p:cTn id="11" dur="500"/>
                                        <p:tgtEl>
                                          <p:spTgt spid="5939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9399"/>
                                        </p:tgtEl>
                                        <p:attrNameLst>
                                          <p:attrName>style.visibility</p:attrName>
                                        </p:attrNameLst>
                                      </p:cBhvr>
                                      <p:to>
                                        <p:strVal val="visible"/>
                                      </p:to>
                                    </p:set>
                                    <p:animEffect transition="in" filter="blinds(horizontal)">
                                      <p:cBhvr>
                                        <p:cTn id="15" dur="500"/>
                                        <p:tgtEl>
                                          <p:spTgt spid="59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8" grpId="0" animBg="1"/>
      <p:bldP spid="5939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１ </a:t>
            </a:r>
            <a:r>
              <a:rPr lang="en-US" altLang="ja-JP" smtClean="0">
                <a:effectLst/>
              </a:rPr>
              <a:t>Prolog</a:t>
            </a:r>
            <a:r>
              <a:rPr lang="ja-JP" altLang="en-US" smtClean="0">
                <a:effectLst/>
              </a:rPr>
              <a:t>入門 ：基本構文</a:t>
            </a:r>
          </a:p>
        </p:txBody>
      </p:sp>
      <p:sp>
        <p:nvSpPr>
          <p:cNvPr id="16387" name="Rectangle 3"/>
          <p:cNvSpPr>
            <a:spLocks noGrp="1" noChangeArrowheads="1"/>
          </p:cNvSpPr>
          <p:nvPr>
            <p:ph idx="4294967295"/>
          </p:nvPr>
        </p:nvSpPr>
        <p:spPr>
          <a:xfrm>
            <a:off x="682625" y="1981200"/>
            <a:ext cx="7921625" cy="4543425"/>
          </a:xfrm>
        </p:spPr>
        <p:txBody>
          <a:bodyPr/>
          <a:lstStyle/>
          <a:p>
            <a:r>
              <a:rPr lang="ja-JP" altLang="en-US" i="1" u="sng" smtClean="0">
                <a:solidFill>
                  <a:schemeClr val="accent2"/>
                </a:solidFill>
              </a:rPr>
              <a:t>項</a:t>
            </a:r>
            <a:r>
              <a:rPr lang="ja-JP" altLang="en-US" smtClean="0"/>
              <a:t> </a:t>
            </a:r>
            <a:r>
              <a:rPr lang="en-US" altLang="ja-JP" smtClean="0"/>
              <a:t>(term)</a:t>
            </a:r>
          </a:p>
          <a:p>
            <a:pPr lvl="1"/>
            <a:r>
              <a:rPr lang="ja-JP" altLang="en-US" smtClean="0"/>
              <a:t>事実</a:t>
            </a:r>
            <a:r>
              <a:rPr lang="en-US" altLang="ja-JP" smtClean="0"/>
              <a:t>(fact)</a:t>
            </a:r>
            <a:r>
              <a:rPr lang="ja-JP" altLang="en-US" smtClean="0"/>
              <a:t>、規則</a:t>
            </a:r>
            <a:r>
              <a:rPr lang="en-US" altLang="ja-JP" smtClean="0"/>
              <a:t>(rule)</a:t>
            </a:r>
            <a:r>
              <a:rPr lang="ja-JP" altLang="en-US" smtClean="0"/>
              <a:t>、質問</a:t>
            </a:r>
            <a:r>
              <a:rPr lang="en-US" altLang="ja-JP" smtClean="0"/>
              <a:t>(query) </a:t>
            </a:r>
            <a:r>
              <a:rPr lang="ja-JP" altLang="en-US" smtClean="0"/>
              <a:t>は、項</a:t>
            </a:r>
            <a:r>
              <a:rPr lang="en-US" altLang="ja-JP" smtClean="0"/>
              <a:t>(term)</a:t>
            </a:r>
            <a:r>
              <a:rPr lang="ja-JP" altLang="en-US" smtClean="0"/>
              <a:t>を用いて指定される</a:t>
            </a:r>
          </a:p>
        </p:txBody>
      </p:sp>
      <p:sp>
        <p:nvSpPr>
          <p:cNvPr id="163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BA60CF9-F7A7-4FD7-B425-1029D5C892FA}" type="slidenum">
              <a:rPr lang="ja-JP" altLang="en-US">
                <a:latin typeface="ＭＳ Ｐゴシック" pitchFamily="50" charset="-128"/>
              </a:rPr>
              <a:pPr algn="r"/>
              <a:t>17</a:t>
            </a:fld>
            <a:endParaRPr lang="en-US" altLang="ja-JP">
              <a:latin typeface="ＭＳ Ｐゴシック" pitchFamily="50" charset="-128"/>
            </a:endParaRPr>
          </a:p>
        </p:txBody>
      </p:sp>
      <p:pic>
        <p:nvPicPr>
          <p:cNvPr id="16389" name="Picture 8" descr="j0301252"/>
          <p:cNvPicPr>
            <a:picLocks noChangeAspect="1" noChangeArrowheads="1"/>
          </p:cNvPicPr>
          <p:nvPr/>
        </p:nvPicPr>
        <p:blipFill>
          <a:blip r:embed="rId3" cstate="print"/>
          <a:srcRect/>
          <a:stretch>
            <a:fillRect/>
          </a:stretch>
        </p:blipFill>
        <p:spPr bwMode="auto">
          <a:xfrm>
            <a:off x="6372225" y="4941888"/>
            <a:ext cx="1830388" cy="156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１ </a:t>
            </a:r>
            <a:r>
              <a:rPr lang="en-US" altLang="ja-JP" smtClean="0">
                <a:effectLst/>
              </a:rPr>
              <a:t>Prolog</a:t>
            </a:r>
            <a:r>
              <a:rPr lang="ja-JP" altLang="en-US" smtClean="0">
                <a:effectLst/>
              </a:rPr>
              <a:t>入門 ：基本構文</a:t>
            </a:r>
            <a:endParaRPr lang="en-US" altLang="ja-JP" smtClean="0">
              <a:effectLst/>
            </a:endParaRPr>
          </a:p>
        </p:txBody>
      </p:sp>
      <p:sp>
        <p:nvSpPr>
          <p:cNvPr id="17411" name="Rectangle 3"/>
          <p:cNvSpPr>
            <a:spLocks noGrp="1" noChangeArrowheads="1"/>
          </p:cNvSpPr>
          <p:nvPr>
            <p:ph idx="4294967295"/>
          </p:nvPr>
        </p:nvSpPr>
        <p:spPr>
          <a:xfrm>
            <a:off x="682625" y="1844675"/>
            <a:ext cx="7772400" cy="4679950"/>
          </a:xfrm>
        </p:spPr>
        <p:txBody>
          <a:bodyPr/>
          <a:lstStyle/>
          <a:p>
            <a:pPr lvl="1" eaLnBrk="1" hangingPunct="1">
              <a:lnSpc>
                <a:spcPct val="90000"/>
              </a:lnSpc>
            </a:pPr>
            <a:r>
              <a:rPr lang="ja-JP" altLang="en-US" smtClean="0"/>
              <a:t>単項 </a:t>
            </a:r>
            <a:r>
              <a:rPr lang="en-US" altLang="ja-JP" smtClean="0"/>
              <a:t>(single term) </a:t>
            </a:r>
            <a:r>
              <a:rPr lang="ja-JP" altLang="en-US" smtClean="0"/>
              <a:t>とは</a:t>
            </a:r>
          </a:p>
          <a:p>
            <a:pPr lvl="2" eaLnBrk="1" hangingPunct="1">
              <a:lnSpc>
                <a:spcPct val="90000"/>
              </a:lnSpc>
            </a:pPr>
            <a:r>
              <a:rPr lang="ja-JP" altLang="en-US" sz="3600" smtClean="0"/>
              <a:t>数 </a:t>
            </a:r>
            <a:r>
              <a:rPr lang="en-US" altLang="ja-JP" sz="3600" smtClean="0"/>
              <a:t>(number)</a:t>
            </a:r>
          </a:p>
          <a:p>
            <a:pPr lvl="2" eaLnBrk="1" hangingPunct="1">
              <a:lnSpc>
                <a:spcPct val="90000"/>
              </a:lnSpc>
            </a:pPr>
            <a:r>
              <a:rPr lang="ja-JP" altLang="en-US" sz="3600" smtClean="0"/>
              <a:t>アトム </a:t>
            </a:r>
            <a:r>
              <a:rPr lang="en-US" altLang="ja-JP" sz="3600" smtClean="0"/>
              <a:t>(atom)</a:t>
            </a:r>
          </a:p>
          <a:p>
            <a:pPr lvl="3" eaLnBrk="1" hangingPunct="1">
              <a:lnSpc>
                <a:spcPct val="90000"/>
              </a:lnSpc>
              <a:buFontTx/>
              <a:buNone/>
            </a:pPr>
            <a:r>
              <a:rPr lang="ja-JP" altLang="en-US" sz="3200" smtClean="0"/>
              <a:t>小文字で始まる、それ自身を表す</a:t>
            </a:r>
          </a:p>
          <a:p>
            <a:pPr lvl="2" eaLnBrk="1" hangingPunct="1">
              <a:lnSpc>
                <a:spcPct val="90000"/>
              </a:lnSpc>
            </a:pPr>
            <a:r>
              <a:rPr lang="ja-JP" altLang="en-US" sz="3600" smtClean="0"/>
              <a:t>変数 </a:t>
            </a:r>
            <a:r>
              <a:rPr lang="en-US" altLang="ja-JP" sz="3600" smtClean="0"/>
              <a:t>(variable)</a:t>
            </a:r>
          </a:p>
          <a:p>
            <a:pPr lvl="3" eaLnBrk="1" hangingPunct="1">
              <a:lnSpc>
                <a:spcPct val="90000"/>
              </a:lnSpc>
              <a:buFontTx/>
              <a:buNone/>
            </a:pPr>
            <a:r>
              <a:rPr lang="ja-JP" altLang="en-US" sz="3200" smtClean="0"/>
              <a:t>大文字で始まる</a:t>
            </a:r>
          </a:p>
          <a:p>
            <a:pPr lvl="1" eaLnBrk="1" hangingPunct="1">
              <a:lnSpc>
                <a:spcPct val="90000"/>
              </a:lnSpc>
              <a:buFont typeface="Wingdings" pitchFamily="2" charset="2"/>
              <a:buNone/>
            </a:pPr>
            <a:r>
              <a:rPr lang="ja-JP" altLang="en-US" smtClean="0"/>
              <a:t>	</a:t>
            </a:r>
            <a:r>
              <a:rPr lang="en-US" altLang="ja-JP" smtClean="0"/>
              <a:t>[</a:t>
            </a:r>
            <a:r>
              <a:rPr lang="ja-JP" altLang="en-US" smtClean="0"/>
              <a:t>例</a:t>
            </a:r>
            <a:r>
              <a:rPr lang="en-US" altLang="ja-JP" smtClean="0"/>
              <a:t>]</a:t>
            </a:r>
          </a:p>
          <a:p>
            <a:pPr lvl="1" algn="r" eaLnBrk="1" hangingPunct="1">
              <a:lnSpc>
                <a:spcPct val="90000"/>
              </a:lnSpc>
              <a:buFont typeface="Wingdings" pitchFamily="2" charset="2"/>
              <a:buNone/>
            </a:pPr>
            <a:r>
              <a:rPr lang="en-US" altLang="ja-JP" smtClean="0"/>
              <a:t>	  0  19.72  lisp  algol60  X  Source</a:t>
            </a:r>
          </a:p>
        </p:txBody>
      </p:sp>
      <p:sp>
        <p:nvSpPr>
          <p:cNvPr id="174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34B72DE-EC8A-498F-82BD-D81A32B72269}" type="slidenum">
              <a:rPr lang="ja-JP" altLang="en-US">
                <a:latin typeface="ＭＳ Ｐゴシック" pitchFamily="50" charset="-128"/>
              </a:rPr>
              <a:pPr algn="r"/>
              <a:t>18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１ </a:t>
            </a:r>
            <a:r>
              <a:rPr lang="en-US" altLang="ja-JP" smtClean="0">
                <a:effectLst/>
              </a:rPr>
              <a:t>Prolog</a:t>
            </a:r>
            <a:r>
              <a:rPr lang="ja-JP" altLang="en-US" smtClean="0">
                <a:effectLst/>
              </a:rPr>
              <a:t>入門 ：基本構文</a:t>
            </a:r>
            <a:endParaRPr lang="en-US" altLang="ja-JP" smtClean="0">
              <a:effectLst/>
            </a:endParaRPr>
          </a:p>
        </p:txBody>
      </p:sp>
      <p:sp>
        <p:nvSpPr>
          <p:cNvPr id="18435" name="Rectangle 3"/>
          <p:cNvSpPr>
            <a:spLocks noGrp="1" noChangeArrowheads="1"/>
          </p:cNvSpPr>
          <p:nvPr>
            <p:ph idx="4294967295"/>
          </p:nvPr>
        </p:nvSpPr>
        <p:spPr>
          <a:xfrm>
            <a:off x="682624" y="1981200"/>
            <a:ext cx="7921823" cy="4543425"/>
          </a:xfrm>
        </p:spPr>
        <p:txBody>
          <a:bodyPr/>
          <a:lstStyle/>
          <a:p>
            <a:pPr lvl="1" eaLnBrk="1" hangingPunct="1"/>
            <a:r>
              <a:rPr lang="ja-JP" altLang="en-US" smtClean="0"/>
              <a:t>複合項 </a:t>
            </a:r>
            <a:r>
              <a:rPr lang="en-US" altLang="ja-JP" smtClean="0"/>
              <a:t>(compound term) </a:t>
            </a:r>
            <a:r>
              <a:rPr lang="ja-JP" altLang="en-US" smtClean="0"/>
              <a:t>とは</a:t>
            </a:r>
          </a:p>
          <a:p>
            <a:pPr lvl="2" eaLnBrk="1" hangingPunct="1"/>
            <a:r>
              <a:rPr lang="ja-JP" altLang="en-US" sz="3600" smtClean="0"/>
              <a:t>アトムと括弧でくくられた部分項の並び</a:t>
            </a:r>
            <a:endParaRPr lang="en-US" altLang="ja-JP" sz="3600" smtClean="0"/>
          </a:p>
          <a:p>
            <a:pPr lvl="2" eaLnBrk="1" hangingPunct="1">
              <a:buFont typeface="Wingdings" pitchFamily="2" charset="2"/>
              <a:buNone/>
            </a:pPr>
            <a:endParaRPr lang="en-US" altLang="ja-JP" sz="3600" smtClean="0"/>
          </a:p>
          <a:p>
            <a:pPr lvl="2" eaLnBrk="1" hangingPunct="1">
              <a:buFont typeface="Wingdings" pitchFamily="2" charset="2"/>
              <a:buNone/>
            </a:pPr>
            <a:r>
              <a:rPr lang="en-US" altLang="ja-JP" sz="3600" smtClean="0">
                <a:latin typeface="ＭＳ ゴシック" pitchFamily="49" charset="-128"/>
                <a:ea typeface="ＭＳ ゴシック" pitchFamily="49" charset="-128"/>
              </a:rPr>
              <a:t>		</a:t>
            </a:r>
          </a:p>
          <a:p>
            <a:pPr lvl="2" eaLnBrk="1" hangingPunct="1">
              <a:buFont typeface="Wingdings" pitchFamily="2" charset="2"/>
              <a:buNone/>
            </a:pPr>
            <a:r>
              <a:rPr lang="en-US" altLang="ja-JP" sz="3600" smtClean="0">
                <a:latin typeface="ＭＳ ゴシック" pitchFamily="49" charset="-128"/>
                <a:ea typeface="ＭＳ ゴシック" pitchFamily="49" charset="-128"/>
              </a:rPr>
              <a:t>	</a:t>
            </a:r>
            <a:r>
              <a:rPr lang="ja-JP" altLang="en-US" sz="3600" smtClean="0">
                <a:latin typeface="ＭＳ ゴシック" pitchFamily="49" charset="-128"/>
                <a:ea typeface="ＭＳ ゴシック" pitchFamily="49" charset="-128"/>
              </a:rPr>
              <a:t>述語は複合項により表記される</a:t>
            </a:r>
            <a:endParaRPr lang="en-US" altLang="ja-JP" sz="3600" smtClean="0">
              <a:latin typeface="ＭＳ ゴシック" pitchFamily="49" charset="-128"/>
              <a:ea typeface="ＭＳ ゴシック" pitchFamily="49" charset="-128"/>
            </a:endParaRPr>
          </a:p>
        </p:txBody>
      </p:sp>
      <p:sp>
        <p:nvSpPr>
          <p:cNvPr id="184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F8290A3-A4C7-4C3F-A49B-2DB96D46406B}" type="slidenum">
              <a:rPr lang="ja-JP" altLang="en-US">
                <a:latin typeface="ＭＳ Ｐゴシック" pitchFamily="50" charset="-128"/>
              </a:rPr>
              <a:pPr algn="r"/>
              <a:t>19</a:t>
            </a:fld>
            <a:endParaRPr lang="en-US" altLang="ja-JP">
              <a:latin typeface="ＭＳ Ｐゴシック" pitchFamily="50" charset="-128"/>
            </a:endParaRPr>
          </a:p>
        </p:txBody>
      </p:sp>
      <p:sp>
        <p:nvSpPr>
          <p:cNvPr id="18437" name="正方形/長方形 7"/>
          <p:cNvSpPr>
            <a:spLocks noChangeArrowheads="1"/>
          </p:cNvSpPr>
          <p:nvPr/>
        </p:nvSpPr>
        <p:spPr bwMode="auto">
          <a:xfrm>
            <a:off x="2214563" y="4082337"/>
            <a:ext cx="3643312" cy="786823"/>
          </a:xfrm>
          <a:prstGeom prst="rect">
            <a:avLst/>
          </a:prstGeom>
          <a:noFill/>
          <a:ln w="38100" algn="ctr">
            <a:solidFill>
              <a:schemeClr val="accent2"/>
            </a:solidFill>
            <a:round/>
            <a:headEnd type="none" w="sm" len="sm"/>
            <a:tailEnd type="none" w="sm" len="sm"/>
          </a:ln>
        </p:spPr>
        <p:txBody>
          <a:bodyPr lIns="90000" tIns="46800" rIns="90000" bIns="46800">
            <a:normAutofit/>
          </a:bodyPr>
          <a:lstStyle/>
          <a:p>
            <a:r>
              <a:rPr lang="en-US" altLang="ja-JP" sz="3600" smtClean="0">
                <a:latin typeface="ＭＳ ゴシック" pitchFamily="49" charset="-128"/>
                <a:ea typeface="ＭＳ ゴシック" pitchFamily="49" charset="-128"/>
              </a:rPr>
              <a:t>link(bcpl, c)</a:t>
            </a:r>
            <a:endParaRPr lang="ja-JP" altLang="en-US" sz="360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目次</a:t>
            </a:r>
            <a:endParaRPr lang="ja-JP" altLang="en-US"/>
          </a:p>
        </p:txBody>
      </p:sp>
      <p:sp>
        <p:nvSpPr>
          <p:cNvPr id="4099" name="コンテンツ プレースホルダ 2"/>
          <p:cNvSpPr>
            <a:spLocks noGrp="1"/>
          </p:cNvSpPr>
          <p:nvPr>
            <p:ph idx="1"/>
          </p:nvPr>
        </p:nvSpPr>
        <p:spPr>
          <a:xfrm>
            <a:off x="1258888" y="1981200"/>
            <a:ext cx="6626225" cy="4114800"/>
          </a:xfrm>
        </p:spPr>
        <p:txBody>
          <a:bodyPr/>
          <a:lstStyle/>
          <a:p>
            <a:pPr marL="685800" indent="-685800" eaLnBrk="1" hangingPunct="1">
              <a:lnSpc>
                <a:spcPct val="150000"/>
              </a:lnSpc>
              <a:buSzPct val="95000"/>
              <a:buFont typeface="Wingdings" pitchFamily="2" charset="2"/>
              <a:buAutoNum type="arabicPeriod"/>
            </a:pPr>
            <a:r>
              <a:rPr lang="ja-JP" altLang="en-US" smtClean="0"/>
              <a:t>論理プログラミング</a:t>
            </a:r>
          </a:p>
          <a:p>
            <a:pPr marL="685800" indent="-685800" eaLnBrk="1" hangingPunct="1">
              <a:lnSpc>
                <a:spcPct val="150000"/>
              </a:lnSpc>
              <a:buSzPct val="95000"/>
              <a:buFont typeface="Wingdings" pitchFamily="2" charset="2"/>
              <a:buAutoNum type="arabicPeriod"/>
            </a:pPr>
            <a:r>
              <a:rPr lang="en-US" altLang="ja-JP" smtClean="0"/>
              <a:t>Prolog</a:t>
            </a:r>
            <a:r>
              <a:rPr lang="ja-JP" altLang="en-US" smtClean="0"/>
              <a:t>入門</a:t>
            </a:r>
          </a:p>
          <a:p>
            <a:pPr marL="685800" indent="-685800" eaLnBrk="1" hangingPunct="1">
              <a:lnSpc>
                <a:spcPct val="150000"/>
              </a:lnSpc>
              <a:buSzPct val="95000"/>
              <a:buFont typeface="Wingdings" pitchFamily="2" charset="2"/>
              <a:buAutoNum type="arabicPeriod"/>
            </a:pPr>
            <a:r>
              <a:rPr lang="en-US" altLang="ja-JP" smtClean="0"/>
              <a:t>Prolog</a:t>
            </a:r>
            <a:r>
              <a:rPr lang="ja-JP" altLang="en-US" smtClean="0"/>
              <a:t>の動作</a:t>
            </a:r>
          </a:p>
        </p:txBody>
      </p:sp>
      <p:sp>
        <p:nvSpPr>
          <p:cNvPr id="41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E6FAFC8-48D1-4D01-97F3-123AE6E1D7F7}" type="slidenum">
              <a:rPr lang="ja-JP" altLang="en-US">
                <a:latin typeface="ＭＳ Ｐゴシック" pitchFamily="50" charset="-128"/>
              </a:rPr>
              <a:pPr algn="r"/>
              <a:t>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１ </a:t>
            </a:r>
            <a:r>
              <a:rPr lang="en-US" altLang="ja-JP" smtClean="0">
                <a:effectLst/>
              </a:rPr>
              <a:t>Prolog</a:t>
            </a:r>
            <a:r>
              <a:rPr lang="ja-JP" altLang="en-US" smtClean="0">
                <a:effectLst/>
              </a:rPr>
              <a:t>入門 ：基本構文</a:t>
            </a:r>
            <a:endParaRPr lang="en-US" altLang="ja-JP" smtClean="0">
              <a:effectLst/>
            </a:endParaRPr>
          </a:p>
        </p:txBody>
      </p:sp>
      <p:sp>
        <p:nvSpPr>
          <p:cNvPr id="19459" name="Rectangle 3"/>
          <p:cNvSpPr>
            <a:spLocks noGrp="1" noChangeArrowheads="1"/>
          </p:cNvSpPr>
          <p:nvPr>
            <p:ph idx="4294967295"/>
          </p:nvPr>
        </p:nvSpPr>
        <p:spPr>
          <a:xfrm>
            <a:off x="682625" y="1981200"/>
            <a:ext cx="7772400" cy="4543425"/>
          </a:xfrm>
        </p:spPr>
        <p:txBody>
          <a:bodyPr/>
          <a:lstStyle/>
          <a:p>
            <a:pPr lvl="1" eaLnBrk="1" hangingPunct="1"/>
            <a:r>
              <a:rPr lang="ja-JP" altLang="en-US" smtClean="0"/>
              <a:t>複合項に関する注意</a:t>
            </a:r>
            <a:endParaRPr lang="en-US" altLang="ja-JP" smtClean="0"/>
          </a:p>
          <a:p>
            <a:pPr lvl="2" eaLnBrk="1" hangingPunct="1"/>
            <a:r>
              <a:rPr lang="ja-JP" altLang="en-US" sz="3600" smtClean="0"/>
              <a:t>若干の演算子は、前置記法だけではなく、中置記法で書かれることもある</a:t>
            </a:r>
            <a:endParaRPr lang="en-US" altLang="ja-JP" sz="3600" smtClean="0"/>
          </a:p>
          <a:p>
            <a:pPr lvl="2" eaLnBrk="1" hangingPunct="1">
              <a:buFont typeface="Wingdings" pitchFamily="2" charset="2"/>
              <a:buNone/>
            </a:pPr>
            <a:r>
              <a:rPr lang="en-US" altLang="ja-JP" sz="3600" smtClean="0"/>
              <a:t>[</a:t>
            </a:r>
            <a:r>
              <a:rPr lang="ja-JP" altLang="en-US" sz="3600" smtClean="0"/>
              <a:t>例</a:t>
            </a:r>
            <a:r>
              <a:rPr lang="en-US" altLang="ja-JP" sz="3600" smtClean="0"/>
              <a:t>]</a:t>
            </a:r>
          </a:p>
          <a:p>
            <a:pPr lvl="2" eaLnBrk="1" hangingPunct="1">
              <a:buFont typeface="Wingdings" pitchFamily="2" charset="2"/>
              <a:buNone/>
            </a:pPr>
            <a:r>
              <a:rPr lang="en-US" altLang="ja-JP" sz="3600" smtClean="0"/>
              <a:t>		</a:t>
            </a:r>
            <a:r>
              <a:rPr lang="en-US" altLang="ja-JP" sz="3600" smtClean="0">
                <a:latin typeface="ＭＳ ゴシック" pitchFamily="49" charset="-128"/>
                <a:ea typeface="ＭＳ ゴシック" pitchFamily="49" charset="-128"/>
              </a:rPr>
              <a:t>=(X,Y) </a:t>
            </a:r>
            <a:r>
              <a:rPr lang="ja-JP" altLang="en-US" sz="3600" smtClean="0">
                <a:solidFill>
                  <a:schemeClr val="tx2"/>
                </a:solidFill>
                <a:latin typeface="ＭＳ ゴシック" pitchFamily="49" charset="-128"/>
                <a:ea typeface="ＭＳ ゴシック" pitchFamily="49" charset="-128"/>
              </a:rPr>
              <a:t>⇒</a:t>
            </a: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X=Y</a:t>
            </a:r>
            <a:endParaRPr lang="ja-JP" altLang="en-US" sz="3600" smtClean="0">
              <a:latin typeface="ＭＳ ゴシック" pitchFamily="49" charset="-128"/>
              <a:ea typeface="ＭＳ ゴシック" pitchFamily="49" charset="-128"/>
            </a:endParaRPr>
          </a:p>
        </p:txBody>
      </p:sp>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355E593-FB68-4C3A-B9D8-EC3473232BF0}" type="slidenum">
              <a:rPr lang="ja-JP" altLang="en-US">
                <a:latin typeface="ＭＳ Ｐゴシック" pitchFamily="50" charset="-128"/>
              </a:rPr>
              <a:pPr algn="r"/>
              <a:t>20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p>
        </p:txBody>
      </p:sp>
      <p:sp>
        <p:nvSpPr>
          <p:cNvPr id="20483" name="Rectangle 3"/>
          <p:cNvSpPr>
            <a:spLocks noGrp="1" noChangeArrowheads="1"/>
          </p:cNvSpPr>
          <p:nvPr>
            <p:ph idx="4294967295"/>
          </p:nvPr>
        </p:nvSpPr>
        <p:spPr>
          <a:xfrm>
            <a:off x="682625" y="1981200"/>
            <a:ext cx="7772400" cy="3824288"/>
          </a:xfrm>
        </p:spPr>
        <p:txBody>
          <a:bodyPr/>
          <a:lstStyle/>
          <a:p>
            <a:pPr eaLnBrk="1" hangingPunct="1"/>
            <a:r>
              <a:rPr lang="en-US" altLang="ja-JP" smtClean="0"/>
              <a:t>Prolog</a:t>
            </a:r>
            <a:r>
              <a:rPr lang="ja-JP" altLang="en-US" smtClean="0"/>
              <a:t>のプログラム</a:t>
            </a:r>
            <a:endParaRPr lang="en-US" altLang="ja-JP" smtClean="0"/>
          </a:p>
          <a:p>
            <a:pPr lvl="1" eaLnBrk="1" hangingPunct="1"/>
            <a:r>
              <a:rPr lang="ja-JP" altLang="en-US" smtClean="0"/>
              <a:t>事実、規則の集まりをファイルにしておく</a:t>
            </a:r>
            <a:endParaRPr lang="en-US" altLang="ja-JP" smtClean="0"/>
          </a:p>
          <a:p>
            <a:pPr lvl="1" eaLnBrk="1" hangingPunct="1"/>
            <a:r>
              <a:rPr lang="ja-JP" altLang="en-US" smtClean="0"/>
              <a:t>組込み述語 </a:t>
            </a:r>
            <a:r>
              <a:rPr lang="en-US" altLang="ja-JP" smtClean="0"/>
              <a:t>consult/1 </a:t>
            </a:r>
            <a:r>
              <a:rPr lang="ja-JP" altLang="en-US" smtClean="0"/>
              <a:t>にて読込む</a:t>
            </a:r>
          </a:p>
        </p:txBody>
      </p:sp>
      <p:sp>
        <p:nvSpPr>
          <p:cNvPr id="204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7E9808-E06D-454A-9FA3-49CAB39803E9}" type="slidenum">
              <a:rPr lang="ja-JP" altLang="en-US">
                <a:latin typeface="ＭＳ Ｐゴシック" pitchFamily="50" charset="-128"/>
              </a:rPr>
              <a:pPr algn="r"/>
              <a:t>21</a:t>
            </a:fld>
            <a:endParaRPr lang="en-US" altLang="ja-JP">
              <a:latin typeface="ＭＳ Ｐゴシック" pitchFamily="50" charset="-128"/>
            </a:endParaRPr>
          </a:p>
        </p:txBody>
      </p:sp>
      <p:sp>
        <p:nvSpPr>
          <p:cNvPr id="5" name="AutoShape 5"/>
          <p:cNvSpPr>
            <a:spLocks noChangeArrowheads="1"/>
          </p:cNvSpPr>
          <p:nvPr/>
        </p:nvSpPr>
        <p:spPr bwMode="auto">
          <a:xfrm>
            <a:off x="2411413" y="4929188"/>
            <a:ext cx="2592387" cy="600075"/>
          </a:xfrm>
          <a:prstGeom prst="wedgeRoundRectCallout">
            <a:avLst>
              <a:gd name="adj1" fmla="val 32426"/>
              <a:gd name="adj2" fmla="val -131745"/>
              <a:gd name="adj3" fmla="val 16667"/>
            </a:avLst>
          </a:prstGeom>
          <a:noFill/>
          <a:ln w="57150">
            <a:solidFill>
              <a:schemeClr val="hlink"/>
            </a:solidFill>
            <a:miter lim="800000"/>
            <a:headEnd/>
            <a:tailEnd/>
          </a:ln>
        </p:spPr>
        <p:txBody>
          <a:bodyPr/>
          <a:lstStyle/>
          <a:p>
            <a:pPr algn="ctr">
              <a:lnSpc>
                <a:spcPct val="80000"/>
              </a:lnSpc>
            </a:pPr>
            <a:r>
              <a:rPr lang="ja-JP" altLang="en-US" sz="3600"/>
              <a:t>述語名</a:t>
            </a:r>
            <a:endParaRPr lang="en-US" altLang="ja-JP" sz="3600"/>
          </a:p>
        </p:txBody>
      </p:sp>
      <p:sp>
        <p:nvSpPr>
          <p:cNvPr id="6" name="AutoShape 5"/>
          <p:cNvSpPr>
            <a:spLocks noChangeArrowheads="1"/>
          </p:cNvSpPr>
          <p:nvPr/>
        </p:nvSpPr>
        <p:spPr bwMode="auto">
          <a:xfrm>
            <a:off x="5286375" y="4929188"/>
            <a:ext cx="2643188" cy="587375"/>
          </a:xfrm>
          <a:prstGeom prst="wedgeRoundRectCallout">
            <a:avLst>
              <a:gd name="adj1" fmla="val -28801"/>
              <a:gd name="adj2" fmla="val -131083"/>
              <a:gd name="adj3" fmla="val 16667"/>
            </a:avLst>
          </a:prstGeom>
          <a:noFill/>
          <a:ln w="57150">
            <a:solidFill>
              <a:schemeClr val="hlink"/>
            </a:solidFill>
            <a:miter lim="800000"/>
            <a:headEnd/>
            <a:tailEnd/>
          </a:ln>
        </p:spPr>
        <p:txBody>
          <a:bodyPr/>
          <a:lstStyle/>
          <a:p>
            <a:pPr algn="ctr">
              <a:lnSpc>
                <a:spcPct val="80000"/>
              </a:lnSpc>
            </a:pPr>
            <a:r>
              <a:rPr lang="ja-JP" altLang="en-US" sz="3600"/>
              <a:t>引数の数</a:t>
            </a:r>
            <a:endParaRPr lang="en-US" altLang="ja-JP" sz="3600"/>
          </a:p>
          <a:p>
            <a:pPr algn="ctr">
              <a:lnSpc>
                <a:spcPct val="80000"/>
              </a:lnSpc>
            </a:pPr>
            <a:endParaRPr lang="ja-JP"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1507" name="Rectangle 3"/>
          <p:cNvSpPr>
            <a:spLocks noGrp="1" noChangeArrowheads="1"/>
          </p:cNvSpPr>
          <p:nvPr>
            <p:ph idx="4294967295"/>
          </p:nvPr>
        </p:nvSpPr>
        <p:spPr>
          <a:xfrm>
            <a:off x="682625" y="1981200"/>
            <a:ext cx="7772400" cy="4040188"/>
          </a:xfrm>
        </p:spPr>
        <p:txBody>
          <a:bodyPr/>
          <a:lstStyle/>
          <a:p>
            <a:pPr eaLnBrk="1" hangingPunct="1"/>
            <a:r>
              <a:rPr lang="ja-JP" altLang="en-US" smtClean="0"/>
              <a:t>規則</a:t>
            </a:r>
            <a:r>
              <a:rPr lang="en-US" altLang="ja-JP" smtClean="0"/>
              <a:t>(rule)</a:t>
            </a:r>
            <a:r>
              <a:rPr lang="ja-JP" altLang="en-US" smtClean="0"/>
              <a:t>と事実</a:t>
            </a:r>
            <a:r>
              <a:rPr lang="en-US" altLang="ja-JP" smtClean="0"/>
              <a:t>(fact)</a:t>
            </a:r>
          </a:p>
          <a:p>
            <a:pPr lvl="1" eaLnBrk="1" hangingPunct="1"/>
            <a:r>
              <a:rPr lang="ja-JP" altLang="en-US" smtClean="0"/>
              <a:t>規則の一般形</a:t>
            </a:r>
            <a:endParaRPr lang="en-US" altLang="ja-JP" smtClean="0"/>
          </a:p>
          <a:p>
            <a:pPr lvl="1" eaLnBrk="1" hangingPunct="1">
              <a:lnSpc>
                <a:spcPct val="150000"/>
              </a:lnSpc>
            </a:pPr>
            <a:endParaRPr lang="en-US" altLang="ja-JP" smtClean="0"/>
          </a:p>
          <a:p>
            <a:pPr lvl="1" eaLnBrk="1" hangingPunct="1">
              <a:buFont typeface="Wingdings" pitchFamily="2" charset="2"/>
              <a:buNone/>
            </a:pPr>
            <a:r>
              <a:rPr lang="en-US" altLang="ja-JP" smtClean="0"/>
              <a:t>	</a:t>
            </a:r>
            <a:r>
              <a:rPr lang="ja-JP" altLang="en-US" smtClean="0"/>
              <a:t> </a:t>
            </a:r>
            <a:r>
              <a:rPr lang="en-US" altLang="ja-JP" smtClean="0"/>
              <a:t>body</a:t>
            </a:r>
            <a:r>
              <a:rPr lang="en-US" altLang="ja-JP" baseline="-25000" smtClean="0"/>
              <a:t>1</a:t>
            </a:r>
            <a:r>
              <a:rPr lang="en-US" altLang="ja-JP" smtClean="0"/>
              <a:t> </a:t>
            </a:r>
            <a:r>
              <a:rPr lang="ja-JP" altLang="en-US" smtClean="0"/>
              <a:t>から </a:t>
            </a:r>
            <a:r>
              <a:rPr lang="en-US" altLang="ja-JP" smtClean="0"/>
              <a:t>body</a:t>
            </a:r>
            <a:r>
              <a:rPr lang="en-US" altLang="ja-JP" baseline="-25000" smtClean="0"/>
              <a:t>N</a:t>
            </a:r>
            <a:r>
              <a:rPr lang="en-US" altLang="ja-JP" smtClean="0"/>
              <a:t> </a:t>
            </a:r>
            <a:r>
              <a:rPr lang="ja-JP" altLang="en-US" smtClean="0"/>
              <a:t>までがすべて成り立てば </a:t>
            </a:r>
            <a:r>
              <a:rPr lang="en-US" altLang="ja-JP" smtClean="0"/>
              <a:t>head </a:t>
            </a:r>
            <a:r>
              <a:rPr lang="ja-JP" altLang="en-US" smtClean="0"/>
              <a:t>が成立する、ということを表す</a:t>
            </a:r>
          </a:p>
        </p:txBody>
      </p:sp>
      <p:sp>
        <p:nvSpPr>
          <p:cNvPr id="215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2F41F66-36DC-4F4D-82A0-A521CCBB5650}" type="slidenum">
              <a:rPr lang="ja-JP" altLang="en-US">
                <a:latin typeface="ＭＳ Ｐゴシック" pitchFamily="50" charset="-128"/>
              </a:rPr>
              <a:pPr algn="r"/>
              <a:t>22</a:t>
            </a:fld>
            <a:endParaRPr lang="en-US" altLang="ja-JP">
              <a:latin typeface="ＭＳ Ｐゴシック" pitchFamily="50" charset="-128"/>
            </a:endParaRPr>
          </a:p>
        </p:txBody>
      </p:sp>
      <p:sp useBgFill="1">
        <p:nvSpPr>
          <p:cNvPr id="21509" name="テキスト ボックス 4"/>
          <p:cNvSpPr txBox="1">
            <a:spLocks noChangeArrowheads="1"/>
          </p:cNvSpPr>
          <p:nvPr/>
        </p:nvSpPr>
        <p:spPr bwMode="auto">
          <a:xfrm>
            <a:off x="1500188" y="3429000"/>
            <a:ext cx="7032625" cy="679450"/>
          </a:xfrm>
          <a:prstGeom prst="rect">
            <a:avLst/>
          </a:prstGeom>
          <a:ln w="38100">
            <a:solidFill>
              <a:schemeClr val="accent2"/>
            </a:solidFill>
            <a:miter lim="800000"/>
            <a:headEnd/>
            <a:tailEnd/>
          </a:ln>
        </p:spPr>
        <p:txBody>
          <a:bodyPr>
            <a:spAutoFit/>
          </a:bodyPr>
          <a:lstStyle/>
          <a:p>
            <a:pPr algn="ctr"/>
            <a:r>
              <a:rPr lang="en-US" altLang="ja-JP" sz="3600"/>
              <a:t>head :- body</a:t>
            </a:r>
            <a:r>
              <a:rPr lang="en-US" altLang="ja-JP" sz="3600" baseline="-25000"/>
              <a:t>1</a:t>
            </a:r>
            <a:r>
              <a:rPr lang="en-US" altLang="ja-JP" sz="3600"/>
              <a:t>, body</a:t>
            </a:r>
            <a:r>
              <a:rPr lang="en-US" altLang="ja-JP" sz="3600" baseline="-25000"/>
              <a:t>2</a:t>
            </a:r>
            <a:r>
              <a:rPr lang="en-US" altLang="ja-JP" sz="3600"/>
              <a:t>, </a:t>
            </a:r>
            <a:r>
              <a:rPr lang="ja-JP" altLang="en-US" sz="3600"/>
              <a:t>・・・</a:t>
            </a:r>
            <a:r>
              <a:rPr lang="en-US" altLang="ja-JP" sz="3600"/>
              <a:t>, body</a:t>
            </a:r>
            <a:r>
              <a:rPr lang="en-US" altLang="ja-JP" sz="3600" baseline="-25000"/>
              <a:t>N</a:t>
            </a:r>
            <a:r>
              <a:rPr lang="en-US" altLang="ja-JP" sz="3600"/>
              <a:t>.</a:t>
            </a:r>
            <a:endParaRPr lang="ja-JP" altLang="en-US" sz="36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2531" name="Rectangle 3"/>
          <p:cNvSpPr>
            <a:spLocks noGrp="1" noChangeArrowheads="1"/>
          </p:cNvSpPr>
          <p:nvPr>
            <p:ph idx="4294967295"/>
          </p:nvPr>
        </p:nvSpPr>
        <p:spPr>
          <a:xfrm>
            <a:off x="682625" y="1981200"/>
            <a:ext cx="7772400" cy="3103563"/>
          </a:xfrm>
        </p:spPr>
        <p:txBody>
          <a:bodyPr/>
          <a:lstStyle/>
          <a:p>
            <a:pPr lvl="1" eaLnBrk="1" hangingPunct="1"/>
            <a:r>
              <a:rPr lang="ja-JP" altLang="en-US" smtClean="0"/>
              <a:t>規則は、含意（</a:t>
            </a:r>
            <a:r>
              <a:rPr lang="en-US" altLang="ja-JP" smtClean="0"/>
              <a:t>implication</a:t>
            </a:r>
            <a:r>
              <a:rPr lang="ja-JP" altLang="en-US" smtClean="0"/>
              <a:t>）</a:t>
            </a:r>
          </a:p>
          <a:p>
            <a:pPr lvl="1" eaLnBrk="1" hangingPunct="1">
              <a:lnSpc>
                <a:spcPct val="150000"/>
              </a:lnSpc>
              <a:buFont typeface="Wingdings" pitchFamily="2" charset="2"/>
              <a:buNone/>
            </a:pPr>
            <a:endParaRPr lang="en-US" altLang="ja-JP" smtClean="0"/>
          </a:p>
          <a:p>
            <a:pPr lvl="1" eaLnBrk="1" hangingPunct="1">
              <a:buFont typeface="Wingdings" pitchFamily="2" charset="2"/>
              <a:buNone/>
            </a:pPr>
            <a:r>
              <a:rPr lang="en-US" altLang="ja-JP" smtClean="0"/>
              <a:t>	</a:t>
            </a:r>
            <a:r>
              <a:rPr lang="ja-JP" altLang="en-US" smtClean="0"/>
              <a:t>を表している</a:t>
            </a:r>
            <a:endParaRPr lang="en-US" altLang="ja-JP" smtClean="0"/>
          </a:p>
          <a:p>
            <a:pPr lvl="1" eaLnBrk="1" hangingPunct="1">
              <a:lnSpc>
                <a:spcPct val="150000"/>
              </a:lnSpc>
              <a:buFont typeface="Wingdings" pitchFamily="2" charset="2"/>
              <a:buNone/>
            </a:pPr>
            <a:r>
              <a:rPr lang="en-US" altLang="ja-JP" smtClean="0"/>
              <a:t>	</a:t>
            </a:r>
            <a:r>
              <a:rPr lang="ja-JP" altLang="en-US" smtClean="0"/>
              <a:t>ホーン節で書くと</a:t>
            </a:r>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6378A68-2E96-4384-8036-12E6A0DAD15B}" type="slidenum">
              <a:rPr lang="ja-JP" altLang="en-US">
                <a:latin typeface="ＭＳ Ｐゴシック" pitchFamily="50" charset="-128"/>
              </a:rPr>
              <a:pPr algn="r"/>
              <a:t>23</a:t>
            </a:fld>
            <a:endParaRPr lang="en-US" altLang="ja-JP">
              <a:latin typeface="ＭＳ Ｐゴシック" pitchFamily="50" charset="-128"/>
            </a:endParaRPr>
          </a:p>
        </p:txBody>
      </p:sp>
      <p:sp useBgFill="1">
        <p:nvSpPr>
          <p:cNvPr id="22533" name="テキスト ボックス 4"/>
          <p:cNvSpPr txBox="1">
            <a:spLocks noChangeArrowheads="1"/>
          </p:cNvSpPr>
          <p:nvPr/>
        </p:nvSpPr>
        <p:spPr bwMode="auto">
          <a:xfrm>
            <a:off x="1500188" y="2781300"/>
            <a:ext cx="6929437" cy="679450"/>
          </a:xfrm>
          <a:prstGeom prst="rect">
            <a:avLst/>
          </a:prstGeom>
          <a:ln w="38100">
            <a:solidFill>
              <a:schemeClr val="accent2"/>
            </a:solidFill>
            <a:miter lim="800000"/>
            <a:headEnd/>
            <a:tailEnd/>
          </a:ln>
        </p:spPr>
        <p:txBody>
          <a:bodyPr>
            <a:spAutoFit/>
          </a:bodyPr>
          <a:lstStyle/>
          <a:p>
            <a:pPr algn="ctr"/>
            <a:r>
              <a:rPr lang="en-US" altLang="ja-JP" sz="3600"/>
              <a:t>body</a:t>
            </a:r>
            <a:r>
              <a:rPr lang="en-US" altLang="ja-JP" sz="3600" baseline="-25000"/>
              <a:t>1</a:t>
            </a:r>
            <a:r>
              <a:rPr lang="ja-JP" altLang="en-US" sz="3600"/>
              <a:t> ∧</a:t>
            </a:r>
            <a:r>
              <a:rPr lang="en-US" altLang="ja-JP" sz="3600"/>
              <a:t> </a:t>
            </a:r>
            <a:r>
              <a:rPr lang="ja-JP" altLang="en-US" sz="3600"/>
              <a:t>・・・ ∧</a:t>
            </a:r>
            <a:r>
              <a:rPr lang="en-US" altLang="ja-JP" sz="3600"/>
              <a:t> body</a:t>
            </a:r>
            <a:r>
              <a:rPr lang="en-US" altLang="ja-JP" sz="3600" baseline="-25000"/>
              <a:t>N</a:t>
            </a:r>
            <a:r>
              <a:rPr lang="en-US" altLang="ja-JP" sz="3600"/>
              <a:t> </a:t>
            </a:r>
            <a:r>
              <a:rPr lang="ja-JP" altLang="en-US" sz="3600"/>
              <a:t>→ </a:t>
            </a:r>
            <a:r>
              <a:rPr lang="en-US" altLang="ja-JP" sz="3600"/>
              <a:t>head</a:t>
            </a:r>
            <a:endParaRPr lang="ja-JP" altLang="en-US" sz="3600"/>
          </a:p>
        </p:txBody>
      </p:sp>
      <p:grpSp>
        <p:nvGrpSpPr>
          <p:cNvPr id="15" name="グループ化 14"/>
          <p:cNvGrpSpPr/>
          <p:nvPr/>
        </p:nvGrpSpPr>
        <p:grpSpPr>
          <a:xfrm>
            <a:off x="1257871" y="5157192"/>
            <a:ext cx="7706617" cy="864072"/>
            <a:chOff x="1185863" y="5229224"/>
            <a:chExt cx="7706617" cy="864072"/>
          </a:xfrm>
        </p:grpSpPr>
        <p:sp useBgFill="1">
          <p:nvSpPr>
            <p:cNvPr id="9" name="テキスト ボックス 8"/>
            <p:cNvSpPr txBox="1">
              <a:spLocks noChangeArrowheads="1"/>
            </p:cNvSpPr>
            <p:nvPr/>
          </p:nvSpPr>
          <p:spPr bwMode="auto">
            <a:xfrm>
              <a:off x="1185863" y="5229224"/>
              <a:ext cx="7706617" cy="864072"/>
            </a:xfrm>
            <a:prstGeom prst="rect">
              <a:avLst/>
            </a:prstGeom>
            <a:ln w="38100">
              <a:solidFill>
                <a:schemeClr val="accent2"/>
              </a:solidFill>
              <a:miter lim="800000"/>
              <a:headEnd/>
              <a:tailEnd/>
            </a:ln>
          </p:spPr>
          <p:txBody>
            <a:bodyPr wrap="square">
              <a:normAutofit lnSpcReduction="10000"/>
            </a:bodyPr>
            <a:lstStyle/>
            <a:p>
              <a:pPr algn="ctr">
                <a:lnSpc>
                  <a:spcPct val="150000"/>
                </a:lnSpc>
              </a:pPr>
              <a:r>
                <a:rPr lang="en-US" altLang="ja-JP" sz="3600" smtClean="0">
                  <a:latin typeface="ＭＳ Ｐゴシック" pitchFamily="50" charset="-128"/>
                </a:rPr>
                <a:t>head</a:t>
              </a:r>
              <a:r>
                <a:rPr lang="ja-JP" altLang="en-US" sz="3600" smtClean="0">
                  <a:latin typeface="ＭＳ Ｐゴシック" pitchFamily="50" charset="-128"/>
                </a:rPr>
                <a:t> ∨ </a:t>
              </a:r>
              <a:r>
                <a:rPr lang="en-US" altLang="ja-JP" sz="3600" smtClean="0">
                  <a:latin typeface="ＭＳ Ｐゴシック" pitchFamily="50" charset="-128"/>
                </a:rPr>
                <a:t>body</a:t>
              </a:r>
              <a:r>
                <a:rPr lang="en-US" altLang="ja-JP" sz="3600" baseline="-25000" smtClean="0">
                  <a:latin typeface="ＭＳ Ｐゴシック" pitchFamily="50" charset="-128"/>
                </a:rPr>
                <a:t>1</a:t>
              </a:r>
              <a:r>
                <a:rPr lang="ja-JP" altLang="en-US" sz="3600" smtClean="0">
                  <a:latin typeface="ＭＳ Ｐゴシック" pitchFamily="50" charset="-128"/>
                </a:rPr>
                <a:t> ∨ </a:t>
              </a:r>
              <a:r>
                <a:rPr lang="en-US" altLang="ja-JP" sz="3600" smtClean="0">
                  <a:latin typeface="ＭＳ Ｐゴシック" pitchFamily="50" charset="-128"/>
                </a:rPr>
                <a:t>body</a:t>
              </a:r>
              <a:r>
                <a:rPr lang="en-US" altLang="ja-JP" sz="3600" baseline="-25000" smtClean="0">
                  <a:latin typeface="ＭＳ Ｐゴシック" pitchFamily="50" charset="-128"/>
                </a:rPr>
                <a:t>2</a:t>
              </a:r>
              <a:r>
                <a:rPr lang="ja-JP" altLang="en-US" sz="3600" smtClean="0">
                  <a:latin typeface="ＭＳ Ｐゴシック" pitchFamily="50" charset="-128"/>
                </a:rPr>
                <a:t> ∨</a:t>
              </a:r>
              <a:r>
                <a:rPr lang="ja-JP" altLang="en-US" sz="3600">
                  <a:latin typeface="ＭＳ Ｐゴシック" pitchFamily="50" charset="-128"/>
                </a:rPr>
                <a:t>・・</a:t>
              </a:r>
              <a:r>
                <a:rPr lang="ja-JP" altLang="en-US" sz="3600" smtClean="0">
                  <a:latin typeface="ＭＳ Ｐゴシック" pitchFamily="50" charset="-128"/>
                </a:rPr>
                <a:t>∨ </a:t>
              </a:r>
              <a:r>
                <a:rPr lang="en-US" altLang="ja-JP" sz="3600" smtClean="0">
                  <a:latin typeface="ＭＳ Ｐゴシック" pitchFamily="50" charset="-128"/>
                </a:rPr>
                <a:t>body</a:t>
              </a:r>
              <a:r>
                <a:rPr lang="en-US" altLang="ja-JP" sz="3600" baseline="-25000" smtClean="0">
                  <a:latin typeface="ＭＳ Ｐゴシック" pitchFamily="50" charset="-128"/>
                </a:rPr>
                <a:t>N</a:t>
              </a:r>
              <a:endParaRPr lang="ja-JP" altLang="en-US" sz="3600" baseline="-25000">
                <a:latin typeface="ＭＳ Ｐゴシック" pitchFamily="50" charset="-128"/>
              </a:endParaRPr>
            </a:p>
          </p:txBody>
        </p:sp>
        <p:cxnSp>
          <p:nvCxnSpPr>
            <p:cNvPr id="8" name="直線コネクタ 7"/>
            <p:cNvCxnSpPr/>
            <p:nvPr/>
          </p:nvCxnSpPr>
          <p:spPr bwMode="auto">
            <a:xfrm>
              <a:off x="2987824" y="5445224"/>
              <a:ext cx="1080120" cy="0"/>
            </a:xfrm>
            <a:prstGeom prst="line">
              <a:avLst/>
            </a:prstGeom>
            <a:noFill/>
            <a:ln w="25400" cap="flat" cmpd="sng" algn="ctr">
              <a:solidFill>
                <a:schemeClr val="tx1"/>
              </a:solidFill>
              <a:prstDash val="solid"/>
              <a:round/>
              <a:headEnd type="none" w="sm" len="sm"/>
              <a:tailEnd type="none" w="sm" len="sm"/>
            </a:ln>
            <a:effectLst/>
          </p:spPr>
        </p:cxnSp>
        <p:cxnSp>
          <p:nvCxnSpPr>
            <p:cNvPr id="12" name="直線コネクタ 11"/>
            <p:cNvCxnSpPr/>
            <p:nvPr/>
          </p:nvCxnSpPr>
          <p:spPr bwMode="auto">
            <a:xfrm>
              <a:off x="4788024" y="5445224"/>
              <a:ext cx="1080120" cy="0"/>
            </a:xfrm>
            <a:prstGeom prst="line">
              <a:avLst/>
            </a:prstGeom>
            <a:noFill/>
            <a:ln w="25400" cap="flat" cmpd="sng" algn="ctr">
              <a:solidFill>
                <a:schemeClr val="tx1"/>
              </a:solidFill>
              <a:prstDash val="solid"/>
              <a:round/>
              <a:headEnd type="none" w="sm" len="sm"/>
              <a:tailEnd type="none" w="sm" len="sm"/>
            </a:ln>
            <a:effectLst/>
          </p:spPr>
        </p:cxnSp>
        <p:cxnSp>
          <p:nvCxnSpPr>
            <p:cNvPr id="13" name="直線コネクタ 12"/>
            <p:cNvCxnSpPr/>
            <p:nvPr/>
          </p:nvCxnSpPr>
          <p:spPr bwMode="auto">
            <a:xfrm>
              <a:off x="7524328" y="5445224"/>
              <a:ext cx="1080120" cy="0"/>
            </a:xfrm>
            <a:prstGeom prst="line">
              <a:avLst/>
            </a:prstGeom>
            <a:noFill/>
            <a:ln w="25400" cap="flat" cmpd="sng" algn="ctr">
              <a:solidFill>
                <a:schemeClr val="tx1"/>
              </a:solidFill>
              <a:prstDash val="solid"/>
              <a:round/>
              <a:headEnd type="none" w="sm" len="sm"/>
              <a:tailEnd type="none" w="sm" len="sm"/>
            </a:ln>
            <a:effectLst/>
          </p:spPr>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3555" name="Rectangle 3"/>
          <p:cNvSpPr>
            <a:spLocks noGrp="1" noChangeArrowheads="1"/>
          </p:cNvSpPr>
          <p:nvPr>
            <p:ph idx="4294967295"/>
          </p:nvPr>
        </p:nvSpPr>
        <p:spPr>
          <a:xfrm>
            <a:off x="682625" y="1981200"/>
            <a:ext cx="7772400" cy="1879600"/>
          </a:xfrm>
        </p:spPr>
        <p:txBody>
          <a:bodyPr/>
          <a:lstStyle/>
          <a:p>
            <a:pPr lvl="1" eaLnBrk="1" hangingPunct="1"/>
            <a:r>
              <a:rPr lang="en-US" altLang="ja-JP" smtClean="0"/>
              <a:t>head</a:t>
            </a:r>
            <a:r>
              <a:rPr lang="ja-JP" altLang="en-US" smtClean="0"/>
              <a:t> を頭部（ヘッド部）、残りの</a:t>
            </a:r>
            <a:r>
              <a:rPr lang="en-US" altLang="ja-JP" smtClean="0"/>
              <a:t>body</a:t>
            </a:r>
            <a:r>
              <a:rPr lang="ja-JP" altLang="en-US" smtClean="0"/>
              <a:t>をまとめて体部（ボディ部）と呼ぶ</a:t>
            </a:r>
            <a:endParaRPr lang="en-US" altLang="ja-JP" smtClean="0"/>
          </a:p>
        </p:txBody>
      </p:sp>
      <p:sp>
        <p:nvSpPr>
          <p:cNvPr id="235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FED8B01-C919-4F5D-B133-2B92D31E8B6F}" type="slidenum">
              <a:rPr lang="ja-JP" altLang="en-US">
                <a:latin typeface="ＭＳ Ｐゴシック" pitchFamily="50" charset="-128"/>
              </a:rPr>
              <a:pPr algn="r"/>
              <a:t>24</a:t>
            </a:fld>
            <a:endParaRPr lang="en-US" altLang="ja-JP">
              <a:latin typeface="ＭＳ Ｐゴシック" pitchFamily="50" charset="-128"/>
            </a:endParaRPr>
          </a:p>
        </p:txBody>
      </p:sp>
      <p:sp useBgFill="1">
        <p:nvSpPr>
          <p:cNvPr id="23558" name="Rectangle 6"/>
          <p:cNvSpPr>
            <a:spLocks noChangeArrowheads="1"/>
          </p:cNvSpPr>
          <p:nvPr/>
        </p:nvSpPr>
        <p:spPr bwMode="auto">
          <a:xfrm>
            <a:off x="1257300" y="3963988"/>
            <a:ext cx="7131050" cy="666750"/>
          </a:xfrm>
          <a:prstGeom prst="rect">
            <a:avLst/>
          </a:prstGeom>
          <a:ln w="38100">
            <a:solidFill>
              <a:schemeClr val="accent2"/>
            </a:solidFill>
            <a:miter lim="800000"/>
            <a:headEnd/>
            <a:tailEnd/>
          </a:ln>
          <a:effectLst/>
        </p:spPr>
        <p:txBody>
          <a:bodyPr wrap="none">
            <a:spAutoFit/>
          </a:bodyPr>
          <a:lstStyle/>
          <a:p>
            <a:pPr>
              <a:lnSpc>
                <a:spcPct val="110000"/>
              </a:lnSpc>
            </a:pPr>
            <a:r>
              <a:rPr lang="en-US" altLang="ja-JP" sz="3200">
                <a:latin typeface="ＭＳ ゴシック" pitchFamily="49" charset="-128"/>
                <a:ea typeface="ＭＳ ゴシック" pitchFamily="49" charset="-128"/>
              </a:rPr>
              <a:t>path(L,M) :- link(L,X), path(X,M).</a:t>
            </a:r>
            <a:endParaRPr lang="ja-JP" altLang="en-US" sz="3200">
              <a:latin typeface="ＭＳ ゴシック" pitchFamily="49" charset="-128"/>
              <a:ea typeface="ＭＳ ゴシック" pitchFamily="49" charset="-128"/>
            </a:endParaRPr>
          </a:p>
        </p:txBody>
      </p:sp>
      <p:sp>
        <p:nvSpPr>
          <p:cNvPr id="23559" name="AutoShape 7"/>
          <p:cNvSpPr>
            <a:spLocks/>
          </p:cNvSpPr>
          <p:nvPr/>
        </p:nvSpPr>
        <p:spPr bwMode="auto">
          <a:xfrm rot="-5400000">
            <a:off x="2051844" y="4004469"/>
            <a:ext cx="360363" cy="1800225"/>
          </a:xfrm>
          <a:prstGeom prst="leftBrace">
            <a:avLst>
              <a:gd name="adj1" fmla="val 41630"/>
              <a:gd name="adj2" fmla="val 50000"/>
            </a:avLst>
          </a:prstGeom>
          <a:noFill/>
          <a:ln w="57150">
            <a:solidFill>
              <a:schemeClr val="hlink"/>
            </a:solidFill>
            <a:round/>
            <a:headEnd/>
            <a:tailEnd/>
          </a:ln>
          <a:effectLst/>
        </p:spPr>
        <p:txBody>
          <a:bodyPr wrap="none" anchor="ctr"/>
          <a:lstStyle/>
          <a:p>
            <a:endParaRPr lang="ja-JP" altLang="en-US"/>
          </a:p>
        </p:txBody>
      </p:sp>
      <p:sp>
        <p:nvSpPr>
          <p:cNvPr id="23560" name="AutoShape 8"/>
          <p:cNvSpPr>
            <a:spLocks/>
          </p:cNvSpPr>
          <p:nvPr/>
        </p:nvSpPr>
        <p:spPr bwMode="auto">
          <a:xfrm rot="-5400000">
            <a:off x="5831681" y="2959894"/>
            <a:ext cx="360363" cy="3889375"/>
          </a:xfrm>
          <a:prstGeom prst="leftBrace">
            <a:avLst>
              <a:gd name="adj1" fmla="val 89941"/>
              <a:gd name="adj2" fmla="val 50000"/>
            </a:avLst>
          </a:prstGeom>
          <a:noFill/>
          <a:ln w="57150">
            <a:solidFill>
              <a:schemeClr val="hlink"/>
            </a:solidFill>
            <a:round/>
            <a:headEnd/>
            <a:tailEnd/>
          </a:ln>
          <a:effectLst/>
        </p:spPr>
        <p:txBody>
          <a:bodyPr wrap="none" anchor="ctr"/>
          <a:lstStyle/>
          <a:p>
            <a:endParaRPr lang="ja-JP" altLang="en-US"/>
          </a:p>
        </p:txBody>
      </p:sp>
      <p:sp>
        <p:nvSpPr>
          <p:cNvPr id="23561" name="Text Box 9"/>
          <p:cNvSpPr txBox="1">
            <a:spLocks noChangeArrowheads="1"/>
          </p:cNvSpPr>
          <p:nvPr/>
        </p:nvSpPr>
        <p:spPr bwMode="auto">
          <a:xfrm>
            <a:off x="1260475" y="5019675"/>
            <a:ext cx="2016125" cy="641350"/>
          </a:xfrm>
          <a:prstGeom prst="rect">
            <a:avLst/>
          </a:prstGeom>
          <a:noFill/>
          <a:ln w="9525">
            <a:noFill/>
            <a:miter lim="800000"/>
            <a:headEnd/>
            <a:tailEnd/>
          </a:ln>
          <a:effectLst/>
        </p:spPr>
        <p:txBody>
          <a:bodyPr>
            <a:spAutoFit/>
          </a:bodyPr>
          <a:lstStyle/>
          <a:p>
            <a:pPr algn="ctr">
              <a:spcBef>
                <a:spcPct val="50000"/>
              </a:spcBef>
            </a:pPr>
            <a:r>
              <a:rPr lang="ja-JP" altLang="en-US" sz="3600"/>
              <a:t>ヘッド部</a:t>
            </a:r>
          </a:p>
        </p:txBody>
      </p:sp>
      <p:sp>
        <p:nvSpPr>
          <p:cNvPr id="23562" name="Text Box 10"/>
          <p:cNvSpPr txBox="1">
            <a:spLocks noChangeArrowheads="1"/>
          </p:cNvSpPr>
          <p:nvPr/>
        </p:nvSpPr>
        <p:spPr bwMode="auto">
          <a:xfrm>
            <a:off x="5003800" y="5019675"/>
            <a:ext cx="2016125" cy="641350"/>
          </a:xfrm>
          <a:prstGeom prst="rect">
            <a:avLst/>
          </a:prstGeom>
          <a:noFill/>
          <a:ln w="9525">
            <a:noFill/>
            <a:miter lim="800000"/>
            <a:headEnd/>
            <a:tailEnd/>
          </a:ln>
          <a:effectLst/>
        </p:spPr>
        <p:txBody>
          <a:bodyPr>
            <a:spAutoFit/>
          </a:bodyPr>
          <a:lstStyle/>
          <a:p>
            <a:pPr algn="ctr">
              <a:spcBef>
                <a:spcPct val="50000"/>
              </a:spcBef>
            </a:pPr>
            <a:r>
              <a:rPr lang="ja-JP" altLang="en-US" sz="3600"/>
              <a:t>ボディ部</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4579" name="Rectangle 3"/>
          <p:cNvSpPr>
            <a:spLocks noGrp="1" noChangeArrowheads="1"/>
          </p:cNvSpPr>
          <p:nvPr>
            <p:ph idx="4294967295"/>
          </p:nvPr>
        </p:nvSpPr>
        <p:spPr>
          <a:xfrm>
            <a:off x="682625" y="1981200"/>
            <a:ext cx="7772400" cy="2600325"/>
          </a:xfrm>
        </p:spPr>
        <p:txBody>
          <a:bodyPr/>
          <a:lstStyle/>
          <a:p>
            <a:pPr lvl="1" eaLnBrk="1" hangingPunct="1"/>
            <a:r>
              <a:rPr lang="ja-JP" altLang="en-US" smtClean="0"/>
              <a:t>事実</a:t>
            </a:r>
            <a:r>
              <a:rPr lang="en-US" altLang="ja-JP" smtClean="0"/>
              <a:t>(fact)</a:t>
            </a:r>
            <a:r>
              <a:rPr lang="ja-JP" altLang="en-US" smtClean="0"/>
              <a:t>は、</a:t>
            </a:r>
            <a:endParaRPr lang="en-US" altLang="ja-JP" smtClean="0"/>
          </a:p>
          <a:p>
            <a:pPr lvl="1" eaLnBrk="1" hangingPunct="1">
              <a:buFont typeface="Wingdings" pitchFamily="2" charset="2"/>
              <a:buNone/>
            </a:pPr>
            <a:r>
              <a:rPr lang="en-US" altLang="ja-JP" smtClean="0"/>
              <a:t>		</a:t>
            </a:r>
            <a:r>
              <a:rPr lang="ja-JP" altLang="en-US" smtClean="0"/>
              <a:t> ヘッド部のみで、ボディ部のない</a:t>
            </a:r>
            <a:r>
              <a:rPr lang="en-US" altLang="ja-JP" smtClean="0"/>
              <a:t/>
            </a:r>
            <a:br>
              <a:rPr lang="en-US" altLang="ja-JP" smtClean="0"/>
            </a:br>
            <a:r>
              <a:rPr lang="en-US" altLang="ja-JP" smtClean="0"/>
              <a:t>	</a:t>
            </a:r>
            <a:r>
              <a:rPr lang="ja-JP" altLang="en-US" smtClean="0"/>
              <a:t> 特別な規則</a:t>
            </a:r>
            <a:endParaRPr lang="en-US" altLang="ja-JP" smtClean="0"/>
          </a:p>
          <a:p>
            <a:pPr lvl="1" eaLnBrk="1" hangingPunct="1">
              <a:buFont typeface="Wingdings" pitchFamily="2" charset="2"/>
              <a:buNone/>
            </a:pPr>
            <a:r>
              <a:rPr lang="en-US" altLang="ja-JP" smtClean="0"/>
              <a:t>	</a:t>
            </a:r>
            <a:r>
              <a:rPr lang="ja-JP" altLang="en-US" smtClean="0"/>
              <a:t>とみなす事ができる</a:t>
            </a:r>
            <a:endParaRPr lang="en-US" altLang="ja-JP" smtClean="0"/>
          </a:p>
          <a:p>
            <a:pPr lvl="1" eaLnBrk="1" hangingPunct="1">
              <a:buFont typeface="Wingdings" pitchFamily="2" charset="2"/>
              <a:buNone/>
            </a:pPr>
            <a:endParaRPr lang="ja-JP" altLang="en-US" smtClean="0"/>
          </a:p>
        </p:txBody>
      </p:sp>
      <p:sp>
        <p:nvSpPr>
          <p:cNvPr id="245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1763D57-EA36-4D75-BC74-5F51D0D5D7D9}" type="slidenum">
              <a:rPr lang="ja-JP" altLang="en-US">
                <a:latin typeface="ＭＳ Ｐゴシック" pitchFamily="50" charset="-128"/>
              </a:rPr>
              <a:pPr algn="r"/>
              <a:t>25</a:t>
            </a:fld>
            <a:endParaRPr lang="en-US" altLang="ja-JP">
              <a:latin typeface="ＭＳ Ｐゴシック" pitchFamily="50" charset="-128"/>
            </a:endParaRPr>
          </a:p>
        </p:txBody>
      </p:sp>
      <p:sp useBgFill="1">
        <p:nvSpPr>
          <p:cNvPr id="24582" name="Rectangle 6"/>
          <p:cNvSpPr>
            <a:spLocks noChangeArrowheads="1"/>
          </p:cNvSpPr>
          <p:nvPr/>
        </p:nvSpPr>
        <p:spPr bwMode="auto">
          <a:xfrm>
            <a:off x="1933575" y="4724400"/>
            <a:ext cx="5446713" cy="666750"/>
          </a:xfrm>
          <a:prstGeom prst="rect">
            <a:avLst/>
          </a:prstGeom>
          <a:ln w="38100">
            <a:solidFill>
              <a:schemeClr val="accent2"/>
            </a:solidFill>
            <a:miter lim="800000"/>
            <a:headEnd/>
            <a:tailEnd/>
          </a:ln>
          <a:effectLst/>
        </p:spPr>
        <p:txBody>
          <a:bodyPr>
            <a:spAutoFit/>
          </a:bodyPr>
          <a:lstStyle/>
          <a:p>
            <a:pPr>
              <a:lnSpc>
                <a:spcPct val="110000"/>
              </a:lnSpc>
            </a:pPr>
            <a:r>
              <a:rPr lang="en-US" altLang="ja-JP" sz="3200">
                <a:latin typeface="ＭＳ ゴシック" pitchFamily="49" charset="-128"/>
                <a:ea typeface="ＭＳ ゴシック" pitchFamily="49" charset="-128"/>
              </a:rPr>
              <a:t> </a:t>
            </a:r>
            <a:r>
              <a:rPr lang="en-US" altLang="en-US" sz="3200">
                <a:latin typeface="ＭＳ ゴシック" pitchFamily="49" charset="-128"/>
                <a:ea typeface="ＭＳ ゴシック" pitchFamily="49" charset="-128"/>
              </a:rPr>
              <a:t>link(fortran, algol60).</a:t>
            </a:r>
            <a:endParaRPr lang="ja-JP" altLang="en-US" sz="32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92163" name="Rectangle 3"/>
          <p:cNvSpPr>
            <a:spLocks noGrp="1" noChangeArrowheads="1"/>
          </p:cNvSpPr>
          <p:nvPr>
            <p:ph idx="4294967295"/>
          </p:nvPr>
        </p:nvSpPr>
        <p:spPr>
          <a:xfrm>
            <a:off x="682625" y="1844675"/>
            <a:ext cx="7772400" cy="727075"/>
          </a:xfrm>
        </p:spPr>
        <p:txBody>
          <a:bodyPr/>
          <a:lstStyle/>
          <a:p>
            <a:pPr eaLnBrk="1" hangingPunct="1"/>
            <a:r>
              <a:rPr lang="ja-JP" altLang="en-US" smtClean="0"/>
              <a:t>プログラム例</a:t>
            </a:r>
          </a:p>
        </p:txBody>
      </p:sp>
      <p:sp>
        <p:nvSpPr>
          <p:cNvPr id="921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195CAA7-1FD0-45FC-ABC4-D0B03F987492}" type="slidenum">
              <a:rPr lang="ja-JP" altLang="en-US">
                <a:latin typeface="ＭＳ Ｐゴシック" pitchFamily="50" charset="-128"/>
              </a:rPr>
              <a:pPr algn="r"/>
              <a:t>26</a:t>
            </a:fld>
            <a:endParaRPr lang="en-US" altLang="ja-JP">
              <a:latin typeface="ＭＳ Ｐゴシック" pitchFamily="50" charset="-128"/>
            </a:endParaRPr>
          </a:p>
        </p:txBody>
      </p:sp>
      <p:sp useBgFill="1">
        <p:nvSpPr>
          <p:cNvPr id="92165" name="テキスト ボックス 4"/>
          <p:cNvSpPr txBox="1">
            <a:spLocks noChangeArrowheads="1"/>
          </p:cNvSpPr>
          <p:nvPr/>
        </p:nvSpPr>
        <p:spPr bwMode="auto">
          <a:xfrm>
            <a:off x="1403350" y="2559050"/>
            <a:ext cx="7129463" cy="3197225"/>
          </a:xfrm>
          <a:prstGeom prst="rect">
            <a:avLst/>
          </a:prstGeom>
          <a:ln w="38100">
            <a:solidFill>
              <a:schemeClr val="accent2"/>
            </a:solidFill>
            <a:miter lim="800000"/>
            <a:headEnd/>
            <a:tailEnd/>
          </a:ln>
        </p:spPr>
        <p:txBody>
          <a:bodyPr>
            <a:spAutoFit/>
          </a:bodyPr>
          <a:lstStyle/>
          <a:p>
            <a:pPr>
              <a:lnSpc>
                <a:spcPct val="90000"/>
              </a:lnSpc>
            </a:pPr>
            <a:r>
              <a:rPr lang="en-US" altLang="ja-JP" sz="3200">
                <a:latin typeface="ＭＳ ゴシック" pitchFamily="49" charset="-128"/>
                <a:ea typeface="ＭＳ ゴシック" pitchFamily="49" charset="-128"/>
              </a:rPr>
              <a:t>% links of programming languages</a:t>
            </a:r>
          </a:p>
          <a:p>
            <a:pPr>
              <a:lnSpc>
                <a:spcPct val="90000"/>
              </a:lnSpc>
            </a:pPr>
            <a:endParaRPr lang="en-US" altLang="ja-JP" sz="3200">
              <a:latin typeface="ＭＳ ゴシック" pitchFamily="49" charset="-128"/>
              <a:ea typeface="ＭＳ ゴシック" pitchFamily="49" charset="-128"/>
            </a:endParaRPr>
          </a:p>
          <a:p>
            <a:pPr>
              <a:lnSpc>
                <a:spcPct val="90000"/>
              </a:lnSpc>
            </a:pPr>
            <a:r>
              <a:rPr lang="en-US" altLang="ja-JP" sz="3200">
                <a:latin typeface="ＭＳ ゴシック" pitchFamily="49" charset="-128"/>
                <a:ea typeface="ＭＳ ゴシック" pitchFamily="49" charset="-128"/>
              </a:rPr>
              <a:t>link(fortran, algol60).</a:t>
            </a:r>
          </a:p>
          <a:p>
            <a:pPr>
              <a:lnSpc>
                <a:spcPct val="90000"/>
              </a:lnSpc>
            </a:pPr>
            <a:r>
              <a:rPr lang="en-US" altLang="ja-JP" sz="3200">
                <a:latin typeface="ＭＳ ゴシック" pitchFamily="49" charset="-128"/>
                <a:ea typeface="ＭＳ ゴシック" pitchFamily="49" charset="-128"/>
              </a:rPr>
              <a:t>link(algol60, cpl).</a:t>
            </a:r>
          </a:p>
          <a:p>
            <a:pPr>
              <a:lnSpc>
                <a:spcPct val="90000"/>
              </a:lnSpc>
            </a:pPr>
            <a:r>
              <a:rPr lang="en-US" altLang="ja-JP" sz="3200">
                <a:latin typeface="ＭＳ ゴシック" pitchFamily="49" charset="-128"/>
                <a:ea typeface="ＭＳ ゴシック" pitchFamily="49" charset="-128"/>
              </a:rPr>
              <a:t>link(cpl,     bcpl).</a:t>
            </a:r>
          </a:p>
          <a:p>
            <a:pPr>
              <a:lnSpc>
                <a:spcPct val="90000"/>
              </a:lnSpc>
            </a:pPr>
            <a:r>
              <a:rPr lang="en-US" altLang="ja-JP" sz="3200">
                <a:latin typeface="ＭＳ ゴシック" pitchFamily="49" charset="-128"/>
                <a:ea typeface="ＭＳ ゴシック" pitchFamily="49" charset="-128"/>
              </a:rPr>
              <a:t>link(bcpl,    c).</a:t>
            </a:r>
          </a:p>
          <a:p>
            <a:pPr>
              <a:lnSpc>
                <a:spcPct val="90000"/>
              </a:lnSpc>
            </a:pPr>
            <a:r>
              <a:rPr lang="en-US" altLang="ja-JP" sz="3200">
                <a:latin typeface="ＭＳ ゴシック" pitchFamily="49" charset="-128"/>
                <a:ea typeface="ＭＳ ゴシック" pitchFamily="49" charset="-128"/>
              </a:rPr>
              <a:t>link(c,       cplusplus).</a:t>
            </a:r>
          </a:p>
        </p:txBody>
      </p:sp>
      <p:sp>
        <p:nvSpPr>
          <p:cNvPr id="92166" name="Rectangle 3"/>
          <p:cNvSpPr>
            <a:spLocks noChangeArrowheads="1"/>
          </p:cNvSpPr>
          <p:nvPr/>
        </p:nvSpPr>
        <p:spPr bwMode="auto">
          <a:xfrm>
            <a:off x="682625" y="5734050"/>
            <a:ext cx="7772400" cy="503238"/>
          </a:xfrm>
          <a:prstGeom prst="rect">
            <a:avLst/>
          </a:prstGeom>
          <a:noFill/>
          <a:ln w="9525">
            <a:noFill/>
            <a:miter lim="800000"/>
            <a:headEnd/>
            <a:tailEnd/>
          </a:ln>
        </p:spPr>
        <p:txBody>
          <a:bodyPr lIns="182562" tIns="46038" rIns="182562" bIns="46038"/>
          <a:lstStyle/>
          <a:p>
            <a:pPr marL="1143000" lvl="2" indent="-228600">
              <a:spcBef>
                <a:spcPct val="20000"/>
              </a:spcBef>
              <a:buClr>
                <a:srgbClr val="00CCFF"/>
              </a:buClr>
              <a:buSzPct val="65000"/>
              <a:buFont typeface="Wingdings" pitchFamily="2" charset="2"/>
              <a:buNone/>
            </a:pPr>
            <a:r>
              <a:rPr lang="ja-JP" altLang="en-US" sz="3200">
                <a:latin typeface="ＭＳ Ｐゴシック" pitchFamily="50" charset="-128"/>
              </a:rPr>
              <a:t>			（続く）</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96259" name="Rectangle 3"/>
          <p:cNvSpPr>
            <a:spLocks noGrp="1" noChangeArrowheads="1"/>
          </p:cNvSpPr>
          <p:nvPr>
            <p:ph idx="4294967295"/>
          </p:nvPr>
        </p:nvSpPr>
        <p:spPr>
          <a:xfrm>
            <a:off x="682625" y="1981200"/>
            <a:ext cx="7772400" cy="727075"/>
          </a:xfrm>
        </p:spPr>
        <p:txBody>
          <a:bodyPr/>
          <a:lstStyle/>
          <a:p>
            <a:pPr lvl="2" eaLnBrk="1" hangingPunct="1">
              <a:buFont typeface="Wingdings" pitchFamily="2" charset="2"/>
              <a:buNone/>
            </a:pPr>
            <a:r>
              <a:rPr lang="ja-JP" altLang="en-US" smtClean="0"/>
              <a:t>			（続き）</a:t>
            </a:r>
          </a:p>
        </p:txBody>
      </p:sp>
      <p:sp>
        <p:nvSpPr>
          <p:cNvPr id="962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2D69B1D-C1E4-4109-978D-0DF4985E9A68}" type="slidenum">
              <a:rPr lang="ja-JP" altLang="en-US">
                <a:latin typeface="ＭＳ Ｐゴシック" pitchFamily="50" charset="-128"/>
              </a:rPr>
              <a:pPr algn="r"/>
              <a:t>27</a:t>
            </a:fld>
            <a:endParaRPr lang="en-US" altLang="ja-JP">
              <a:latin typeface="ＭＳ Ｐゴシック" pitchFamily="50" charset="-128"/>
            </a:endParaRPr>
          </a:p>
        </p:txBody>
      </p:sp>
      <p:sp useBgFill="1">
        <p:nvSpPr>
          <p:cNvPr id="96261" name="テキスト ボックス 4"/>
          <p:cNvSpPr txBox="1">
            <a:spLocks noChangeArrowheads="1"/>
          </p:cNvSpPr>
          <p:nvPr/>
        </p:nvSpPr>
        <p:spPr bwMode="auto">
          <a:xfrm>
            <a:off x="1403350" y="2559050"/>
            <a:ext cx="7129463" cy="2759075"/>
          </a:xfrm>
          <a:prstGeom prst="rect">
            <a:avLst/>
          </a:prstGeom>
          <a:ln w="38100">
            <a:solidFill>
              <a:schemeClr val="accent2"/>
            </a:solidFill>
            <a:miter lim="800000"/>
            <a:headEnd/>
            <a:tailEnd/>
          </a:ln>
        </p:spPr>
        <p:txBody>
          <a:bodyPr>
            <a:spAutoFit/>
          </a:bodyPr>
          <a:lstStyle/>
          <a:p>
            <a:pPr>
              <a:lnSpc>
                <a:spcPct val="90000"/>
              </a:lnSpc>
            </a:pPr>
            <a:r>
              <a:rPr lang="en-US" altLang="ja-JP" sz="3200">
                <a:latin typeface="ＭＳ ゴシック" pitchFamily="49" charset="-128"/>
                <a:ea typeface="ＭＳ ゴシック" pitchFamily="49" charset="-128"/>
              </a:rPr>
              <a:t>link(algol60,  simula67).</a:t>
            </a:r>
          </a:p>
          <a:p>
            <a:pPr>
              <a:lnSpc>
                <a:spcPct val="90000"/>
              </a:lnSpc>
            </a:pPr>
            <a:r>
              <a:rPr lang="en-US" altLang="ja-JP" sz="3200">
                <a:latin typeface="ＭＳ ゴシック" pitchFamily="49" charset="-128"/>
                <a:ea typeface="ＭＳ ゴシック" pitchFamily="49" charset="-128"/>
              </a:rPr>
              <a:t>link(simula67, cplusplus).</a:t>
            </a:r>
          </a:p>
          <a:p>
            <a:pPr>
              <a:lnSpc>
                <a:spcPct val="90000"/>
              </a:lnSpc>
            </a:pPr>
            <a:r>
              <a:rPr lang="en-US" altLang="ja-JP" sz="3200">
                <a:latin typeface="ＭＳ ゴシック" pitchFamily="49" charset="-128"/>
                <a:ea typeface="ＭＳ ゴシック" pitchFamily="49" charset="-128"/>
              </a:rPr>
              <a:t>link(simula67, smalltalk80).</a:t>
            </a:r>
          </a:p>
          <a:p>
            <a:pPr>
              <a:lnSpc>
                <a:spcPct val="90000"/>
              </a:lnSpc>
            </a:pPr>
            <a:endParaRPr lang="en-US" altLang="ja-JP" sz="3200">
              <a:latin typeface="ＭＳ ゴシック" pitchFamily="49" charset="-128"/>
              <a:ea typeface="ＭＳ ゴシック" pitchFamily="49" charset="-128"/>
            </a:endParaRPr>
          </a:p>
          <a:p>
            <a:pPr>
              <a:lnSpc>
                <a:spcPct val="90000"/>
              </a:lnSpc>
            </a:pPr>
            <a:r>
              <a:rPr lang="en-US" altLang="ja-JP" sz="3200">
                <a:latin typeface="ＭＳ ゴシック" pitchFamily="49" charset="-128"/>
                <a:ea typeface="ＭＳ ゴシック" pitchFamily="49" charset="-128"/>
              </a:rPr>
              <a:t>path(L,L).</a:t>
            </a:r>
          </a:p>
          <a:p>
            <a:pPr>
              <a:lnSpc>
                <a:spcPct val="90000"/>
              </a:lnSpc>
            </a:pPr>
            <a:r>
              <a:rPr lang="en-US" altLang="ja-JP" sz="3200">
                <a:latin typeface="ＭＳ ゴシック" pitchFamily="49" charset="-128"/>
                <a:ea typeface="ＭＳ ゴシック" pitchFamily="49" charset="-128"/>
              </a:rPr>
              <a:t>path(L,M) :- link(L,X), path(X,M).</a:t>
            </a:r>
            <a:endParaRPr lang="ja-JP" altLang="en-US" sz="32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8675" name="Rectangle 3"/>
          <p:cNvSpPr>
            <a:spLocks noGrp="1" noChangeArrowheads="1"/>
          </p:cNvSpPr>
          <p:nvPr>
            <p:ph idx="4294967295"/>
          </p:nvPr>
        </p:nvSpPr>
        <p:spPr>
          <a:xfrm>
            <a:off x="682625" y="1557338"/>
            <a:ext cx="7772400" cy="1231900"/>
          </a:xfrm>
        </p:spPr>
        <p:txBody>
          <a:bodyPr/>
          <a:lstStyle/>
          <a:p>
            <a:pPr lvl="1" eaLnBrk="1" hangingPunct="1">
              <a:buFont typeface="Wingdings" pitchFamily="2" charset="2"/>
              <a:buNone/>
            </a:pPr>
            <a:r>
              <a:rPr lang="ja-JP" altLang="en-US" smtClean="0"/>
              <a:t>	このプログラムは、次のようなプログラミング言語の関係を表している</a:t>
            </a: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3BD6DB5-84BF-410C-AD47-CB54621DC955}" type="slidenum">
              <a:rPr lang="ja-JP" altLang="en-US">
                <a:latin typeface="ＭＳ Ｐゴシック" pitchFamily="50" charset="-128"/>
              </a:rPr>
              <a:pPr algn="r"/>
              <a:t>28</a:t>
            </a:fld>
            <a:endParaRPr lang="en-US" altLang="ja-JP">
              <a:latin typeface="ＭＳ Ｐゴシック" pitchFamily="50" charset="-128"/>
            </a:endParaRPr>
          </a:p>
        </p:txBody>
      </p:sp>
      <p:pic>
        <p:nvPicPr>
          <p:cNvPr id="28678" name="Picture 6" descr="links"/>
          <p:cNvPicPr>
            <a:picLocks noChangeAspect="1" noChangeArrowheads="1"/>
          </p:cNvPicPr>
          <p:nvPr/>
        </p:nvPicPr>
        <p:blipFill>
          <a:blip r:embed="rId3" cstate="print"/>
          <a:srcRect/>
          <a:stretch>
            <a:fillRect/>
          </a:stretch>
        </p:blipFill>
        <p:spPr bwMode="auto">
          <a:xfrm>
            <a:off x="755650" y="2820988"/>
            <a:ext cx="8334375" cy="4006850"/>
          </a:xfrm>
          <a:prstGeom prst="rect">
            <a:avLst/>
          </a:prstGeom>
          <a:noFill/>
          <a:ln w="19050">
            <a:solidFill>
              <a:schemeClr val="folHlink"/>
            </a:solid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120835" name="Rectangle 3"/>
          <p:cNvSpPr>
            <a:spLocks noGrp="1" noChangeArrowheads="1"/>
          </p:cNvSpPr>
          <p:nvPr>
            <p:ph idx="4294967295"/>
          </p:nvPr>
        </p:nvSpPr>
        <p:spPr>
          <a:xfrm>
            <a:off x="682625" y="1981200"/>
            <a:ext cx="7772400" cy="727075"/>
          </a:xfrm>
        </p:spPr>
        <p:txBody>
          <a:bodyPr/>
          <a:lstStyle/>
          <a:p>
            <a:pPr lvl="1" eaLnBrk="1" hangingPunct="1"/>
            <a:r>
              <a:rPr lang="ja-JP" altLang="en-US" smtClean="0"/>
              <a:t>次の事実</a:t>
            </a:r>
          </a:p>
        </p:txBody>
      </p:sp>
      <p:sp>
        <p:nvSpPr>
          <p:cNvPr id="1208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2C4CE96-72CC-4649-984B-A0AB442A8927}" type="slidenum">
              <a:rPr lang="ja-JP" altLang="en-US">
                <a:latin typeface="ＭＳ Ｐゴシック" pitchFamily="50" charset="-128"/>
              </a:rPr>
              <a:pPr algn="r"/>
              <a:t>29</a:t>
            </a:fld>
            <a:endParaRPr lang="en-US" altLang="ja-JP">
              <a:latin typeface="ＭＳ Ｐゴシック" pitchFamily="50" charset="-128"/>
            </a:endParaRPr>
          </a:p>
        </p:txBody>
      </p:sp>
      <p:sp useBgFill="1">
        <p:nvSpPr>
          <p:cNvPr id="120838" name="Rectangle 6"/>
          <p:cNvSpPr>
            <a:spLocks noChangeArrowheads="1"/>
          </p:cNvSpPr>
          <p:nvPr/>
        </p:nvSpPr>
        <p:spPr bwMode="auto">
          <a:xfrm>
            <a:off x="1833563" y="2781300"/>
            <a:ext cx="6194425" cy="617538"/>
          </a:xfrm>
          <a:prstGeom prst="rect">
            <a:avLst/>
          </a:prstGeom>
          <a:ln w="38100">
            <a:solidFill>
              <a:schemeClr val="accent2"/>
            </a:solidFill>
            <a:miter lim="800000"/>
            <a:headEnd/>
            <a:tailEnd/>
          </a:ln>
          <a:effectLst/>
        </p:spPr>
        <p:txBody>
          <a:bodyPr>
            <a:spAutoFit/>
          </a:bodyPr>
          <a:lstStyle/>
          <a:p>
            <a:r>
              <a:rPr lang="en-US" altLang="ja-JP" sz="3200">
                <a:latin typeface="ＭＳ ゴシック" pitchFamily="49" charset="-128"/>
                <a:ea typeface="ＭＳ ゴシック" pitchFamily="49" charset="-128"/>
              </a:rPr>
              <a:t> path(L,L).</a:t>
            </a:r>
            <a:endParaRPr lang="ja-JP" altLang="en-US" sz="3200">
              <a:latin typeface="ＭＳ ゴシック" pitchFamily="49" charset="-128"/>
              <a:ea typeface="ＭＳ ゴシック" pitchFamily="49" charset="-128"/>
            </a:endParaRPr>
          </a:p>
        </p:txBody>
      </p:sp>
      <p:sp>
        <p:nvSpPr>
          <p:cNvPr id="120839" name="Text Box 7"/>
          <p:cNvSpPr txBox="1">
            <a:spLocks noChangeArrowheads="1"/>
          </p:cNvSpPr>
          <p:nvPr/>
        </p:nvSpPr>
        <p:spPr bwMode="auto">
          <a:xfrm>
            <a:off x="1692275" y="3716338"/>
            <a:ext cx="6840538" cy="2474524"/>
          </a:xfrm>
          <a:prstGeom prst="rect">
            <a:avLst/>
          </a:prstGeom>
          <a:noFill/>
          <a:ln w="9525">
            <a:noFill/>
            <a:miter lim="800000"/>
            <a:headEnd/>
            <a:tailEnd/>
          </a:ln>
          <a:effectLst/>
        </p:spPr>
        <p:txBody>
          <a:bodyPr wrap="square">
            <a:spAutoFit/>
          </a:bodyPr>
          <a:lstStyle/>
          <a:p>
            <a:pPr>
              <a:lnSpc>
                <a:spcPct val="70000"/>
              </a:lnSpc>
              <a:spcBef>
                <a:spcPct val="50000"/>
              </a:spcBef>
            </a:pPr>
            <a:r>
              <a:rPr lang="ja-JP" altLang="en-US" sz="3600"/>
              <a:t> </a:t>
            </a:r>
            <a:r>
              <a:rPr lang="ja-JP" altLang="en-US" sz="3600" smtClean="0"/>
              <a:t>は、</a:t>
            </a:r>
            <a:endParaRPr lang="en-US" altLang="ja-JP" sz="3600" smtClean="0"/>
          </a:p>
          <a:p>
            <a:pPr>
              <a:lnSpc>
                <a:spcPct val="70000"/>
              </a:lnSpc>
              <a:spcBef>
                <a:spcPct val="50000"/>
              </a:spcBef>
            </a:pPr>
            <a:r>
              <a:rPr lang="ja-JP" altLang="en-US" sz="3600" smtClean="0"/>
              <a:t>    すべて</a:t>
            </a:r>
            <a:r>
              <a:rPr lang="ja-JP" altLang="en-US" sz="3600"/>
              <a:t>の</a:t>
            </a:r>
            <a:r>
              <a:rPr lang="en-US" altLang="ja-JP" sz="3600"/>
              <a:t>L</a:t>
            </a:r>
            <a:r>
              <a:rPr lang="ja-JP" altLang="en-US" sz="3600"/>
              <a:t>について</a:t>
            </a:r>
          </a:p>
          <a:p>
            <a:pPr>
              <a:lnSpc>
                <a:spcPct val="70000"/>
              </a:lnSpc>
              <a:spcBef>
                <a:spcPct val="50000"/>
              </a:spcBef>
            </a:pPr>
            <a:r>
              <a:rPr lang="ja-JP" altLang="en-US" sz="3600"/>
              <a:t>     </a:t>
            </a:r>
            <a:r>
              <a:rPr lang="ja-JP" altLang="en-US" sz="3600" smtClean="0"/>
              <a:t>  </a:t>
            </a:r>
            <a:r>
              <a:rPr lang="en-US" altLang="ja-JP" sz="3600" smtClean="0"/>
              <a:t>path(L,L</a:t>
            </a:r>
            <a:r>
              <a:rPr lang="en-US" altLang="ja-JP" sz="3600"/>
              <a:t>) </a:t>
            </a:r>
            <a:r>
              <a:rPr lang="ja-JP" altLang="en-US" sz="3600"/>
              <a:t>が成り立つ</a:t>
            </a:r>
          </a:p>
          <a:p>
            <a:pPr>
              <a:lnSpc>
                <a:spcPct val="70000"/>
              </a:lnSpc>
              <a:spcBef>
                <a:spcPct val="50000"/>
              </a:spcBef>
            </a:pPr>
            <a:r>
              <a:rPr lang="ja-JP" altLang="en-US" sz="3600"/>
              <a:t>と読むことが出来る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2625" y="1556792"/>
            <a:ext cx="8080375" cy="1143000"/>
          </a:xfrm>
          <a:noFill/>
        </p:spPr>
        <p:txBody>
          <a:bodyPr/>
          <a:lstStyle/>
          <a:p>
            <a:pPr eaLnBrk="1" hangingPunct="1"/>
            <a:r>
              <a:rPr lang="ja-JP" altLang="en-US" smtClean="0">
                <a:effectLst/>
              </a:rPr>
              <a:t>１</a:t>
            </a:r>
            <a:r>
              <a:rPr lang="en-US" altLang="ja-JP" smtClean="0">
                <a:effectLst/>
              </a:rPr>
              <a:t>. </a:t>
            </a:r>
            <a:r>
              <a:rPr lang="ja-JP" altLang="en-US" smtClean="0">
                <a:effectLst/>
              </a:rPr>
              <a:t>論理プログラミング</a:t>
            </a:r>
          </a:p>
        </p:txBody>
      </p:sp>
      <p:sp>
        <p:nvSpPr>
          <p:cNvPr id="1433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E1670E0-2B85-43AA-8301-184454401A0C}" type="slidenum">
              <a:rPr lang="ja-JP" altLang="en-US">
                <a:latin typeface="ＭＳ Ｐゴシック" pitchFamily="50" charset="-128"/>
              </a:rPr>
              <a:pPr algn="r"/>
              <a:t>3</a:t>
            </a:fld>
            <a:endParaRPr lang="en-US" altLang="ja-JP">
              <a:latin typeface="ＭＳ Ｐゴシック" pitchFamily="50" charset="-128"/>
            </a:endParaRPr>
          </a:p>
        </p:txBody>
      </p:sp>
      <p:sp>
        <p:nvSpPr>
          <p:cNvPr id="14341" name="Rectangle 5"/>
          <p:cNvSpPr>
            <a:spLocks noChangeArrowheads="1"/>
          </p:cNvSpPr>
          <p:nvPr/>
        </p:nvSpPr>
        <p:spPr bwMode="auto">
          <a:xfrm>
            <a:off x="682625" y="2691854"/>
            <a:ext cx="7772400" cy="2970213"/>
          </a:xfrm>
          <a:prstGeom prst="rect">
            <a:avLst/>
          </a:prstGeom>
          <a:noFill/>
          <a:ln w="9525">
            <a:noFill/>
            <a:miter lim="800000"/>
            <a:headEnd/>
            <a:tailEnd/>
          </a:ln>
        </p:spPr>
        <p:txBody>
          <a:bodyPr lIns="182562" tIns="46038" rIns="182562" bIns="46038"/>
          <a:lstStyle/>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１</a:t>
            </a:r>
            <a:r>
              <a:rPr lang="en-US" altLang="ja-JP" sz="3600" smtClean="0">
                <a:solidFill>
                  <a:schemeClr val="tx2"/>
                </a:solidFill>
                <a:latin typeface="ＭＳ Ｐゴシック" pitchFamily="50" charset="-128"/>
              </a:rPr>
              <a:t>.</a:t>
            </a:r>
            <a:r>
              <a:rPr lang="ja-JP" altLang="en-US" sz="3600">
                <a:solidFill>
                  <a:schemeClr val="tx2"/>
                </a:solidFill>
                <a:latin typeface="ＭＳ Ｐゴシック" pitchFamily="50" charset="-128"/>
              </a:rPr>
              <a:t>１</a:t>
            </a:r>
            <a:r>
              <a:rPr lang="ja-JP" altLang="en-US" sz="3600">
                <a:latin typeface="ＭＳ Ｐゴシック" pitchFamily="50" charset="-128"/>
              </a:rPr>
              <a:t>   </a:t>
            </a:r>
            <a:r>
              <a:rPr lang="ja-JP" altLang="en-US" sz="3600" smtClean="0">
                <a:latin typeface="ＭＳ Ｐゴシック" pitchFamily="50" charset="-128"/>
              </a:rPr>
              <a:t>論理型言語</a:t>
            </a:r>
            <a:endParaRPr lang="ja-JP" altLang="en-US" sz="3600">
              <a:latin typeface="ＭＳ Ｐゴシック" pitchFamily="50" charset="-128"/>
            </a:endParaRP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１</a:t>
            </a:r>
            <a:r>
              <a:rPr lang="en-US" altLang="ja-JP" sz="3600" smtClean="0">
                <a:solidFill>
                  <a:schemeClr val="tx2"/>
                </a:solidFill>
                <a:latin typeface="ＭＳ Ｐゴシック" pitchFamily="50" charset="-128"/>
              </a:rPr>
              <a:t>.</a:t>
            </a:r>
            <a:r>
              <a:rPr lang="ja-JP" altLang="en-US" sz="3600">
                <a:solidFill>
                  <a:schemeClr val="tx2"/>
                </a:solidFill>
                <a:latin typeface="ＭＳ Ｐゴシック" pitchFamily="50" charset="-128"/>
              </a:rPr>
              <a:t>２</a:t>
            </a:r>
            <a:r>
              <a:rPr lang="ja-JP" altLang="en-US" sz="3600">
                <a:latin typeface="ＭＳ Ｐゴシック" pitchFamily="50" charset="-128"/>
              </a:rPr>
              <a:t>   </a:t>
            </a:r>
            <a:r>
              <a:rPr lang="ja-JP" altLang="en-US" sz="3600" smtClean="0">
                <a:latin typeface="ＭＳ Ｐゴシック" pitchFamily="50" charset="-128"/>
              </a:rPr>
              <a:t>論理プログラミング</a:t>
            </a:r>
            <a:endParaRPr lang="ja-JP" altLang="en-US" sz="3600">
              <a:latin typeface="ＭＳ Ｐゴシック" pitchFamily="50" charset="-128"/>
            </a:endParaRP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１</a:t>
            </a:r>
            <a:r>
              <a:rPr lang="en-US" altLang="ja-JP" sz="3600" smtClean="0">
                <a:solidFill>
                  <a:schemeClr val="tx2"/>
                </a:solidFill>
                <a:latin typeface="ＭＳ Ｐゴシック" pitchFamily="50" charset="-128"/>
              </a:rPr>
              <a:t>.</a:t>
            </a:r>
            <a:r>
              <a:rPr lang="ja-JP" altLang="en-US" sz="3600">
                <a:solidFill>
                  <a:schemeClr val="tx2"/>
                </a:solidFill>
                <a:latin typeface="ＭＳ Ｐゴシック" pitchFamily="50" charset="-128"/>
              </a:rPr>
              <a:t>３</a:t>
            </a:r>
            <a:r>
              <a:rPr lang="ja-JP" altLang="en-US" sz="3600">
                <a:latin typeface="ＭＳ Ｐゴシック" pitchFamily="50" charset="-128"/>
              </a:rPr>
              <a:t>   </a:t>
            </a:r>
            <a:r>
              <a:rPr lang="ja-JP" altLang="en-US" sz="3600" smtClean="0">
                <a:latin typeface="ＭＳ Ｐゴシック" pitchFamily="50" charset="-128"/>
              </a:rPr>
              <a:t>述語</a:t>
            </a:r>
            <a:endParaRPr lang="ja-JP" altLang="en-US" sz="3600">
              <a:latin typeface="ＭＳ Ｐゴシック"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122883" name="Rectangle 3"/>
          <p:cNvSpPr>
            <a:spLocks noGrp="1" noChangeArrowheads="1"/>
          </p:cNvSpPr>
          <p:nvPr>
            <p:ph idx="4294967295"/>
          </p:nvPr>
        </p:nvSpPr>
        <p:spPr>
          <a:xfrm>
            <a:off x="682625" y="1981200"/>
            <a:ext cx="7772400" cy="727075"/>
          </a:xfrm>
        </p:spPr>
        <p:txBody>
          <a:bodyPr/>
          <a:lstStyle/>
          <a:p>
            <a:pPr lvl="1" eaLnBrk="1" hangingPunct="1">
              <a:buFont typeface="Wingdings" pitchFamily="2" charset="2"/>
              <a:buNone/>
            </a:pPr>
            <a:r>
              <a:rPr lang="ja-JP" altLang="en-US" smtClean="0"/>
              <a:t>	次の規則の意味は、</a:t>
            </a:r>
          </a:p>
        </p:txBody>
      </p:sp>
      <p:sp>
        <p:nvSpPr>
          <p:cNvPr id="1228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8F55866-90AC-41AC-A30E-339B98995E46}" type="slidenum">
              <a:rPr lang="ja-JP" altLang="en-US">
                <a:latin typeface="ＭＳ Ｐゴシック" pitchFamily="50" charset="-128"/>
              </a:rPr>
              <a:pPr algn="r"/>
              <a:t>30</a:t>
            </a:fld>
            <a:endParaRPr lang="en-US" altLang="ja-JP">
              <a:latin typeface="ＭＳ Ｐゴシック" pitchFamily="50" charset="-128"/>
            </a:endParaRPr>
          </a:p>
        </p:txBody>
      </p:sp>
      <p:sp useBgFill="1">
        <p:nvSpPr>
          <p:cNvPr id="122885" name="Rectangle 5"/>
          <p:cNvSpPr>
            <a:spLocks noChangeArrowheads="1"/>
          </p:cNvSpPr>
          <p:nvPr/>
        </p:nvSpPr>
        <p:spPr bwMode="auto">
          <a:xfrm>
            <a:off x="1689100" y="2762250"/>
            <a:ext cx="7131050" cy="666750"/>
          </a:xfrm>
          <a:prstGeom prst="rect">
            <a:avLst/>
          </a:prstGeom>
          <a:ln w="38100">
            <a:solidFill>
              <a:schemeClr val="accent2"/>
            </a:solidFill>
            <a:miter lim="800000"/>
            <a:headEnd/>
            <a:tailEnd/>
          </a:ln>
          <a:effectLst/>
        </p:spPr>
        <p:txBody>
          <a:bodyPr wrap="none">
            <a:spAutoFit/>
          </a:bodyPr>
          <a:lstStyle/>
          <a:p>
            <a:pPr>
              <a:lnSpc>
                <a:spcPct val="110000"/>
              </a:lnSpc>
            </a:pPr>
            <a:r>
              <a:rPr lang="en-US" altLang="ja-JP" sz="3200">
                <a:latin typeface="ＭＳ ゴシック" pitchFamily="49" charset="-128"/>
                <a:ea typeface="ＭＳ ゴシック" pitchFamily="49" charset="-128"/>
              </a:rPr>
              <a:t>path(L,M) :- link(L,X), path(X,M).</a:t>
            </a:r>
            <a:endParaRPr lang="ja-JP" altLang="en-US" sz="3200">
              <a:latin typeface="ＭＳ ゴシック" pitchFamily="49" charset="-128"/>
              <a:ea typeface="ＭＳ ゴシック" pitchFamily="49" charset="-128"/>
            </a:endParaRPr>
          </a:p>
        </p:txBody>
      </p:sp>
      <p:sp>
        <p:nvSpPr>
          <p:cNvPr id="122886" name="Text Box 6"/>
          <p:cNvSpPr txBox="1">
            <a:spLocks noChangeArrowheads="1"/>
          </p:cNvSpPr>
          <p:nvPr/>
        </p:nvSpPr>
        <p:spPr bwMode="auto">
          <a:xfrm>
            <a:off x="1547813" y="3784600"/>
            <a:ext cx="7416800" cy="2452688"/>
          </a:xfrm>
          <a:prstGeom prst="rect">
            <a:avLst/>
          </a:prstGeom>
          <a:noFill/>
          <a:ln w="9525">
            <a:noFill/>
            <a:miter lim="800000"/>
            <a:headEnd/>
            <a:tailEnd/>
          </a:ln>
          <a:effectLst/>
        </p:spPr>
        <p:txBody>
          <a:bodyPr>
            <a:spAutoFit/>
          </a:bodyPr>
          <a:lstStyle/>
          <a:p>
            <a:pPr>
              <a:lnSpc>
                <a:spcPct val="70000"/>
              </a:lnSpc>
              <a:spcBef>
                <a:spcPct val="50000"/>
              </a:spcBef>
            </a:pPr>
            <a:r>
              <a:rPr lang="ja-JP" altLang="en-US" sz="3600"/>
              <a:t>すべての </a:t>
            </a:r>
            <a:r>
              <a:rPr lang="en-US" altLang="ja-JP" sz="3600"/>
              <a:t>L, M</a:t>
            </a:r>
            <a:r>
              <a:rPr lang="ja-JP" altLang="en-US" sz="3600"/>
              <a:t>について、</a:t>
            </a:r>
          </a:p>
          <a:p>
            <a:pPr>
              <a:lnSpc>
                <a:spcPct val="70000"/>
              </a:lnSpc>
              <a:spcBef>
                <a:spcPct val="50000"/>
              </a:spcBef>
            </a:pPr>
            <a:r>
              <a:rPr lang="ja-JP" altLang="en-US" sz="3600"/>
              <a:t>    もし、ある</a:t>
            </a:r>
            <a:r>
              <a:rPr lang="en-US" altLang="ja-JP" sz="3600"/>
              <a:t>X</a:t>
            </a:r>
            <a:r>
              <a:rPr lang="ja-JP" altLang="en-US" sz="3600"/>
              <a:t>が存在して</a:t>
            </a:r>
          </a:p>
          <a:p>
            <a:pPr>
              <a:lnSpc>
                <a:spcPct val="70000"/>
              </a:lnSpc>
              <a:spcBef>
                <a:spcPct val="50000"/>
              </a:spcBef>
            </a:pPr>
            <a:r>
              <a:rPr lang="ja-JP" altLang="en-US" sz="3600"/>
              <a:t>        </a:t>
            </a:r>
            <a:r>
              <a:rPr lang="en-US" altLang="ja-JP" sz="3600"/>
              <a:t>link(L,X) </a:t>
            </a:r>
            <a:r>
              <a:rPr lang="ja-JP" altLang="en-US" sz="3600"/>
              <a:t>かつ </a:t>
            </a:r>
            <a:r>
              <a:rPr lang="en-US" altLang="ja-JP" sz="3600"/>
              <a:t>path(X,M) </a:t>
            </a:r>
            <a:r>
              <a:rPr lang="ja-JP" altLang="en-US" sz="3600"/>
              <a:t>ならば</a:t>
            </a:r>
          </a:p>
          <a:p>
            <a:pPr>
              <a:lnSpc>
                <a:spcPct val="70000"/>
              </a:lnSpc>
              <a:spcBef>
                <a:spcPct val="50000"/>
              </a:spcBef>
            </a:pPr>
            <a:r>
              <a:rPr lang="ja-JP" altLang="en-US" sz="3600"/>
              <a:t>    </a:t>
            </a:r>
            <a:r>
              <a:rPr lang="en-US" altLang="ja-JP" sz="3600"/>
              <a:t>path(L, M) </a:t>
            </a:r>
            <a:r>
              <a:rPr lang="ja-JP" altLang="en-US" sz="3600"/>
              <a:t>が成り立つ</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結局このプログラムは、図の</a:t>
            </a:r>
            <a:endParaRPr kumimoji="1" lang="en-US" altLang="ja-JP" smtClean="0"/>
          </a:p>
          <a:p>
            <a:pPr lvl="2"/>
            <a:r>
              <a:rPr kumimoji="1" lang="ja-JP" altLang="en-US" sz="3600" smtClean="0"/>
              <a:t>「矢印」を </a:t>
            </a:r>
            <a:r>
              <a:rPr kumimoji="1" lang="en-US" altLang="ja-JP" sz="3600" smtClean="0"/>
              <a:t>"link" </a:t>
            </a:r>
            <a:r>
              <a:rPr kumimoji="1" lang="ja-JP" altLang="en-US" sz="3600" smtClean="0"/>
              <a:t>で表し、</a:t>
            </a:r>
            <a:endParaRPr kumimoji="1" lang="en-US" altLang="ja-JP" sz="3600" smtClean="0"/>
          </a:p>
          <a:p>
            <a:pPr lvl="2"/>
            <a:r>
              <a:rPr lang="ja-JP" altLang="en-US" sz="3600" smtClean="0"/>
              <a:t>「矢印をたどってたどり着く道があること」を </a:t>
            </a:r>
            <a:r>
              <a:rPr lang="en-US" altLang="ja-JP" sz="3600" smtClean="0"/>
              <a:t>"path"</a:t>
            </a:r>
            <a:r>
              <a:rPr lang="ja-JP" altLang="en-US" sz="3600" smtClean="0"/>
              <a:t> で表している</a:t>
            </a:r>
            <a:endParaRPr kumimoji="1" lang="en-US" altLang="ja-JP" sz="3600"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9809DA8-D4E1-451F-A61B-55B8003FE5E9}" type="slidenum">
              <a:rPr lang="ja-JP" altLang="en-US">
                <a:latin typeface="ＭＳ Ｐゴシック" pitchFamily="50" charset="-128"/>
              </a:rPr>
              <a:pPr algn="r"/>
              <a:t>31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5603" name="Rectangle 3"/>
          <p:cNvSpPr>
            <a:spLocks noGrp="1" noChangeArrowheads="1"/>
          </p:cNvSpPr>
          <p:nvPr>
            <p:ph idx="4294967295"/>
          </p:nvPr>
        </p:nvSpPr>
        <p:spPr>
          <a:xfrm>
            <a:off x="682625" y="1981200"/>
            <a:ext cx="7772400" cy="4543425"/>
          </a:xfrm>
        </p:spPr>
        <p:txBody>
          <a:bodyPr/>
          <a:lstStyle/>
          <a:p>
            <a:pPr eaLnBrk="1" hangingPunct="1">
              <a:lnSpc>
                <a:spcPct val="100000"/>
              </a:lnSpc>
            </a:pPr>
            <a:r>
              <a:rPr lang="ja-JP" altLang="en-US" smtClean="0"/>
              <a:t>コンサルト</a:t>
            </a:r>
            <a:r>
              <a:rPr lang="en-US" altLang="ja-JP" smtClean="0"/>
              <a:t>(consult) </a:t>
            </a:r>
            <a:r>
              <a:rPr lang="ja-JP" altLang="en-US" smtClean="0"/>
              <a:t>は、事実と規則からなるプログラムファイルを読込み、その内容を 「規則データベース」 に追加する</a:t>
            </a:r>
          </a:p>
        </p:txBody>
      </p:sp>
      <p:sp>
        <p:nvSpPr>
          <p:cNvPr id="25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9809DA8-D4E1-451F-A61B-55B8003FE5E9}" type="slidenum">
              <a:rPr lang="ja-JP" altLang="en-US">
                <a:latin typeface="ＭＳ Ｐゴシック" pitchFamily="50" charset="-128"/>
              </a:rPr>
              <a:pPr algn="r"/>
              <a:t>32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endParaRPr lang="en-US" altLang="ja-JP" smtClean="0">
              <a:effectLst/>
            </a:endParaRPr>
          </a:p>
        </p:txBody>
      </p:sp>
      <p:sp>
        <p:nvSpPr>
          <p:cNvPr id="26627" name="Rectangle 3"/>
          <p:cNvSpPr>
            <a:spLocks noGrp="1" noChangeArrowheads="1"/>
          </p:cNvSpPr>
          <p:nvPr>
            <p:ph idx="4294967295"/>
          </p:nvPr>
        </p:nvSpPr>
        <p:spPr>
          <a:xfrm>
            <a:off x="682625" y="1981200"/>
            <a:ext cx="7772400" cy="800100"/>
          </a:xfrm>
        </p:spPr>
        <p:txBody>
          <a:bodyPr/>
          <a:lstStyle/>
          <a:p>
            <a:pPr lvl="1" eaLnBrk="1" hangingPunct="1"/>
            <a:r>
              <a:rPr lang="ja-JP" altLang="en-US" smtClean="0"/>
              <a:t>プログラムの読込み</a:t>
            </a:r>
          </a:p>
        </p:txBody>
      </p:sp>
      <p:sp>
        <p:nvSpPr>
          <p:cNvPr id="266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B8E5BB4-F374-41A6-A37F-1E6D2481A2F3}" type="slidenum">
              <a:rPr lang="ja-JP" altLang="en-US">
                <a:latin typeface="ＭＳ Ｐゴシック" pitchFamily="50" charset="-128"/>
              </a:rPr>
              <a:pPr algn="r"/>
              <a:t>33</a:t>
            </a:fld>
            <a:endParaRPr lang="en-US" altLang="ja-JP">
              <a:latin typeface="ＭＳ Ｐゴシック" pitchFamily="50" charset="-128"/>
            </a:endParaRPr>
          </a:p>
        </p:txBody>
      </p:sp>
      <p:sp useBgFill="1">
        <p:nvSpPr>
          <p:cNvPr id="26629" name="テキスト ボックス 4"/>
          <p:cNvSpPr txBox="1">
            <a:spLocks noChangeArrowheads="1"/>
          </p:cNvSpPr>
          <p:nvPr/>
        </p:nvSpPr>
        <p:spPr bwMode="auto">
          <a:xfrm>
            <a:off x="827088" y="2786063"/>
            <a:ext cx="8137525" cy="2079625"/>
          </a:xfrm>
          <a:prstGeom prst="rect">
            <a:avLst/>
          </a:prstGeom>
          <a:ln w="38100">
            <a:solidFill>
              <a:schemeClr val="accent2"/>
            </a:solidFill>
            <a:miter lim="800000"/>
            <a:headEnd/>
            <a:tailEnd/>
          </a:ln>
        </p:spPr>
        <p:txBody>
          <a:bodyPr>
            <a:spAutoFit/>
          </a:bodyPr>
          <a:lstStyle/>
          <a:p>
            <a:r>
              <a:rPr lang="en-US" altLang="ja-JP" sz="3200" i="1"/>
              <a:t>?- </a:t>
            </a:r>
            <a:r>
              <a:rPr lang="en-US" altLang="ja-JP" sz="3200"/>
              <a:t>consult( 'links.swi' ).</a:t>
            </a:r>
          </a:p>
          <a:p>
            <a:r>
              <a:rPr lang="en-US" altLang="ja-JP" sz="3200" i="1"/>
              <a:t>% links.swi compiled 0.00 sec, 1,652 bytes</a:t>
            </a:r>
          </a:p>
          <a:p>
            <a:r>
              <a:rPr lang="en-US" altLang="ja-JP" sz="3200" i="1"/>
              <a:t>true.</a:t>
            </a:r>
          </a:p>
          <a:p>
            <a:r>
              <a:rPr lang="en-US" altLang="ja-JP" sz="3200" i="1"/>
              <a:t>?-</a:t>
            </a:r>
            <a:r>
              <a:rPr lang="ja-JP" altLang="en-US" sz="3200" i="1"/>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noFill/>
          <a:ln/>
        </p:spPr>
        <p:txBody>
          <a:bodyPr/>
          <a:lstStyle/>
          <a:p>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p>
        </p:txBody>
      </p:sp>
      <p:sp>
        <p:nvSpPr>
          <p:cNvPr id="169987" name="Rectangle 3"/>
          <p:cNvSpPr>
            <a:spLocks noGrp="1" noChangeArrowheads="1"/>
          </p:cNvSpPr>
          <p:nvPr>
            <p:ph type="body" idx="1"/>
          </p:nvPr>
        </p:nvSpPr>
        <p:spPr>
          <a:xfrm>
            <a:off x="682625" y="1981200"/>
            <a:ext cx="8066088" cy="4543425"/>
          </a:xfrm>
        </p:spPr>
        <p:txBody>
          <a:bodyPr/>
          <a:lstStyle/>
          <a:p>
            <a:r>
              <a:rPr lang="ja-JP" altLang="en-US" smtClean="0"/>
              <a:t>演習 ８</a:t>
            </a:r>
            <a:r>
              <a:rPr lang="en-US" altLang="ja-JP" smtClean="0"/>
              <a:t>.</a:t>
            </a:r>
            <a:r>
              <a:rPr lang="ja-JP" altLang="en-US" smtClean="0"/>
              <a:t>１</a:t>
            </a:r>
          </a:p>
          <a:p>
            <a:pPr lvl="1"/>
            <a:r>
              <a:rPr lang="ja-JP" altLang="en-US" smtClean="0"/>
              <a:t>次ページの親子関係を、</a:t>
            </a:r>
            <a:r>
              <a:rPr lang="en-US" altLang="ja-JP" smtClean="0"/>
              <a:t>Prolog</a:t>
            </a:r>
            <a:r>
              <a:rPr lang="ja-JP" altLang="en-US" smtClean="0"/>
              <a:t>プログラムにて記述せよ</a:t>
            </a:r>
          </a:p>
          <a:p>
            <a:pPr lvl="1"/>
            <a:r>
              <a:rPr lang="ja-JP" altLang="en-US" smtClean="0"/>
              <a:t>次のような述語を作ること</a:t>
            </a:r>
          </a:p>
          <a:p>
            <a:pPr lvl="2">
              <a:lnSpc>
                <a:spcPct val="70000"/>
              </a:lnSpc>
            </a:pPr>
            <a:r>
              <a:rPr lang="en-US" altLang="ja-JP" sz="3600" smtClean="0"/>
              <a:t> father</a:t>
            </a:r>
          </a:p>
          <a:p>
            <a:pPr lvl="2">
              <a:lnSpc>
                <a:spcPct val="70000"/>
              </a:lnSpc>
            </a:pPr>
            <a:r>
              <a:rPr lang="en-US" altLang="ja-JP" sz="3600" smtClean="0"/>
              <a:t> mother</a:t>
            </a:r>
          </a:p>
          <a:p>
            <a:pPr lvl="2">
              <a:lnSpc>
                <a:spcPct val="70000"/>
              </a:lnSpc>
            </a:pPr>
            <a:r>
              <a:rPr lang="en-US" altLang="ja-JP" sz="3600" smtClean="0"/>
              <a:t> parent    </a:t>
            </a:r>
            <a:r>
              <a:rPr lang="ja-JP" altLang="en-US" sz="3600" smtClean="0"/>
              <a:t>（</a:t>
            </a:r>
            <a:r>
              <a:rPr lang="en-US" altLang="ja-JP" sz="3600" smtClean="0"/>
              <a:t>father</a:t>
            </a:r>
            <a:r>
              <a:rPr lang="ja-JP" altLang="en-US" sz="3600" smtClean="0"/>
              <a:t>と</a:t>
            </a:r>
            <a:r>
              <a:rPr lang="en-US" altLang="ja-JP" sz="3600" smtClean="0"/>
              <a:t>mother</a:t>
            </a:r>
            <a:r>
              <a:rPr lang="ja-JP" altLang="en-US" sz="3600" smtClean="0"/>
              <a:t>で定義）</a:t>
            </a:r>
          </a:p>
          <a:p>
            <a:pPr lvl="2">
              <a:lnSpc>
                <a:spcPct val="70000"/>
              </a:lnSpc>
            </a:pPr>
            <a:r>
              <a:rPr lang="en-US" altLang="ja-JP" sz="3600" smtClean="0"/>
              <a:t> ancestor  </a:t>
            </a:r>
            <a:r>
              <a:rPr lang="ja-JP" altLang="en-US" sz="3600" smtClean="0"/>
              <a:t>（</a:t>
            </a:r>
            <a:r>
              <a:rPr lang="en-US" altLang="ja-JP" sz="3600" smtClean="0"/>
              <a:t>parent</a:t>
            </a:r>
            <a:r>
              <a:rPr lang="ja-JP" altLang="en-US" sz="3600" smtClean="0"/>
              <a:t>で定義）</a:t>
            </a:r>
          </a:p>
        </p:txBody>
      </p:sp>
      <p:sp>
        <p:nvSpPr>
          <p:cNvPr id="1699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6FFD4F2-E27C-4C85-B8B5-9C0785AE8148}" type="slidenum">
              <a:rPr lang="ja-JP" altLang="en-US">
                <a:latin typeface="ＭＳ Ｐゴシック" pitchFamily="50" charset="-128"/>
              </a:rPr>
              <a:pPr algn="r"/>
              <a:t>34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1039" name="Rectangle 31"/>
          <p:cNvSpPr>
            <a:spLocks noChangeArrowheads="1"/>
          </p:cNvSpPr>
          <p:nvPr/>
        </p:nvSpPr>
        <p:spPr bwMode="auto">
          <a:xfrm>
            <a:off x="467544" y="2420888"/>
            <a:ext cx="8496944" cy="3600400"/>
          </a:xfrm>
          <a:prstGeom prst="rect">
            <a:avLst/>
          </a:prstGeom>
          <a:ln w="28575">
            <a:solidFill>
              <a:schemeClr val="accent2"/>
            </a:solidFill>
            <a:miter lim="800000"/>
            <a:headEnd/>
            <a:tailEnd/>
          </a:ln>
          <a:effectLst/>
        </p:spPr>
        <p:txBody>
          <a:bodyPr wrap="none" anchor="ctr"/>
          <a:lstStyle/>
          <a:p>
            <a:endParaRPr lang="ja-JP" altLang="en-US"/>
          </a:p>
        </p:txBody>
      </p:sp>
      <p:grpSp>
        <p:nvGrpSpPr>
          <p:cNvPr id="26" name="グループ化 25"/>
          <p:cNvGrpSpPr/>
          <p:nvPr/>
        </p:nvGrpSpPr>
        <p:grpSpPr>
          <a:xfrm rot="5400000">
            <a:off x="2591782" y="2842132"/>
            <a:ext cx="72008" cy="432050"/>
            <a:chOff x="1908175" y="2997201"/>
            <a:chExt cx="71438" cy="431800"/>
          </a:xfrm>
        </p:grpSpPr>
        <p:sp useBgFill="1">
          <p:nvSpPr>
            <p:cNvPr id="171015" name="Line 7"/>
            <p:cNvSpPr>
              <a:spLocks noChangeShapeType="1"/>
            </p:cNvSpPr>
            <p:nvPr/>
          </p:nvSpPr>
          <p:spPr bwMode="auto">
            <a:xfrm>
              <a:off x="1979613" y="2997201"/>
              <a:ext cx="0" cy="431800"/>
            </a:xfrm>
            <a:prstGeom prst="line">
              <a:avLst/>
            </a:prstGeom>
            <a:ln w="9525">
              <a:solidFill>
                <a:schemeClr val="tx1"/>
              </a:solidFill>
              <a:round/>
              <a:headEnd/>
              <a:tailEnd/>
            </a:ln>
            <a:effectLst/>
          </p:spPr>
          <p:txBody>
            <a:bodyPr/>
            <a:lstStyle/>
            <a:p>
              <a:endParaRPr lang="ja-JP" altLang="en-US"/>
            </a:p>
          </p:txBody>
        </p:sp>
        <p:sp useBgFill="1">
          <p:nvSpPr>
            <p:cNvPr id="171029" name="Line 21"/>
            <p:cNvSpPr>
              <a:spLocks noChangeShapeType="1"/>
            </p:cNvSpPr>
            <p:nvPr/>
          </p:nvSpPr>
          <p:spPr bwMode="auto">
            <a:xfrm>
              <a:off x="1908175" y="2997201"/>
              <a:ext cx="0" cy="431800"/>
            </a:xfrm>
            <a:prstGeom prst="line">
              <a:avLst/>
            </a:prstGeom>
            <a:ln w="9525">
              <a:solidFill>
                <a:schemeClr val="tx1"/>
              </a:solidFill>
              <a:round/>
              <a:headEnd/>
              <a:tailEnd/>
            </a:ln>
            <a:effectLst/>
          </p:spPr>
          <p:txBody>
            <a:bodyPr/>
            <a:lstStyle/>
            <a:p>
              <a:endParaRPr lang="ja-JP" altLang="en-US"/>
            </a:p>
          </p:txBody>
        </p:sp>
      </p:grpSp>
      <p:sp>
        <p:nvSpPr>
          <p:cNvPr id="171010" name="Rectangle 2"/>
          <p:cNvSpPr>
            <a:spLocks noGrp="1" noChangeArrowheads="1"/>
          </p:cNvSpPr>
          <p:nvPr>
            <p:ph type="title"/>
          </p:nvPr>
        </p:nvSpPr>
        <p:spPr>
          <a:noFill/>
          <a:ln/>
        </p:spPr>
        <p:txBody>
          <a:bodyPr/>
          <a:lstStyle/>
          <a:p>
            <a:r>
              <a:rPr lang="ja-JP" altLang="en-US" smtClean="0">
                <a:effectLst/>
              </a:rPr>
              <a:t>２</a:t>
            </a:r>
            <a:r>
              <a:rPr lang="en-US" altLang="ja-JP" smtClean="0">
                <a:effectLst/>
              </a:rPr>
              <a:t>.</a:t>
            </a:r>
            <a:r>
              <a:rPr lang="ja-JP" altLang="en-US" smtClean="0">
                <a:effectLst/>
              </a:rPr>
              <a:t>２ </a:t>
            </a:r>
            <a:r>
              <a:rPr lang="en-US" altLang="ja-JP" smtClean="0">
                <a:effectLst/>
              </a:rPr>
              <a:t>Prolog</a:t>
            </a:r>
            <a:r>
              <a:rPr lang="ja-JP" altLang="en-US" smtClean="0">
                <a:effectLst/>
              </a:rPr>
              <a:t>入門 ：プログラム</a:t>
            </a:r>
          </a:p>
        </p:txBody>
      </p:sp>
      <p:sp>
        <p:nvSpPr>
          <p:cNvPr id="1710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1C7B90-4855-491E-82D3-A7BB695F762E}" type="slidenum">
              <a:rPr lang="ja-JP" altLang="en-US">
                <a:latin typeface="ＭＳ Ｐゴシック" pitchFamily="50" charset="-128"/>
              </a:rPr>
              <a:pPr algn="r"/>
              <a:t>35</a:t>
            </a:fld>
            <a:endParaRPr lang="en-US" altLang="ja-JP">
              <a:latin typeface="ＭＳ Ｐゴシック" pitchFamily="50" charset="-128"/>
            </a:endParaRPr>
          </a:p>
        </p:txBody>
      </p:sp>
      <p:sp>
        <p:nvSpPr>
          <p:cNvPr id="171021" name="Line 13"/>
          <p:cNvSpPr>
            <a:spLocks noChangeShapeType="1"/>
          </p:cNvSpPr>
          <p:nvPr/>
        </p:nvSpPr>
        <p:spPr bwMode="auto">
          <a:xfrm rot="5400000">
            <a:off x="2231739" y="3490207"/>
            <a:ext cx="792089" cy="0"/>
          </a:xfrm>
          <a:prstGeom prst="line">
            <a:avLst/>
          </a:prstGeom>
          <a:noFill/>
          <a:ln w="28575">
            <a:solidFill>
              <a:schemeClr val="tx1"/>
            </a:solidFill>
            <a:round/>
            <a:headEnd/>
            <a:tailEnd/>
          </a:ln>
          <a:effectLst/>
        </p:spPr>
        <p:txBody>
          <a:bodyPr/>
          <a:lstStyle/>
          <a:p>
            <a:endParaRPr lang="ja-JP" altLang="en-US"/>
          </a:p>
        </p:txBody>
      </p:sp>
      <p:sp>
        <p:nvSpPr>
          <p:cNvPr id="171027" name="Line 19"/>
          <p:cNvSpPr>
            <a:spLocks noChangeShapeType="1"/>
          </p:cNvSpPr>
          <p:nvPr/>
        </p:nvSpPr>
        <p:spPr bwMode="auto">
          <a:xfrm>
            <a:off x="3491880" y="4941168"/>
            <a:ext cx="2448272" cy="0"/>
          </a:xfrm>
          <a:prstGeom prst="line">
            <a:avLst/>
          </a:prstGeom>
          <a:noFill/>
          <a:ln w="28575">
            <a:solidFill>
              <a:schemeClr val="tx1"/>
            </a:solidFill>
            <a:round/>
            <a:headEnd/>
            <a:tailEnd/>
          </a:ln>
          <a:effectLst/>
        </p:spPr>
        <p:txBody>
          <a:bodyPr/>
          <a:lstStyle/>
          <a:p>
            <a:endParaRPr lang="ja-JP" altLang="en-US"/>
          </a:p>
        </p:txBody>
      </p:sp>
      <p:sp useBgFill="1">
        <p:nvSpPr>
          <p:cNvPr id="171013" name="Text Box 5"/>
          <p:cNvSpPr txBox="1">
            <a:spLocks noChangeArrowheads="1"/>
          </p:cNvSpPr>
          <p:nvPr/>
        </p:nvSpPr>
        <p:spPr bwMode="auto">
          <a:xfrm>
            <a:off x="755576" y="2759571"/>
            <a:ext cx="1728788"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smtClean="0"/>
              <a:t>jiro</a:t>
            </a:r>
            <a:endParaRPr lang="en-US" altLang="ja-JP" sz="3600"/>
          </a:p>
        </p:txBody>
      </p:sp>
      <p:sp useBgFill="1">
        <p:nvSpPr>
          <p:cNvPr id="171014" name="Text Box 6"/>
          <p:cNvSpPr txBox="1">
            <a:spLocks noChangeArrowheads="1"/>
          </p:cNvSpPr>
          <p:nvPr/>
        </p:nvSpPr>
        <p:spPr bwMode="auto">
          <a:xfrm>
            <a:off x="2819607" y="2759571"/>
            <a:ext cx="1728788"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masae</a:t>
            </a:r>
          </a:p>
        </p:txBody>
      </p:sp>
      <p:sp useBgFill="1">
        <p:nvSpPr>
          <p:cNvPr id="171035" name="Text Box 27"/>
          <p:cNvSpPr txBox="1">
            <a:spLocks noChangeArrowheads="1"/>
          </p:cNvSpPr>
          <p:nvPr/>
        </p:nvSpPr>
        <p:spPr bwMode="auto">
          <a:xfrm>
            <a:off x="2627784" y="5229200"/>
            <a:ext cx="1728788"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ichiro</a:t>
            </a:r>
          </a:p>
        </p:txBody>
      </p:sp>
      <p:sp useBgFill="1">
        <p:nvSpPr>
          <p:cNvPr id="171038" name="Text Box 30"/>
          <p:cNvSpPr txBox="1">
            <a:spLocks noChangeArrowheads="1"/>
          </p:cNvSpPr>
          <p:nvPr/>
        </p:nvSpPr>
        <p:spPr bwMode="auto">
          <a:xfrm>
            <a:off x="5076056" y="5229201"/>
            <a:ext cx="1728788" cy="550862"/>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reiko</a:t>
            </a:r>
          </a:p>
        </p:txBody>
      </p:sp>
      <p:grpSp>
        <p:nvGrpSpPr>
          <p:cNvPr id="27" name="グループ化 26"/>
          <p:cNvGrpSpPr/>
          <p:nvPr/>
        </p:nvGrpSpPr>
        <p:grpSpPr>
          <a:xfrm rot="5400000">
            <a:off x="6696237" y="2842132"/>
            <a:ext cx="72008" cy="432050"/>
            <a:chOff x="1908175" y="2997201"/>
            <a:chExt cx="71438" cy="431800"/>
          </a:xfrm>
        </p:grpSpPr>
        <p:sp useBgFill="1">
          <p:nvSpPr>
            <p:cNvPr id="28" name="Line 7"/>
            <p:cNvSpPr>
              <a:spLocks noChangeShapeType="1"/>
            </p:cNvSpPr>
            <p:nvPr/>
          </p:nvSpPr>
          <p:spPr bwMode="auto">
            <a:xfrm>
              <a:off x="1979613" y="2997201"/>
              <a:ext cx="0" cy="431800"/>
            </a:xfrm>
            <a:prstGeom prst="line">
              <a:avLst/>
            </a:prstGeom>
            <a:ln w="9525">
              <a:solidFill>
                <a:schemeClr val="tx1"/>
              </a:solidFill>
              <a:round/>
              <a:headEnd/>
              <a:tailEnd/>
            </a:ln>
            <a:effectLst/>
          </p:spPr>
          <p:txBody>
            <a:bodyPr/>
            <a:lstStyle/>
            <a:p>
              <a:endParaRPr lang="ja-JP" altLang="en-US"/>
            </a:p>
          </p:txBody>
        </p:sp>
        <p:sp useBgFill="1">
          <p:nvSpPr>
            <p:cNvPr id="29" name="Line 21"/>
            <p:cNvSpPr>
              <a:spLocks noChangeShapeType="1"/>
            </p:cNvSpPr>
            <p:nvPr/>
          </p:nvSpPr>
          <p:spPr bwMode="auto">
            <a:xfrm>
              <a:off x="1908175" y="2997201"/>
              <a:ext cx="0" cy="431800"/>
            </a:xfrm>
            <a:prstGeom prst="line">
              <a:avLst/>
            </a:prstGeom>
            <a:ln w="9525">
              <a:solidFill>
                <a:schemeClr val="tx1"/>
              </a:solidFill>
              <a:round/>
              <a:headEnd/>
              <a:tailEnd/>
            </a:ln>
            <a:effectLst/>
          </p:spPr>
          <p:txBody>
            <a:bodyPr/>
            <a:lstStyle/>
            <a:p>
              <a:endParaRPr lang="ja-JP" altLang="en-US"/>
            </a:p>
          </p:txBody>
        </p:sp>
      </p:grpSp>
      <p:sp useBgFill="1">
        <p:nvSpPr>
          <p:cNvPr id="171018" name="Text Box 10"/>
          <p:cNvSpPr txBox="1">
            <a:spLocks noChangeArrowheads="1"/>
          </p:cNvSpPr>
          <p:nvPr/>
        </p:nvSpPr>
        <p:spPr bwMode="auto">
          <a:xfrm>
            <a:off x="4883638" y="2759571"/>
            <a:ext cx="1728787"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smtClean="0"/>
              <a:t>taro</a:t>
            </a:r>
            <a:endParaRPr lang="en-US" altLang="ja-JP" sz="3600"/>
          </a:p>
        </p:txBody>
      </p:sp>
      <p:sp useBgFill="1">
        <p:nvSpPr>
          <p:cNvPr id="171019" name="Text Box 11"/>
          <p:cNvSpPr txBox="1">
            <a:spLocks noChangeArrowheads="1"/>
          </p:cNvSpPr>
          <p:nvPr/>
        </p:nvSpPr>
        <p:spPr bwMode="auto">
          <a:xfrm>
            <a:off x="6947669" y="2759571"/>
            <a:ext cx="1728787"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keiko</a:t>
            </a:r>
          </a:p>
        </p:txBody>
      </p:sp>
      <p:sp>
        <p:nvSpPr>
          <p:cNvPr id="32" name="Line 13"/>
          <p:cNvSpPr>
            <a:spLocks noChangeShapeType="1"/>
          </p:cNvSpPr>
          <p:nvPr/>
        </p:nvSpPr>
        <p:spPr bwMode="auto">
          <a:xfrm rot="5400000">
            <a:off x="6408204" y="3490208"/>
            <a:ext cx="792089" cy="0"/>
          </a:xfrm>
          <a:prstGeom prst="line">
            <a:avLst/>
          </a:prstGeom>
          <a:noFill/>
          <a:ln w="28575">
            <a:solidFill>
              <a:schemeClr val="tx1"/>
            </a:solidFill>
            <a:round/>
            <a:headEnd/>
            <a:tailEnd/>
          </a:ln>
          <a:effectLst/>
        </p:spPr>
        <p:txBody>
          <a:bodyPr/>
          <a:lstStyle/>
          <a:p>
            <a:endParaRPr lang="ja-JP" altLang="en-US"/>
          </a:p>
        </p:txBody>
      </p:sp>
      <p:grpSp>
        <p:nvGrpSpPr>
          <p:cNvPr id="33" name="グループ化 32"/>
          <p:cNvGrpSpPr/>
          <p:nvPr/>
        </p:nvGrpSpPr>
        <p:grpSpPr>
          <a:xfrm rot="5400000">
            <a:off x="4644008" y="2924945"/>
            <a:ext cx="72010" cy="2520282"/>
            <a:chOff x="1908175" y="2997201"/>
            <a:chExt cx="71438" cy="431800"/>
          </a:xfrm>
        </p:grpSpPr>
        <p:sp useBgFill="1">
          <p:nvSpPr>
            <p:cNvPr id="34" name="Line 7"/>
            <p:cNvSpPr>
              <a:spLocks noChangeShapeType="1"/>
            </p:cNvSpPr>
            <p:nvPr/>
          </p:nvSpPr>
          <p:spPr bwMode="auto">
            <a:xfrm>
              <a:off x="1979613" y="2997201"/>
              <a:ext cx="0" cy="431800"/>
            </a:xfrm>
            <a:prstGeom prst="line">
              <a:avLst/>
            </a:prstGeom>
            <a:ln w="9525">
              <a:solidFill>
                <a:schemeClr val="tx1"/>
              </a:solidFill>
              <a:round/>
              <a:headEnd/>
              <a:tailEnd/>
            </a:ln>
            <a:effectLst/>
          </p:spPr>
          <p:txBody>
            <a:bodyPr/>
            <a:lstStyle/>
            <a:p>
              <a:endParaRPr lang="ja-JP" altLang="en-US"/>
            </a:p>
          </p:txBody>
        </p:sp>
        <p:sp useBgFill="1">
          <p:nvSpPr>
            <p:cNvPr id="35" name="Line 21"/>
            <p:cNvSpPr>
              <a:spLocks noChangeShapeType="1"/>
            </p:cNvSpPr>
            <p:nvPr/>
          </p:nvSpPr>
          <p:spPr bwMode="auto">
            <a:xfrm>
              <a:off x="1908175" y="2997201"/>
              <a:ext cx="0" cy="431800"/>
            </a:xfrm>
            <a:prstGeom prst="line">
              <a:avLst/>
            </a:prstGeom>
            <a:ln w="9525">
              <a:solidFill>
                <a:schemeClr val="tx1"/>
              </a:solidFill>
              <a:round/>
              <a:headEnd/>
              <a:tailEnd/>
            </a:ln>
            <a:effectLst/>
          </p:spPr>
          <p:txBody>
            <a:bodyPr/>
            <a:lstStyle/>
            <a:p>
              <a:endParaRPr lang="ja-JP" altLang="en-US"/>
            </a:p>
          </p:txBody>
        </p:sp>
      </p:grpSp>
      <p:sp useBgFill="1">
        <p:nvSpPr>
          <p:cNvPr id="171024" name="Text Box 16"/>
          <p:cNvSpPr txBox="1">
            <a:spLocks noChangeArrowheads="1"/>
          </p:cNvSpPr>
          <p:nvPr/>
        </p:nvSpPr>
        <p:spPr bwMode="auto">
          <a:xfrm>
            <a:off x="1835101" y="3886249"/>
            <a:ext cx="1728787" cy="550863"/>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yoshio</a:t>
            </a:r>
          </a:p>
        </p:txBody>
      </p:sp>
      <p:sp useBgFill="1">
        <p:nvSpPr>
          <p:cNvPr id="171025" name="Text Box 17"/>
          <p:cNvSpPr txBox="1">
            <a:spLocks noChangeArrowheads="1"/>
          </p:cNvSpPr>
          <p:nvPr/>
        </p:nvSpPr>
        <p:spPr bwMode="auto">
          <a:xfrm>
            <a:off x="5939557" y="3886249"/>
            <a:ext cx="1728787" cy="550862"/>
          </a:xfrm>
          <a:prstGeom prst="rect">
            <a:avLst/>
          </a:prstGeom>
          <a:ln w="19050">
            <a:solidFill>
              <a:schemeClr val="tx1"/>
            </a:solidFill>
            <a:miter lim="800000"/>
            <a:headEnd/>
            <a:tailEnd/>
          </a:ln>
          <a:effectLst/>
        </p:spPr>
        <p:txBody>
          <a:bodyPr>
            <a:spAutoFit/>
          </a:bodyPr>
          <a:lstStyle/>
          <a:p>
            <a:pPr algn="ctr">
              <a:lnSpc>
                <a:spcPct val="80000"/>
              </a:lnSpc>
              <a:spcBef>
                <a:spcPct val="50000"/>
              </a:spcBef>
            </a:pPr>
            <a:r>
              <a:rPr lang="en-US" altLang="ja-JP" sz="3600"/>
              <a:t>hanako</a:t>
            </a:r>
          </a:p>
        </p:txBody>
      </p:sp>
      <p:sp>
        <p:nvSpPr>
          <p:cNvPr id="36" name="Line 13"/>
          <p:cNvSpPr>
            <a:spLocks noChangeShapeType="1"/>
          </p:cNvSpPr>
          <p:nvPr/>
        </p:nvSpPr>
        <p:spPr bwMode="auto">
          <a:xfrm rot="5400000">
            <a:off x="4355975" y="4581130"/>
            <a:ext cx="720081" cy="0"/>
          </a:xfrm>
          <a:prstGeom prst="line">
            <a:avLst/>
          </a:prstGeom>
          <a:noFill/>
          <a:ln w="28575">
            <a:solidFill>
              <a:schemeClr val="tx1"/>
            </a:solidFill>
            <a:round/>
            <a:headEnd/>
            <a:tailEnd/>
          </a:ln>
          <a:effectLst/>
        </p:spPr>
        <p:txBody>
          <a:bodyPr/>
          <a:lstStyle/>
          <a:p>
            <a:endParaRPr lang="ja-JP" altLang="en-US"/>
          </a:p>
        </p:txBody>
      </p:sp>
      <p:sp>
        <p:nvSpPr>
          <p:cNvPr id="37" name="Line 13"/>
          <p:cNvSpPr>
            <a:spLocks noChangeShapeType="1"/>
          </p:cNvSpPr>
          <p:nvPr/>
        </p:nvSpPr>
        <p:spPr bwMode="auto">
          <a:xfrm rot="5400000">
            <a:off x="3347863" y="5085186"/>
            <a:ext cx="288033" cy="0"/>
          </a:xfrm>
          <a:prstGeom prst="line">
            <a:avLst/>
          </a:prstGeom>
          <a:noFill/>
          <a:ln w="28575">
            <a:solidFill>
              <a:schemeClr val="tx1"/>
            </a:solidFill>
            <a:round/>
            <a:headEnd/>
            <a:tailEnd/>
          </a:ln>
          <a:effectLst/>
        </p:spPr>
        <p:txBody>
          <a:bodyPr/>
          <a:lstStyle/>
          <a:p>
            <a:endParaRPr lang="ja-JP" altLang="en-US"/>
          </a:p>
        </p:txBody>
      </p:sp>
      <p:sp>
        <p:nvSpPr>
          <p:cNvPr id="38" name="Line 13"/>
          <p:cNvSpPr>
            <a:spLocks noChangeShapeType="1"/>
          </p:cNvSpPr>
          <p:nvPr/>
        </p:nvSpPr>
        <p:spPr bwMode="auto">
          <a:xfrm rot="5400000">
            <a:off x="5796136" y="5085187"/>
            <a:ext cx="288033" cy="0"/>
          </a:xfrm>
          <a:prstGeom prst="line">
            <a:avLst/>
          </a:prstGeom>
          <a:noFill/>
          <a:ln w="28575">
            <a:solidFill>
              <a:schemeClr val="tx1"/>
            </a:solidFill>
            <a:round/>
            <a:headEnd/>
            <a:tailEnd/>
          </a:ln>
          <a:effectLst/>
        </p:spPr>
        <p:txBody>
          <a:bodyPr/>
          <a:lstStyle/>
          <a:p>
            <a:endParaRPr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noFill/>
          <a:ln/>
        </p:spPr>
        <p:txBody>
          <a:bodyPr/>
          <a:lstStyle/>
          <a:p>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p>
        </p:txBody>
      </p:sp>
      <p:sp>
        <p:nvSpPr>
          <p:cNvPr id="107523" name="Rectangle 3"/>
          <p:cNvSpPr>
            <a:spLocks noGrp="1" noChangeArrowheads="1"/>
          </p:cNvSpPr>
          <p:nvPr>
            <p:ph type="body" idx="1"/>
          </p:nvPr>
        </p:nvSpPr>
        <p:spPr/>
        <p:txBody>
          <a:bodyPr/>
          <a:lstStyle/>
          <a:p>
            <a:pPr eaLnBrk="1" hangingPunct="1"/>
            <a:r>
              <a:rPr lang="ja-JP" altLang="en-US" smtClean="0"/>
              <a:t>質問 （</a:t>
            </a:r>
            <a:r>
              <a:rPr lang="en-US" altLang="ja-JP" smtClean="0"/>
              <a:t>query</a:t>
            </a:r>
            <a:r>
              <a:rPr lang="ja-JP" altLang="en-US" smtClean="0"/>
              <a:t>）</a:t>
            </a:r>
          </a:p>
          <a:p>
            <a:pPr lvl="1"/>
            <a:r>
              <a:rPr lang="en-US" altLang="ja-JP" smtClean="0"/>
              <a:t>Prolog</a:t>
            </a:r>
            <a:r>
              <a:rPr lang="ja-JP" altLang="en-US" smtClean="0"/>
              <a:t>の実行は、</a:t>
            </a:r>
            <a:r>
              <a:rPr lang="en-US" altLang="ja-JP" smtClean="0"/>
              <a:t>Prolog</a:t>
            </a:r>
            <a:r>
              <a:rPr lang="ja-JP" altLang="en-US" smtClean="0"/>
              <a:t>の処理系に対し、質問となる述語を与えることによる</a:t>
            </a:r>
          </a:p>
          <a:p>
            <a:pPr lvl="1"/>
            <a:r>
              <a:rPr lang="ja-JP" altLang="en-US" smtClean="0"/>
              <a:t>プロンプト「 </a:t>
            </a:r>
            <a:r>
              <a:rPr lang="en-US" altLang="ja-JP" smtClean="0"/>
              <a:t>?- </a:t>
            </a:r>
            <a:r>
              <a:rPr lang="ja-JP" altLang="en-US" smtClean="0"/>
              <a:t>」の後に、質問を入力する</a:t>
            </a:r>
          </a:p>
        </p:txBody>
      </p:sp>
      <p:sp>
        <p:nvSpPr>
          <p:cNvPr id="1075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1832DE1-117D-4ABA-8D24-0160E6857101}" type="slidenum">
              <a:rPr lang="ja-JP" altLang="en-US">
                <a:latin typeface="ＭＳ Ｐゴシック" pitchFamily="50" charset="-128"/>
              </a:rPr>
              <a:pPr algn="r"/>
              <a:t>36</a:t>
            </a:fld>
            <a:endParaRPr lang="en-US" altLang="ja-JP">
              <a:latin typeface="ＭＳ Ｐゴシック" pitchFamily="50" charset="-128"/>
            </a:endParaRPr>
          </a:p>
        </p:txBody>
      </p:sp>
      <p:pic>
        <p:nvPicPr>
          <p:cNvPr id="107526" name="Picture 6" descr="MCj03710760000[1]"/>
          <p:cNvPicPr>
            <a:picLocks noChangeAspect="1" noChangeArrowheads="1"/>
          </p:cNvPicPr>
          <p:nvPr/>
        </p:nvPicPr>
        <p:blipFill>
          <a:blip r:embed="rId2" cstate="print"/>
          <a:srcRect/>
          <a:stretch>
            <a:fillRect/>
          </a:stretch>
        </p:blipFill>
        <p:spPr bwMode="auto">
          <a:xfrm>
            <a:off x="7127875" y="5154613"/>
            <a:ext cx="1247775" cy="1658937"/>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noFill/>
          <a:ln/>
        </p:spPr>
        <p:txBody>
          <a:bodyPr/>
          <a:lstStyle/>
          <a:p>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p>
        </p:txBody>
      </p:sp>
      <p:sp>
        <p:nvSpPr>
          <p:cNvPr id="145411" name="Rectangle 3"/>
          <p:cNvSpPr>
            <a:spLocks noGrp="1" noChangeArrowheads="1"/>
          </p:cNvSpPr>
          <p:nvPr>
            <p:ph type="body" idx="1"/>
          </p:nvPr>
        </p:nvSpPr>
        <p:spPr/>
        <p:txBody>
          <a:bodyPr/>
          <a:lstStyle/>
          <a:p>
            <a:pPr lvl="1">
              <a:lnSpc>
                <a:spcPct val="110000"/>
              </a:lnSpc>
            </a:pPr>
            <a:r>
              <a:rPr lang="ja-JP" altLang="en-US" smtClean="0"/>
              <a:t>この実行時に入力する述語列（質問となる述語列）を、</a:t>
            </a:r>
            <a:r>
              <a:rPr lang="ja-JP" altLang="en-US" i="1" u="sng" smtClean="0">
                <a:solidFill>
                  <a:schemeClr val="accent2"/>
                </a:solidFill>
              </a:rPr>
              <a:t>ゴール節</a:t>
            </a:r>
            <a:r>
              <a:rPr lang="ja-JP" altLang="en-US" smtClean="0"/>
              <a:t> と呼ぶ</a:t>
            </a:r>
            <a:endParaRPr lang="en-US" altLang="ja-JP" smtClean="0"/>
          </a:p>
        </p:txBody>
      </p:sp>
      <p:pic>
        <p:nvPicPr>
          <p:cNvPr id="145412" name="Picture 4" descr="MCj03468450000[1]"/>
          <p:cNvPicPr>
            <a:picLocks noChangeAspect="1" noChangeArrowheads="1"/>
          </p:cNvPicPr>
          <p:nvPr/>
        </p:nvPicPr>
        <p:blipFill>
          <a:blip r:embed="rId2" cstate="print"/>
          <a:srcRect/>
          <a:stretch>
            <a:fillRect/>
          </a:stretch>
        </p:blipFill>
        <p:spPr bwMode="auto">
          <a:xfrm flipH="1">
            <a:off x="6804248" y="4344987"/>
            <a:ext cx="1846833" cy="2344057"/>
          </a:xfrm>
          <a:prstGeom prst="rect">
            <a:avLst/>
          </a:prstGeom>
          <a:noFill/>
        </p:spPr>
      </p:pic>
      <p:sp>
        <p:nvSpPr>
          <p:cNvPr id="1454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C9C1184-E236-4367-802F-CA606A848375}" type="slidenum">
              <a:rPr lang="ja-JP" altLang="en-US">
                <a:latin typeface="ＭＳ Ｐゴシック" pitchFamily="50" charset="-128"/>
              </a:rPr>
              <a:pPr algn="r"/>
              <a:t>37</a:t>
            </a:fld>
            <a:endParaRPr lang="en-US" altLang="ja-JP">
              <a:latin typeface="ＭＳ Ｐゴシック" pitchFamily="50" charset="-128"/>
            </a:endParaRPr>
          </a:p>
        </p:txBody>
      </p:sp>
      <p:sp>
        <p:nvSpPr>
          <p:cNvPr id="6" name="テキスト ボックス 5"/>
          <p:cNvSpPr txBox="1"/>
          <p:nvPr/>
        </p:nvSpPr>
        <p:spPr>
          <a:xfrm>
            <a:off x="1547664" y="4172887"/>
            <a:ext cx="5400600" cy="1200329"/>
          </a:xfrm>
          <a:prstGeom prst="rect">
            <a:avLst/>
          </a:prstGeom>
          <a:noFill/>
        </p:spPr>
        <p:txBody>
          <a:bodyPr wrap="square" rtlCol="0">
            <a:spAutoFit/>
          </a:bodyPr>
          <a:lstStyle/>
          <a:p>
            <a:r>
              <a:rPr lang="ja-JP" altLang="en-US" sz="3600" smtClean="0"/>
              <a:t>（処理系は、ゴール到達を</a:t>
            </a:r>
            <a:r>
              <a:rPr lang="en-US" altLang="ja-JP" sz="3600" smtClean="0"/>
              <a:t/>
            </a:r>
            <a:br>
              <a:rPr lang="en-US" altLang="ja-JP" sz="3600" smtClean="0"/>
            </a:br>
            <a:r>
              <a:rPr lang="ja-JP" altLang="en-US" sz="3600" smtClean="0"/>
              <a:t>  目指して推論を進める）</a:t>
            </a:r>
            <a:endParaRPr kumimoji="1" lang="ja-JP" altLang="en-US" sz="36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98307" name="Rectangle 3"/>
          <p:cNvSpPr>
            <a:spLocks noGrp="1" noChangeArrowheads="1"/>
          </p:cNvSpPr>
          <p:nvPr>
            <p:ph idx="4294967295"/>
          </p:nvPr>
        </p:nvSpPr>
        <p:spPr>
          <a:xfrm>
            <a:off x="682625" y="1981200"/>
            <a:ext cx="7772400" cy="4256088"/>
          </a:xfrm>
        </p:spPr>
        <p:txBody>
          <a:bodyPr/>
          <a:lstStyle/>
          <a:p>
            <a:pPr eaLnBrk="1" hangingPunct="1"/>
            <a:r>
              <a:rPr lang="ja-JP" altLang="en-US" smtClean="0"/>
              <a:t>次の質問</a:t>
            </a:r>
          </a:p>
          <a:p>
            <a:pPr lvl="1" eaLnBrk="1" hangingPunct="1">
              <a:lnSpc>
                <a:spcPct val="120000"/>
              </a:lnSpc>
              <a:buFont typeface="Wingdings" pitchFamily="2" charset="2"/>
              <a:buNone/>
            </a:pPr>
            <a:r>
              <a:rPr lang="en-US" altLang="ja-JP" smtClean="0"/>
              <a:t>	    </a:t>
            </a:r>
          </a:p>
          <a:p>
            <a:pPr lvl="1" eaLnBrk="1" hangingPunct="1">
              <a:lnSpc>
                <a:spcPct val="150000"/>
              </a:lnSpc>
              <a:buFont typeface="Wingdings" pitchFamily="2" charset="2"/>
              <a:buNone/>
            </a:pPr>
            <a:r>
              <a:rPr lang="ja-JP" altLang="en-US" smtClean="0"/>
              <a:t>の意味は、	    </a:t>
            </a:r>
            <a:endParaRPr lang="ja-JP" altLang="en-US" baseline="-25000" smtClean="0"/>
          </a:p>
        </p:txBody>
      </p:sp>
      <p:sp>
        <p:nvSpPr>
          <p:cNvPr id="983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916CDE-4943-498D-A71B-263FCFD38CF5}" type="slidenum">
              <a:rPr lang="ja-JP" altLang="en-US">
                <a:latin typeface="ＭＳ Ｐゴシック" pitchFamily="50" charset="-128"/>
              </a:rPr>
              <a:pPr algn="r"/>
              <a:t>38</a:t>
            </a:fld>
            <a:endParaRPr lang="en-US" altLang="ja-JP">
              <a:latin typeface="ＭＳ Ｐゴシック" pitchFamily="50" charset="-128"/>
            </a:endParaRPr>
          </a:p>
        </p:txBody>
      </p:sp>
      <p:sp useBgFill="1">
        <p:nvSpPr>
          <p:cNvPr id="98309" name="Rectangle 5"/>
          <p:cNvSpPr>
            <a:spLocks noChangeArrowheads="1"/>
          </p:cNvSpPr>
          <p:nvPr/>
        </p:nvSpPr>
        <p:spPr bwMode="auto">
          <a:xfrm>
            <a:off x="1763713" y="2707704"/>
            <a:ext cx="6480175" cy="649288"/>
          </a:xfrm>
          <a:prstGeom prst="rect">
            <a:avLst/>
          </a:prstGeom>
          <a:ln w="38100">
            <a:solidFill>
              <a:schemeClr val="accent2"/>
            </a:solidFill>
            <a:miter lim="800000"/>
            <a:headEnd/>
            <a:tailEnd/>
          </a:ln>
          <a:effectLst/>
        </p:spPr>
        <p:txBody>
          <a:bodyPr wrap="none" anchor="ctr"/>
          <a:lstStyle/>
          <a:p>
            <a:pPr lvl="1">
              <a:spcBef>
                <a:spcPts val="864"/>
              </a:spcBef>
              <a:buClr>
                <a:schemeClr val="tx2"/>
              </a:buClr>
              <a:buFont typeface="Wingdings" pitchFamily="2" charset="2"/>
              <a:buNone/>
            </a:pPr>
            <a:r>
              <a:rPr lang="en-US" altLang="ja-JP" sz="3600">
                <a:latin typeface="ＭＳ Ｐゴシック" pitchFamily="50" charset="-128"/>
              </a:rPr>
              <a:t>&lt;term&gt;</a:t>
            </a:r>
            <a:r>
              <a:rPr lang="en-US" altLang="ja-JP" sz="3600" baseline="-25000">
                <a:latin typeface="ＭＳ Ｐゴシック" pitchFamily="50" charset="-128"/>
              </a:rPr>
              <a:t>1</a:t>
            </a:r>
            <a:r>
              <a:rPr lang="en-US" altLang="ja-JP" sz="3600">
                <a:latin typeface="ＭＳ Ｐゴシック" pitchFamily="50" charset="-128"/>
              </a:rPr>
              <a:t>, &lt;term&gt;</a:t>
            </a:r>
            <a:r>
              <a:rPr lang="en-US" altLang="ja-JP" sz="3600" baseline="-25000">
                <a:latin typeface="ＭＳ Ｐゴシック" pitchFamily="50" charset="-128"/>
              </a:rPr>
              <a:t>2</a:t>
            </a:r>
            <a:r>
              <a:rPr lang="en-US" altLang="ja-JP" sz="3600">
                <a:latin typeface="ＭＳ Ｐゴシック" pitchFamily="50" charset="-128"/>
              </a:rPr>
              <a:t>, </a:t>
            </a:r>
            <a:r>
              <a:rPr lang="ja-JP" altLang="en-US" sz="3600">
                <a:latin typeface="ＭＳ Ｐゴシック" pitchFamily="50" charset="-128"/>
              </a:rPr>
              <a:t>・・</a:t>
            </a:r>
            <a:r>
              <a:rPr lang="en-US" altLang="ja-JP" sz="3600">
                <a:latin typeface="ＭＳ Ｐゴシック" pitchFamily="50" charset="-128"/>
              </a:rPr>
              <a:t>,&lt;term&gt;</a:t>
            </a:r>
            <a:r>
              <a:rPr lang="en-US" altLang="ja-JP" sz="3600" baseline="-25000">
                <a:latin typeface="ＭＳ Ｐゴシック" pitchFamily="50" charset="-128"/>
              </a:rPr>
              <a:t>k </a:t>
            </a:r>
            <a:r>
              <a:rPr lang="en-US" altLang="ja-JP" sz="3600">
                <a:latin typeface="ＭＳ Ｐゴシック" pitchFamily="50" charset="-128"/>
              </a:rPr>
              <a:t>.</a:t>
            </a:r>
          </a:p>
          <a:p>
            <a:pPr algn="ctr"/>
            <a:endParaRPr lang="ja-JP" altLang="en-US"/>
          </a:p>
        </p:txBody>
      </p:sp>
      <p:sp useBgFill="1">
        <p:nvSpPr>
          <p:cNvPr id="98310" name="Rectangle 6"/>
          <p:cNvSpPr>
            <a:spLocks noChangeArrowheads="1"/>
          </p:cNvSpPr>
          <p:nvPr/>
        </p:nvSpPr>
        <p:spPr bwMode="auto">
          <a:xfrm>
            <a:off x="1763713" y="4292252"/>
            <a:ext cx="6480175" cy="1296988"/>
          </a:xfrm>
          <a:prstGeom prst="rect">
            <a:avLst/>
          </a:prstGeom>
          <a:ln w="38100">
            <a:solidFill>
              <a:schemeClr val="hlink"/>
            </a:solidFill>
            <a:miter lim="800000"/>
            <a:headEnd/>
            <a:tailEnd/>
          </a:ln>
          <a:effectLst/>
        </p:spPr>
        <p:txBody>
          <a:bodyPr wrap="none" anchor="ctr"/>
          <a:lstStyle/>
          <a:p>
            <a:pPr lvl="1">
              <a:spcBef>
                <a:spcPct val="20000"/>
              </a:spcBef>
              <a:buClr>
                <a:schemeClr val="tx2"/>
              </a:buClr>
              <a:buFont typeface="Wingdings" pitchFamily="2" charset="2"/>
              <a:buNone/>
            </a:pPr>
            <a:r>
              <a:rPr lang="en-US" altLang="ja-JP" sz="3600">
                <a:latin typeface="ＭＳ Ｐゴシック" pitchFamily="50" charset="-128"/>
              </a:rPr>
              <a:t>&lt;term&gt;</a:t>
            </a:r>
            <a:r>
              <a:rPr lang="en-US" altLang="ja-JP" sz="3600" baseline="-25000">
                <a:latin typeface="ＭＳ Ｐゴシック" pitchFamily="50" charset="-128"/>
              </a:rPr>
              <a:t>1 </a:t>
            </a:r>
            <a:r>
              <a:rPr lang="ja-JP" altLang="en-US" sz="3600">
                <a:latin typeface="ＭＳ Ｐゴシック" pitchFamily="50" charset="-128"/>
              </a:rPr>
              <a:t>かつ </a:t>
            </a:r>
            <a:r>
              <a:rPr lang="en-US" altLang="ja-JP" sz="3600">
                <a:latin typeface="ＭＳ Ｐゴシック" pitchFamily="50" charset="-128"/>
              </a:rPr>
              <a:t>&lt;term&gt;</a:t>
            </a:r>
            <a:r>
              <a:rPr lang="en-US" altLang="ja-JP" sz="3600" baseline="-25000">
                <a:latin typeface="ＭＳ Ｐゴシック" pitchFamily="50" charset="-128"/>
              </a:rPr>
              <a:t>2 </a:t>
            </a:r>
            <a:r>
              <a:rPr lang="ja-JP" altLang="en-US" sz="3600">
                <a:latin typeface="ＭＳ Ｐゴシック" pitchFamily="50" charset="-128"/>
              </a:rPr>
              <a:t>かつ ・・</a:t>
            </a:r>
            <a:endParaRPr lang="en-US" altLang="ja-JP" sz="3600">
              <a:latin typeface="ＭＳ Ｐゴシック" pitchFamily="50" charset="-128"/>
            </a:endParaRPr>
          </a:p>
          <a:p>
            <a:pPr lvl="1">
              <a:lnSpc>
                <a:spcPct val="90000"/>
              </a:lnSpc>
              <a:spcBef>
                <a:spcPct val="20000"/>
              </a:spcBef>
              <a:buClr>
                <a:schemeClr val="tx2"/>
              </a:buClr>
              <a:buFont typeface="Wingdings" pitchFamily="2" charset="2"/>
              <a:buNone/>
            </a:pPr>
            <a:r>
              <a:rPr lang="ja-JP" altLang="en-US" sz="3600">
                <a:latin typeface="ＭＳ Ｐゴシック" pitchFamily="50" charset="-128"/>
              </a:rPr>
              <a:t>      かつ </a:t>
            </a:r>
            <a:r>
              <a:rPr lang="en-US" altLang="ja-JP" sz="3600">
                <a:latin typeface="ＭＳ Ｐゴシック" pitchFamily="50" charset="-128"/>
              </a:rPr>
              <a:t>&lt;term&gt;</a:t>
            </a:r>
            <a:r>
              <a:rPr lang="en-US" altLang="ja-JP" sz="3600" baseline="-25000">
                <a:latin typeface="ＭＳ Ｐゴシック" pitchFamily="50" charset="-128"/>
              </a:rPr>
              <a:t>k </a:t>
            </a:r>
            <a:r>
              <a:rPr lang="ja-JP" altLang="en-US" sz="3600">
                <a:latin typeface="ＭＳ Ｐゴシック" pitchFamily="50" charset="-128"/>
              </a:rPr>
              <a:t>であるか？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100355" name="Rectangle 3"/>
          <p:cNvSpPr>
            <a:spLocks noGrp="1" noChangeArrowheads="1"/>
          </p:cNvSpPr>
          <p:nvPr>
            <p:ph idx="4294967295"/>
          </p:nvPr>
        </p:nvSpPr>
        <p:spPr>
          <a:xfrm>
            <a:off x="682625" y="1981201"/>
            <a:ext cx="7772400" cy="871736"/>
          </a:xfrm>
        </p:spPr>
        <p:txBody>
          <a:bodyPr/>
          <a:lstStyle/>
          <a:p>
            <a:pPr lvl="1" eaLnBrk="1" hangingPunct="1"/>
            <a:r>
              <a:rPr lang="ja-JP" altLang="en-US" smtClean="0"/>
              <a:t>変数のない質問</a:t>
            </a:r>
          </a:p>
        </p:txBody>
      </p:sp>
      <p:sp>
        <p:nvSpPr>
          <p:cNvPr id="1003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EF0B413-BDA8-447A-9D5F-19A1753B629D}" type="slidenum">
              <a:rPr lang="ja-JP" altLang="en-US">
                <a:latin typeface="ＭＳ Ｐゴシック" pitchFamily="50" charset="-128"/>
              </a:rPr>
              <a:pPr algn="r"/>
              <a:t>39</a:t>
            </a:fld>
            <a:endParaRPr lang="en-US" altLang="ja-JP">
              <a:latin typeface="ＭＳ Ｐゴシック" pitchFamily="50" charset="-128"/>
            </a:endParaRPr>
          </a:p>
        </p:txBody>
      </p:sp>
      <p:sp useBgFill="1">
        <p:nvSpPr>
          <p:cNvPr id="100357" name="Text Box 5"/>
          <p:cNvSpPr txBox="1">
            <a:spLocks noChangeArrowheads="1"/>
          </p:cNvSpPr>
          <p:nvPr/>
        </p:nvSpPr>
        <p:spPr bwMode="auto">
          <a:xfrm>
            <a:off x="1331912" y="2859901"/>
            <a:ext cx="7488559" cy="2081267"/>
          </a:xfrm>
          <a:prstGeom prst="rect">
            <a:avLst/>
          </a:prstGeom>
          <a:ln w="38100">
            <a:solidFill>
              <a:schemeClr val="accent2"/>
            </a:solidFill>
            <a:miter lim="800000"/>
            <a:headEnd/>
            <a:tailEnd/>
          </a:ln>
          <a:effectLst/>
        </p:spPr>
        <p:txBody>
          <a:bodyPr wrap="square">
            <a:noAutofit/>
          </a:bodyPr>
          <a:lstStyle/>
          <a:p>
            <a:pPr>
              <a:spcBef>
                <a:spcPct val="50000"/>
              </a:spcBef>
            </a:pPr>
            <a:r>
              <a:rPr lang="en-US" altLang="ja-JP" sz="3600" i="1"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father(taro,hanako),</a:t>
            </a:r>
            <a:br>
              <a:rPr lang="en-US" altLang="ja-JP" sz="3600" smtClean="0">
                <a:latin typeface="ＭＳ ゴシック" pitchFamily="49" charset="-128"/>
                <a:ea typeface="ＭＳ ゴシック" pitchFamily="49" charset="-128"/>
              </a:rPr>
            </a:br>
            <a:r>
              <a:rPr lang="en-US" altLang="ja-JP" sz="3600" smtClean="0">
                <a:latin typeface="ＭＳ ゴシック" pitchFamily="49" charset="-128"/>
                <a:ea typeface="ＭＳ ゴシック" pitchFamily="49" charset="-128"/>
              </a:rPr>
              <a:t>		 father(hanako,ichiro).</a:t>
            </a:r>
            <a:endParaRPr lang="en-US" altLang="ja-JP" sz="3600">
              <a:latin typeface="ＭＳ ゴシック" pitchFamily="49" charset="-128"/>
              <a:ea typeface="ＭＳ ゴシック" pitchFamily="49" charset="-128"/>
            </a:endParaRPr>
          </a:p>
          <a:p>
            <a:pPr>
              <a:spcBef>
                <a:spcPct val="50000"/>
              </a:spcBef>
            </a:pPr>
            <a:r>
              <a:rPr lang="en-US" altLang="ja-JP" sz="3600" i="1">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 false.</a:t>
            </a:r>
            <a:endParaRPr lang="en-US" altLang="ja-JP" sz="3600" i="1">
              <a:latin typeface="ＭＳ ゴシック" pitchFamily="49" charset="-128"/>
              <a:ea typeface="ＭＳ ゴシック" pitchFamily="49" charset="-128"/>
            </a:endParaRPr>
          </a:p>
        </p:txBody>
      </p:sp>
      <p:sp>
        <p:nvSpPr>
          <p:cNvPr id="100358" name="Text Box 6"/>
          <p:cNvSpPr txBox="1">
            <a:spLocks noChangeArrowheads="1"/>
          </p:cNvSpPr>
          <p:nvPr/>
        </p:nvSpPr>
        <p:spPr bwMode="auto">
          <a:xfrm>
            <a:off x="1403350" y="5180999"/>
            <a:ext cx="7345363" cy="1200329"/>
          </a:xfrm>
          <a:prstGeom prst="rect">
            <a:avLst/>
          </a:prstGeom>
          <a:noFill/>
          <a:ln w="9525">
            <a:noFill/>
            <a:miter lim="800000"/>
            <a:headEnd/>
            <a:tailEnd/>
          </a:ln>
          <a:effectLst/>
        </p:spPr>
        <p:txBody>
          <a:bodyPr>
            <a:spAutoFit/>
          </a:bodyPr>
          <a:lstStyle/>
          <a:p>
            <a:pPr>
              <a:spcBef>
                <a:spcPct val="50000"/>
              </a:spcBef>
            </a:pPr>
            <a:r>
              <a:rPr lang="ja-JP" altLang="en-US" sz="3600" smtClean="0"/>
              <a:t>応答</a:t>
            </a:r>
            <a:r>
              <a:rPr lang="ja-JP" altLang="en-US" sz="3600"/>
              <a:t>は、単に </a:t>
            </a:r>
            <a:r>
              <a:rPr lang="en-US" altLang="ja-JP" sz="3600"/>
              <a:t>true(yes) </a:t>
            </a:r>
            <a:r>
              <a:rPr lang="ja-JP" altLang="en-US" sz="3600"/>
              <a:t>か </a:t>
            </a:r>
            <a:r>
              <a:rPr lang="en-US" altLang="ja-JP" sz="3600"/>
              <a:t>false(no) </a:t>
            </a:r>
            <a:r>
              <a:rPr lang="ja-JP" altLang="en-US" sz="3600"/>
              <a:t>である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ja-JP" altLang="en-US" smtClean="0">
                <a:effectLst/>
              </a:rPr>
              <a:t>１</a:t>
            </a:r>
            <a:r>
              <a:rPr lang="en-US" altLang="ja-JP" smtClean="0">
                <a:effectLst/>
              </a:rPr>
              <a:t>.</a:t>
            </a:r>
            <a:r>
              <a:rPr lang="ja-JP" altLang="en-US" smtClean="0">
                <a:effectLst/>
              </a:rPr>
              <a:t>１</a:t>
            </a:r>
            <a:r>
              <a:rPr lang="en-US" altLang="ja-JP" smtClean="0">
                <a:effectLst/>
              </a:rPr>
              <a:t> </a:t>
            </a:r>
            <a:r>
              <a:rPr lang="ja-JP" altLang="en-US" smtClean="0">
                <a:effectLst/>
              </a:rPr>
              <a:t>論理型言語</a:t>
            </a:r>
          </a:p>
        </p:txBody>
      </p:sp>
      <p:sp>
        <p:nvSpPr>
          <p:cNvPr id="6147" name="Rectangle 3"/>
          <p:cNvSpPr>
            <a:spLocks noGrp="1" noChangeArrowheads="1"/>
          </p:cNvSpPr>
          <p:nvPr>
            <p:ph type="body" idx="1"/>
          </p:nvPr>
        </p:nvSpPr>
        <p:spPr>
          <a:xfrm>
            <a:off x="682625" y="1981200"/>
            <a:ext cx="7772400" cy="4400550"/>
          </a:xfrm>
        </p:spPr>
        <p:txBody>
          <a:bodyPr/>
          <a:lstStyle/>
          <a:p>
            <a:r>
              <a:rPr lang="ja-JP" altLang="en-US" smtClean="0"/>
              <a:t>公理（論理式）の集合を定義し、推論規則の適用により計算を行う</a:t>
            </a:r>
          </a:p>
          <a:p>
            <a:pPr lvl="1"/>
            <a:r>
              <a:rPr lang="ja-JP" altLang="en-US" i="1" u="sng" smtClean="0">
                <a:solidFill>
                  <a:schemeClr val="accent2"/>
                </a:solidFill>
              </a:rPr>
              <a:t>単一化</a:t>
            </a:r>
            <a:r>
              <a:rPr lang="ja-JP" altLang="en-US" smtClean="0"/>
              <a:t>（</a:t>
            </a:r>
            <a:r>
              <a:rPr lang="en-US" altLang="ja-JP" smtClean="0"/>
              <a:t>unification</a:t>
            </a:r>
            <a:r>
              <a:rPr lang="ja-JP" altLang="en-US" smtClean="0"/>
              <a:t>）が基本操作</a:t>
            </a:r>
          </a:p>
          <a:p>
            <a:r>
              <a:rPr lang="en-US" altLang="ja-JP" smtClean="0"/>
              <a:t>Prolog </a:t>
            </a:r>
            <a:r>
              <a:rPr lang="ja-JP" altLang="en-US" smtClean="0"/>
              <a:t>が代表</a:t>
            </a:r>
          </a:p>
          <a:p>
            <a:pPr lvl="1"/>
            <a:r>
              <a:rPr lang="en-US" altLang="ja-JP" smtClean="0"/>
              <a:t>1972 </a:t>
            </a:r>
            <a:r>
              <a:rPr lang="ja-JP" altLang="en-US" smtClean="0"/>
              <a:t>カルメラウア、コワルスキー</a:t>
            </a:r>
          </a:p>
          <a:p>
            <a:pPr lvl="1">
              <a:buFont typeface="Wingdings" pitchFamily="2" charset="2"/>
              <a:buNone/>
            </a:pPr>
            <a:r>
              <a:rPr lang="ja-JP" altLang="en-US" smtClean="0"/>
              <a:t>	（実用的な論理型言語は、現在	</a:t>
            </a:r>
            <a:r>
              <a:rPr lang="en-US" altLang="ja-JP" smtClean="0"/>
              <a:t>Prolog</a:t>
            </a:r>
            <a:r>
              <a:rPr lang="ja-JP" altLang="en-US" smtClean="0"/>
              <a:t>のみ）</a:t>
            </a:r>
            <a:endParaRPr lang="en-US" altLang="ja-JP" smtClean="0"/>
          </a:p>
        </p:txBody>
      </p:sp>
      <p:sp>
        <p:nvSpPr>
          <p:cNvPr id="61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0FD80EE-4A97-47CA-8247-611A06113F54}" type="slidenum">
              <a:rPr lang="ja-JP" altLang="en-US">
                <a:latin typeface="ＭＳ Ｐゴシック" pitchFamily="50" charset="-128"/>
              </a:rPr>
              <a:pPr algn="r"/>
              <a:t>4</a:t>
            </a:fld>
            <a:endParaRPr lang="en-US" altLang="ja-JP">
              <a:latin typeface="ＭＳ Ｐゴシック" pitchFamily="50" charset="-128"/>
            </a:endParaRPr>
          </a:p>
        </p:txBody>
      </p:sp>
      <p:sp>
        <p:nvSpPr>
          <p:cNvPr id="6149" name="Text Box 5"/>
          <p:cNvSpPr txBox="1">
            <a:spLocks noChangeArrowheads="1"/>
          </p:cNvSpPr>
          <p:nvPr/>
        </p:nvSpPr>
        <p:spPr bwMode="auto">
          <a:xfrm>
            <a:off x="7669213" y="333375"/>
            <a:ext cx="1150937" cy="679450"/>
          </a:xfrm>
          <a:prstGeom prst="rect">
            <a:avLst/>
          </a:prstGeom>
          <a:noFill/>
          <a:ln w="38100">
            <a:solidFill>
              <a:schemeClr val="tx2"/>
            </a:solidFill>
            <a:miter lim="800000"/>
            <a:headEnd/>
            <a:tailEnd/>
          </a:ln>
        </p:spPr>
        <p:txBody>
          <a:bodyPr>
            <a:spAutoFit/>
          </a:bodyPr>
          <a:lstStyle/>
          <a:p>
            <a:pPr algn="ctr">
              <a:spcBef>
                <a:spcPct val="50000"/>
              </a:spcBef>
            </a:pPr>
            <a:r>
              <a:rPr lang="ja-JP" altLang="en-US" sz="3600">
                <a:solidFill>
                  <a:schemeClr val="tx2"/>
                </a:solidFill>
              </a:rPr>
              <a:t>復習</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102403" name="Rectangle 3"/>
          <p:cNvSpPr>
            <a:spLocks noGrp="1" noChangeArrowheads="1"/>
          </p:cNvSpPr>
          <p:nvPr>
            <p:ph idx="4294967295"/>
          </p:nvPr>
        </p:nvSpPr>
        <p:spPr>
          <a:xfrm>
            <a:off x="682625" y="1981200"/>
            <a:ext cx="7772400" cy="1231900"/>
          </a:xfrm>
        </p:spPr>
        <p:txBody>
          <a:bodyPr/>
          <a:lstStyle/>
          <a:p>
            <a:pPr lvl="1" eaLnBrk="1" hangingPunct="1"/>
            <a:r>
              <a:rPr lang="ja-JP" altLang="en-US" smtClean="0"/>
              <a:t>質問文中の変数は、適当な対象が存在するか否かを問うている</a:t>
            </a:r>
          </a:p>
        </p:txBody>
      </p:sp>
      <p:sp>
        <p:nvSpPr>
          <p:cNvPr id="1024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9614EED-E65F-4A84-ABB9-ED124DDC0986}" type="slidenum">
              <a:rPr lang="ja-JP" altLang="en-US">
                <a:latin typeface="ＭＳ Ｐゴシック" pitchFamily="50" charset="-128"/>
              </a:rPr>
              <a:pPr algn="r"/>
              <a:t>40</a:t>
            </a:fld>
            <a:endParaRPr lang="en-US" altLang="ja-JP">
              <a:latin typeface="ＭＳ Ｐゴシック" pitchFamily="50" charset="-128"/>
            </a:endParaRPr>
          </a:p>
        </p:txBody>
      </p:sp>
      <p:sp useBgFill="1">
        <p:nvSpPr>
          <p:cNvPr id="102405" name="Text Box 5"/>
          <p:cNvSpPr txBox="1">
            <a:spLocks noChangeArrowheads="1"/>
          </p:cNvSpPr>
          <p:nvPr/>
        </p:nvSpPr>
        <p:spPr bwMode="auto">
          <a:xfrm>
            <a:off x="1547813" y="3284984"/>
            <a:ext cx="6985000" cy="646331"/>
          </a:xfrm>
          <a:prstGeom prst="rect">
            <a:avLst/>
          </a:prstGeom>
          <a:ln w="38100">
            <a:solidFill>
              <a:schemeClr val="accent2"/>
            </a:solidFill>
            <a:miter lim="800000"/>
            <a:headEnd/>
            <a:tailEnd/>
          </a:ln>
          <a:effectLst/>
        </p:spPr>
        <p:txBody>
          <a:bodyPr>
            <a:spAutoFit/>
          </a:bodyPr>
          <a:lstStyle/>
          <a:p>
            <a:pPr>
              <a:spcBef>
                <a:spcPct val="50000"/>
              </a:spcBef>
            </a:pP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father(jiro,L),father(L,M</a:t>
            </a:r>
            <a:r>
              <a:rPr lang="en-US" altLang="ja-JP" sz="3600">
                <a:latin typeface="ＭＳ ゴシック" pitchFamily="49" charset="-128"/>
                <a:ea typeface="ＭＳ ゴシック" pitchFamily="49" charset="-128"/>
              </a:rPr>
              <a:t>).</a:t>
            </a:r>
          </a:p>
        </p:txBody>
      </p:sp>
      <p:sp>
        <p:nvSpPr>
          <p:cNvPr id="102407" name="Text Box 7"/>
          <p:cNvSpPr txBox="1">
            <a:spLocks noChangeArrowheads="1"/>
          </p:cNvSpPr>
          <p:nvPr/>
        </p:nvSpPr>
        <p:spPr bwMode="auto">
          <a:xfrm>
            <a:off x="1403350" y="4149080"/>
            <a:ext cx="7200900" cy="646331"/>
          </a:xfrm>
          <a:prstGeom prst="rect">
            <a:avLst/>
          </a:prstGeom>
          <a:noFill/>
          <a:ln w="9525">
            <a:noFill/>
            <a:miter lim="800000"/>
            <a:headEnd/>
            <a:tailEnd/>
          </a:ln>
          <a:effectLst/>
        </p:spPr>
        <p:txBody>
          <a:bodyPr wrap="square">
            <a:spAutoFit/>
          </a:bodyPr>
          <a:lstStyle/>
          <a:p>
            <a:pPr>
              <a:spcBef>
                <a:spcPct val="50000"/>
              </a:spcBef>
            </a:pPr>
            <a:r>
              <a:rPr lang="ja-JP" altLang="en-US" sz="3600"/>
              <a:t>これは、次のような</a:t>
            </a:r>
            <a:r>
              <a:rPr lang="ja-JP" altLang="en-US" sz="3600" smtClean="0"/>
              <a:t>意味  </a:t>
            </a:r>
            <a:endParaRPr lang="ja-JP" altLang="en-US" sz="3600"/>
          </a:p>
        </p:txBody>
      </p:sp>
      <p:sp useBgFill="1">
        <p:nvSpPr>
          <p:cNvPr id="102408" name="Text Box 8"/>
          <p:cNvSpPr txBox="1">
            <a:spLocks noChangeArrowheads="1"/>
          </p:cNvSpPr>
          <p:nvPr/>
        </p:nvSpPr>
        <p:spPr bwMode="auto">
          <a:xfrm>
            <a:off x="1547812" y="4797152"/>
            <a:ext cx="7128644" cy="1754326"/>
          </a:xfrm>
          <a:prstGeom prst="rect">
            <a:avLst/>
          </a:prstGeom>
          <a:ln w="38100">
            <a:solidFill>
              <a:schemeClr val="hlink"/>
            </a:solidFill>
            <a:miter lim="800000"/>
            <a:headEnd/>
            <a:tailEnd/>
          </a:ln>
          <a:effectLst/>
        </p:spPr>
        <p:txBody>
          <a:bodyPr wrap="square">
            <a:spAutoFit/>
          </a:bodyPr>
          <a:lstStyle/>
          <a:p>
            <a:pPr>
              <a:spcBef>
                <a:spcPct val="50000"/>
              </a:spcBef>
            </a:pPr>
            <a:r>
              <a:rPr lang="en-US" altLang="ja-JP" sz="3600" smtClean="0">
                <a:latin typeface="ＭＳ ゴシック" pitchFamily="49" charset="-128"/>
                <a:ea typeface="ＭＳ ゴシック" pitchFamily="49" charset="-128"/>
              </a:rPr>
              <a:t>father(jiro,L)</a:t>
            </a:r>
            <a:r>
              <a:rPr lang="en-US" altLang="ja-JP" sz="3600" smtClean="0"/>
              <a:t> </a:t>
            </a:r>
            <a:r>
              <a:rPr lang="ja-JP" altLang="en-US" sz="3600"/>
              <a:t>かつ </a:t>
            </a:r>
            <a:r>
              <a:rPr lang="en-US" altLang="ja-JP" sz="3600" smtClean="0">
                <a:latin typeface="ＭＳ ゴシック" pitchFamily="49" charset="-128"/>
                <a:ea typeface="ＭＳ ゴシック" pitchFamily="49" charset="-128"/>
              </a:rPr>
              <a:t>father(L,M)</a:t>
            </a:r>
            <a:r>
              <a:rPr lang="en-US" altLang="ja-JP" sz="3600" smtClean="0"/>
              <a:t> </a:t>
            </a:r>
            <a:r>
              <a:rPr lang="ja-JP" altLang="en-US" sz="3600" smtClean="0"/>
              <a:t>となる</a:t>
            </a:r>
            <a:r>
              <a:rPr lang="ja-JP" altLang="en-US" sz="3600"/>
              <a:t>ような </a:t>
            </a:r>
            <a:r>
              <a:rPr lang="en-US" altLang="ja-JP" sz="3600"/>
              <a:t>L, M</a:t>
            </a:r>
            <a:r>
              <a:rPr lang="ja-JP" altLang="en-US" sz="3600"/>
              <a:t>が存在するか</a:t>
            </a:r>
            <a:r>
              <a:rPr lang="ja-JP" altLang="en-US" sz="3600" smtClean="0"/>
              <a:t>？</a:t>
            </a:r>
            <a:r>
              <a:rPr lang="en-US" altLang="ja-JP" sz="3600" smtClean="0"/>
              <a:t/>
            </a:r>
            <a:br>
              <a:rPr lang="en-US" altLang="ja-JP" sz="3600" smtClean="0"/>
            </a:br>
            <a:r>
              <a:rPr lang="ja-JP" altLang="en-US" sz="3600" smtClean="0"/>
              <a:t>存在するならば、その値は？</a:t>
            </a:r>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108547" name="Rectangle 3"/>
          <p:cNvSpPr>
            <a:spLocks noGrp="1" noChangeArrowheads="1"/>
          </p:cNvSpPr>
          <p:nvPr>
            <p:ph idx="4294967295"/>
          </p:nvPr>
        </p:nvSpPr>
        <p:spPr>
          <a:xfrm>
            <a:off x="682625" y="1916113"/>
            <a:ext cx="7772400" cy="4681537"/>
          </a:xfrm>
        </p:spPr>
        <p:txBody>
          <a:bodyPr/>
          <a:lstStyle/>
          <a:p>
            <a:pPr eaLnBrk="1" hangingPunct="1"/>
            <a:r>
              <a:rPr lang="ja-JP" altLang="en-US" i="1" u="sng" smtClean="0">
                <a:solidFill>
                  <a:schemeClr val="accent2"/>
                </a:solidFill>
              </a:rPr>
              <a:t>解</a:t>
            </a:r>
            <a:r>
              <a:rPr lang="ja-JP" altLang="en-US" smtClean="0"/>
              <a:t> </a:t>
            </a:r>
            <a:r>
              <a:rPr lang="en-US" altLang="ja-JP" smtClean="0"/>
              <a:t>(solution)</a:t>
            </a:r>
          </a:p>
          <a:p>
            <a:pPr lvl="1" eaLnBrk="1" hangingPunct="1">
              <a:lnSpc>
                <a:spcPct val="90000"/>
              </a:lnSpc>
            </a:pPr>
            <a:r>
              <a:rPr lang="ja-JP" altLang="en-US" smtClean="0"/>
              <a:t>質問への解とは、</a:t>
            </a:r>
          </a:p>
          <a:p>
            <a:pPr lvl="1" eaLnBrk="1" hangingPunct="1">
              <a:lnSpc>
                <a:spcPct val="90000"/>
              </a:lnSpc>
              <a:buFont typeface="Wingdings" pitchFamily="2" charset="2"/>
              <a:buNone/>
            </a:pPr>
            <a:r>
              <a:rPr lang="ja-JP" altLang="en-US" smtClean="0"/>
              <a:t>	  質問文（ゴール節）を真とするよう</a:t>
            </a:r>
          </a:p>
          <a:p>
            <a:pPr lvl="1" eaLnBrk="1" hangingPunct="1">
              <a:lnSpc>
                <a:spcPct val="90000"/>
              </a:lnSpc>
              <a:buFont typeface="Wingdings" pitchFamily="2" charset="2"/>
              <a:buNone/>
            </a:pPr>
            <a:r>
              <a:rPr lang="ja-JP" altLang="en-US" smtClean="0"/>
              <a:t>	  な、変数の値への束縛</a:t>
            </a:r>
          </a:p>
          <a:p>
            <a:pPr lvl="1" eaLnBrk="1" hangingPunct="1">
              <a:lnSpc>
                <a:spcPct val="90000"/>
              </a:lnSpc>
              <a:buFont typeface="Wingdings" pitchFamily="2" charset="2"/>
              <a:buNone/>
            </a:pPr>
            <a:r>
              <a:rPr lang="ja-JP" altLang="en-US" smtClean="0"/>
              <a:t>	である</a:t>
            </a:r>
          </a:p>
          <a:p>
            <a:pPr lvl="1" eaLnBrk="1" hangingPunct="1">
              <a:lnSpc>
                <a:spcPct val="90000"/>
              </a:lnSpc>
            </a:pPr>
            <a:r>
              <a:rPr lang="ja-JP" altLang="en-US" smtClean="0"/>
              <a:t>解を持つ質問文を、</a:t>
            </a:r>
            <a:br>
              <a:rPr lang="ja-JP" altLang="en-US" smtClean="0"/>
            </a:br>
            <a:r>
              <a:rPr lang="ja-JP" altLang="en-US" smtClean="0"/>
              <a:t>   </a:t>
            </a:r>
            <a:r>
              <a:rPr lang="ja-JP" altLang="en-US" i="1" u="sng" smtClean="0">
                <a:solidFill>
                  <a:schemeClr val="accent2"/>
                </a:solidFill>
              </a:rPr>
              <a:t>充足可能</a:t>
            </a:r>
            <a:r>
              <a:rPr lang="ja-JP" altLang="en-US" smtClean="0"/>
              <a:t> </a:t>
            </a:r>
            <a:r>
              <a:rPr lang="en-US" altLang="ja-JP" smtClean="0"/>
              <a:t>(satisfiable) </a:t>
            </a:r>
            <a:r>
              <a:rPr lang="ja-JP" altLang="en-US" smtClean="0"/>
              <a:t>である</a:t>
            </a:r>
          </a:p>
          <a:p>
            <a:pPr lvl="1" eaLnBrk="1" hangingPunct="1">
              <a:lnSpc>
                <a:spcPct val="90000"/>
              </a:lnSpc>
              <a:buFont typeface="Wingdings" pitchFamily="2" charset="2"/>
              <a:buNone/>
            </a:pPr>
            <a:r>
              <a:rPr lang="ja-JP" altLang="en-US" smtClean="0"/>
              <a:t>	という</a:t>
            </a:r>
          </a:p>
        </p:txBody>
      </p:sp>
      <p:sp>
        <p:nvSpPr>
          <p:cNvPr id="1085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7A91FBE-A20B-41EB-A5D4-BA6AF8AFEB15}" type="slidenum">
              <a:rPr lang="ja-JP" altLang="en-US">
                <a:latin typeface="ＭＳ Ｐゴシック" pitchFamily="50" charset="-128"/>
              </a:rPr>
              <a:pPr algn="r"/>
              <a:t>41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110595" name="Rectangle 3"/>
          <p:cNvSpPr>
            <a:spLocks noGrp="1" noChangeArrowheads="1"/>
          </p:cNvSpPr>
          <p:nvPr>
            <p:ph idx="4294967295"/>
          </p:nvPr>
        </p:nvSpPr>
        <p:spPr>
          <a:xfrm>
            <a:off x="682625" y="1981200"/>
            <a:ext cx="7772400" cy="4543425"/>
          </a:xfrm>
        </p:spPr>
        <p:txBody>
          <a:bodyPr/>
          <a:lstStyle/>
          <a:p>
            <a:pPr lvl="1" eaLnBrk="1" hangingPunct="1"/>
            <a:r>
              <a:rPr lang="ja-JP" altLang="en-US" smtClean="0"/>
              <a:t>充足可能な質問に対するシステムの応答</a:t>
            </a:r>
          </a:p>
        </p:txBody>
      </p:sp>
      <p:sp>
        <p:nvSpPr>
          <p:cNvPr id="1105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08C1EBC-DB2C-469B-8A47-5345F091FC78}" type="slidenum">
              <a:rPr lang="ja-JP" altLang="en-US">
                <a:latin typeface="ＭＳ Ｐゴシック" pitchFamily="50" charset="-128"/>
              </a:rPr>
              <a:pPr algn="r"/>
              <a:t>42</a:t>
            </a:fld>
            <a:endParaRPr lang="en-US" altLang="ja-JP">
              <a:latin typeface="ＭＳ Ｐゴシック" pitchFamily="50" charset="-128"/>
            </a:endParaRPr>
          </a:p>
        </p:txBody>
      </p:sp>
      <p:sp useBgFill="1">
        <p:nvSpPr>
          <p:cNvPr id="110597" name="Text Box 5"/>
          <p:cNvSpPr txBox="1">
            <a:spLocks noChangeArrowheads="1"/>
          </p:cNvSpPr>
          <p:nvPr/>
        </p:nvSpPr>
        <p:spPr bwMode="auto">
          <a:xfrm>
            <a:off x="1547813" y="3268663"/>
            <a:ext cx="6985000" cy="1889125"/>
          </a:xfrm>
          <a:prstGeom prst="rect">
            <a:avLst/>
          </a:prstGeom>
          <a:ln w="38100">
            <a:solidFill>
              <a:schemeClr val="accent2"/>
            </a:solidFill>
            <a:miter lim="800000"/>
            <a:headEnd/>
            <a:tailEnd/>
          </a:ln>
          <a:effectLst/>
        </p:spPr>
        <p:txBody>
          <a:bodyPr>
            <a:spAutoFit/>
          </a:bodyPr>
          <a:lstStyle/>
          <a:p>
            <a:pPr>
              <a:spcBef>
                <a:spcPct val="50000"/>
              </a:spcBef>
            </a:pP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father(jiro,L),father(L,M).</a:t>
            </a:r>
            <a:endParaRPr lang="en-US" altLang="ja-JP" sz="3600">
              <a:latin typeface="ＭＳ ゴシック" pitchFamily="49" charset="-128"/>
              <a:ea typeface="ＭＳ ゴシック" pitchFamily="49" charset="-128"/>
            </a:endParaRPr>
          </a:p>
          <a:p>
            <a:pPr>
              <a:lnSpc>
                <a:spcPct val="60000"/>
              </a:lnSpc>
              <a:spcBef>
                <a:spcPct val="50000"/>
              </a:spcBef>
            </a:pPr>
            <a:r>
              <a:rPr lang="en-US" altLang="ja-JP" sz="3600" i="1">
                <a:latin typeface="ＭＳ ゴシック" pitchFamily="49" charset="-128"/>
                <a:ea typeface="ＭＳ ゴシック" pitchFamily="49" charset="-128"/>
              </a:rPr>
              <a:t> L = </a:t>
            </a:r>
            <a:r>
              <a:rPr lang="en-US" altLang="ja-JP" sz="3600" i="1" smtClean="0">
                <a:latin typeface="ＭＳ ゴシック" pitchFamily="49" charset="-128"/>
                <a:ea typeface="ＭＳ ゴシック" pitchFamily="49" charset="-128"/>
              </a:rPr>
              <a:t>yoshio,</a:t>
            </a:r>
            <a:endParaRPr lang="en-US" altLang="ja-JP" sz="3600" i="1">
              <a:latin typeface="ＭＳ ゴシック" pitchFamily="49" charset="-128"/>
              <a:ea typeface="ＭＳ ゴシック" pitchFamily="49" charset="-128"/>
            </a:endParaRPr>
          </a:p>
          <a:p>
            <a:pPr>
              <a:lnSpc>
                <a:spcPct val="60000"/>
              </a:lnSpc>
              <a:spcBef>
                <a:spcPct val="50000"/>
              </a:spcBef>
            </a:pPr>
            <a:r>
              <a:rPr lang="en-US" altLang="ja-JP" sz="3600" i="1">
                <a:latin typeface="ＭＳ ゴシック" pitchFamily="49" charset="-128"/>
                <a:ea typeface="ＭＳ ゴシック" pitchFamily="49" charset="-128"/>
              </a:rPr>
              <a:t> M = </a:t>
            </a:r>
            <a:r>
              <a:rPr lang="en-US" altLang="ja-JP" sz="3600" i="1" smtClean="0">
                <a:latin typeface="ＭＳ ゴシック" pitchFamily="49" charset="-128"/>
                <a:ea typeface="ＭＳ ゴシック" pitchFamily="49" charset="-128"/>
              </a:rPr>
              <a:t>ichiro</a:t>
            </a:r>
            <a:endParaRPr lang="en-US" altLang="ja-JP" sz="3600" i="1">
              <a:latin typeface="ＭＳ ゴシック" pitchFamily="49" charset="-128"/>
              <a:ea typeface="ＭＳ ゴシック" pitchFamily="49" charset="-128"/>
            </a:endParaRPr>
          </a:p>
        </p:txBody>
      </p:sp>
      <p:sp>
        <p:nvSpPr>
          <p:cNvPr id="110598" name="Text Box 6"/>
          <p:cNvSpPr txBox="1">
            <a:spLocks noChangeArrowheads="1"/>
          </p:cNvSpPr>
          <p:nvPr/>
        </p:nvSpPr>
        <p:spPr bwMode="auto">
          <a:xfrm>
            <a:off x="1547813" y="5373688"/>
            <a:ext cx="6985000" cy="1190625"/>
          </a:xfrm>
          <a:prstGeom prst="rect">
            <a:avLst/>
          </a:prstGeom>
          <a:noFill/>
          <a:ln w="9525">
            <a:noFill/>
            <a:miter lim="800000"/>
            <a:headEnd/>
            <a:tailEnd/>
          </a:ln>
          <a:effectLst/>
        </p:spPr>
        <p:txBody>
          <a:bodyPr>
            <a:spAutoFit/>
          </a:bodyPr>
          <a:lstStyle/>
          <a:p>
            <a:pPr>
              <a:spcBef>
                <a:spcPct val="50000"/>
              </a:spcBef>
            </a:pPr>
            <a:r>
              <a:rPr lang="ja-JP" altLang="en-US" sz="3600"/>
              <a:t>別解がある時は、システムはユーザの指示待ちとなる</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112643" name="Rectangle 3"/>
          <p:cNvSpPr>
            <a:spLocks noGrp="1" noChangeArrowheads="1"/>
          </p:cNvSpPr>
          <p:nvPr>
            <p:ph idx="4294967295"/>
          </p:nvPr>
        </p:nvSpPr>
        <p:spPr>
          <a:xfrm>
            <a:off x="682625" y="1981200"/>
            <a:ext cx="7772400" cy="4543425"/>
          </a:xfrm>
        </p:spPr>
        <p:txBody>
          <a:bodyPr/>
          <a:lstStyle/>
          <a:p>
            <a:pPr lvl="1" eaLnBrk="1" hangingPunct="1">
              <a:buClr>
                <a:schemeClr val="hlink"/>
              </a:buClr>
              <a:buSzPct val="70000"/>
              <a:buFont typeface="Wingdings" pitchFamily="2" charset="2"/>
              <a:buChar char="u"/>
            </a:pPr>
            <a:r>
              <a:rPr lang="ja-JP" altLang="en-US" smtClean="0"/>
              <a:t>セミコロンを入力</a:t>
            </a:r>
          </a:p>
          <a:p>
            <a:pPr lvl="2" eaLnBrk="1" hangingPunct="1">
              <a:buFont typeface="Wingdings" pitchFamily="2" charset="2"/>
              <a:buNone/>
            </a:pPr>
            <a:r>
              <a:rPr lang="ja-JP" altLang="en-US" sz="3600" smtClean="0"/>
              <a:t>	次の解を表示する</a:t>
            </a:r>
          </a:p>
          <a:p>
            <a:pPr lvl="1" eaLnBrk="1" hangingPunct="1">
              <a:buClr>
                <a:schemeClr val="hlink"/>
              </a:buClr>
              <a:buSzPct val="70000"/>
              <a:buFont typeface="Wingdings" pitchFamily="2" charset="2"/>
              <a:buChar char="u"/>
            </a:pPr>
            <a:r>
              <a:rPr lang="ja-JP" altLang="en-US" smtClean="0"/>
              <a:t>改行</a:t>
            </a:r>
            <a:r>
              <a:rPr lang="en-US" altLang="ja-JP" smtClean="0"/>
              <a:t>(Enter)</a:t>
            </a:r>
            <a:r>
              <a:rPr lang="ja-JP" altLang="en-US" smtClean="0"/>
              <a:t>を入力</a:t>
            </a:r>
          </a:p>
          <a:p>
            <a:pPr lvl="2" eaLnBrk="1" hangingPunct="1">
              <a:buFont typeface="Wingdings" pitchFamily="2" charset="2"/>
              <a:buNone/>
            </a:pPr>
            <a:r>
              <a:rPr lang="ja-JP" altLang="en-US" sz="3600" smtClean="0"/>
              <a:t>	解の表示を終了し、次の質問を受け付けるプロンプトを表示する</a:t>
            </a:r>
          </a:p>
          <a:p>
            <a:pPr lvl="2" eaLnBrk="1" hangingPunct="1">
              <a:lnSpc>
                <a:spcPct val="40000"/>
              </a:lnSpc>
              <a:buFont typeface="Wingdings" pitchFamily="2" charset="2"/>
              <a:buNone/>
            </a:pPr>
            <a:endParaRPr lang="ja-JP" altLang="en-US" sz="3600" smtClean="0"/>
          </a:p>
          <a:p>
            <a:pPr lvl="2" eaLnBrk="1" hangingPunct="1">
              <a:buFont typeface="Wingdings" pitchFamily="2" charset="2"/>
              <a:buNone/>
            </a:pPr>
            <a:r>
              <a:rPr lang="en-US" altLang="ja-JP" smtClean="0"/>
              <a:t>(</a:t>
            </a:r>
            <a:r>
              <a:rPr lang="ja-JP" altLang="en-US" smtClean="0"/>
              <a:t>注</a:t>
            </a:r>
            <a:r>
              <a:rPr lang="en-US" altLang="ja-JP" smtClean="0"/>
              <a:t>) </a:t>
            </a:r>
            <a:r>
              <a:rPr lang="ja-JP" altLang="en-US" smtClean="0"/>
              <a:t>細かな動作は、システムにより</a:t>
            </a:r>
            <a:br>
              <a:rPr lang="ja-JP" altLang="en-US" smtClean="0"/>
            </a:br>
            <a:r>
              <a:rPr lang="ja-JP" altLang="en-US" smtClean="0"/>
              <a:t>    異なることがある</a:t>
            </a:r>
          </a:p>
        </p:txBody>
      </p:sp>
      <p:sp>
        <p:nvSpPr>
          <p:cNvPr id="1126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553ED08-FBBD-4D0A-8109-EBB0421B29E9}" type="slidenum">
              <a:rPr lang="ja-JP" altLang="en-US">
                <a:latin typeface="ＭＳ Ｐゴシック" pitchFamily="50" charset="-128"/>
              </a:rPr>
              <a:pPr algn="r"/>
              <a:t>43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３ </a:t>
            </a:r>
            <a:r>
              <a:rPr lang="en-US" altLang="ja-JP" smtClean="0">
                <a:effectLst/>
              </a:rPr>
              <a:t>Prolog</a:t>
            </a:r>
            <a:r>
              <a:rPr lang="ja-JP" altLang="en-US" smtClean="0">
                <a:effectLst/>
              </a:rPr>
              <a:t>入門 ： 質問</a:t>
            </a:r>
            <a:endParaRPr lang="en-US" altLang="ja-JP" smtClean="0">
              <a:effectLst/>
            </a:endParaRPr>
          </a:p>
        </p:txBody>
      </p:sp>
      <p:sp>
        <p:nvSpPr>
          <p:cNvPr id="29699" name="Rectangle 3"/>
          <p:cNvSpPr>
            <a:spLocks noGrp="1" noChangeArrowheads="1"/>
          </p:cNvSpPr>
          <p:nvPr>
            <p:ph idx="4294967295"/>
          </p:nvPr>
        </p:nvSpPr>
        <p:spPr>
          <a:xfrm>
            <a:off x="682625" y="1773238"/>
            <a:ext cx="7772400" cy="655637"/>
          </a:xfrm>
        </p:spPr>
        <p:txBody>
          <a:bodyPr/>
          <a:lstStyle/>
          <a:p>
            <a:pPr lvl="1" eaLnBrk="1" hangingPunct="1">
              <a:buFont typeface="Wingdings" pitchFamily="2" charset="2"/>
              <a:buNone/>
            </a:pPr>
            <a:r>
              <a:rPr lang="ja-JP" altLang="en-US" smtClean="0"/>
              <a:t>	セミコロンを入力した例</a:t>
            </a:r>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2E837B4-B2BF-41DD-84D9-51B5B7E3C852}" type="slidenum">
              <a:rPr lang="ja-JP" altLang="en-US">
                <a:latin typeface="ＭＳ Ｐゴシック" pitchFamily="50" charset="-128"/>
              </a:rPr>
              <a:pPr algn="r"/>
              <a:t>44</a:t>
            </a:fld>
            <a:endParaRPr lang="en-US" altLang="ja-JP">
              <a:latin typeface="ＭＳ Ｐゴシック" pitchFamily="50" charset="-128"/>
            </a:endParaRPr>
          </a:p>
        </p:txBody>
      </p:sp>
      <p:sp useBgFill="1">
        <p:nvSpPr>
          <p:cNvPr id="29702" name="Text Box 6"/>
          <p:cNvSpPr txBox="1">
            <a:spLocks noChangeArrowheads="1"/>
          </p:cNvSpPr>
          <p:nvPr/>
        </p:nvSpPr>
        <p:spPr bwMode="auto">
          <a:xfrm>
            <a:off x="1547812" y="2484438"/>
            <a:ext cx="7272659" cy="2806922"/>
          </a:xfrm>
          <a:prstGeom prst="rect">
            <a:avLst/>
          </a:prstGeom>
          <a:ln w="38100">
            <a:solidFill>
              <a:schemeClr val="accent2"/>
            </a:solidFill>
            <a:miter lim="800000"/>
            <a:headEnd/>
            <a:tailEnd/>
          </a:ln>
          <a:effectLst/>
        </p:spPr>
        <p:txBody>
          <a:bodyPr wrap="square">
            <a:spAutoFit/>
          </a:bodyPr>
          <a:lstStyle/>
          <a:p>
            <a:pPr>
              <a:lnSpc>
                <a:spcPct val="90000"/>
              </a:lnSpc>
              <a:spcBef>
                <a:spcPct val="50000"/>
              </a:spcBef>
            </a:pP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father(jiro,L),father(L,M).</a:t>
            </a:r>
            <a:endParaRPr lang="en-US" altLang="ja-JP" sz="3600">
              <a:latin typeface="ＭＳ ゴシック" pitchFamily="49" charset="-128"/>
              <a:ea typeface="ＭＳ ゴシック" pitchFamily="49" charset="-128"/>
            </a:endParaRPr>
          </a:p>
          <a:p>
            <a:pPr>
              <a:lnSpc>
                <a:spcPct val="50000"/>
              </a:lnSpc>
              <a:spcBef>
                <a:spcPct val="50000"/>
              </a:spcBef>
            </a:pPr>
            <a:r>
              <a:rPr lang="en-US" altLang="ja-JP" sz="3600" i="1">
                <a:latin typeface="ＭＳ ゴシック" pitchFamily="49" charset="-128"/>
                <a:ea typeface="ＭＳ ゴシック" pitchFamily="49" charset="-128"/>
              </a:rPr>
              <a:t> L = </a:t>
            </a:r>
            <a:r>
              <a:rPr lang="en-US" altLang="ja-JP" sz="3600" i="1" smtClean="0">
                <a:latin typeface="ＭＳ ゴシック" pitchFamily="49" charset="-128"/>
                <a:ea typeface="ＭＳ ゴシック" pitchFamily="49" charset="-128"/>
              </a:rPr>
              <a:t>yoshio,</a:t>
            </a:r>
            <a:endParaRPr lang="en-US" altLang="ja-JP" sz="3600" i="1">
              <a:latin typeface="ＭＳ ゴシック" pitchFamily="49" charset="-128"/>
              <a:ea typeface="ＭＳ ゴシック" pitchFamily="49" charset="-128"/>
            </a:endParaRPr>
          </a:p>
          <a:p>
            <a:pPr>
              <a:lnSpc>
                <a:spcPct val="50000"/>
              </a:lnSpc>
              <a:spcBef>
                <a:spcPct val="50000"/>
              </a:spcBef>
            </a:pPr>
            <a:r>
              <a:rPr lang="en-US" altLang="ja-JP" sz="3600" i="1">
                <a:latin typeface="ＭＳ ゴシック" pitchFamily="49" charset="-128"/>
                <a:ea typeface="ＭＳ ゴシック" pitchFamily="49" charset="-128"/>
              </a:rPr>
              <a:t> M = </a:t>
            </a:r>
            <a:r>
              <a:rPr lang="en-US" altLang="ja-JP" sz="3600" i="1" smtClean="0">
                <a:latin typeface="ＭＳ ゴシック" pitchFamily="49" charset="-128"/>
                <a:ea typeface="ＭＳ ゴシック" pitchFamily="49" charset="-128"/>
              </a:rPr>
              <a:t>ichiro  </a:t>
            </a:r>
            <a:endParaRPr lang="ja-JP" altLang="en-US" sz="3600">
              <a:latin typeface="ＭＳ ゴシック" pitchFamily="49" charset="-128"/>
              <a:ea typeface="ＭＳ ゴシック" pitchFamily="49" charset="-128"/>
            </a:endParaRPr>
          </a:p>
          <a:p>
            <a:pPr>
              <a:lnSpc>
                <a:spcPct val="50000"/>
              </a:lnSpc>
              <a:spcBef>
                <a:spcPct val="50000"/>
              </a:spcBef>
            </a:pPr>
            <a:r>
              <a:rPr lang="ja-JP" altLang="en-US" sz="3600" i="1">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L = </a:t>
            </a:r>
            <a:r>
              <a:rPr lang="en-US" altLang="ja-JP" sz="3600" i="1" smtClean="0">
                <a:latin typeface="ＭＳ ゴシック" pitchFamily="49" charset="-128"/>
                <a:ea typeface="ＭＳ ゴシック" pitchFamily="49" charset="-128"/>
              </a:rPr>
              <a:t>yoshio,</a:t>
            </a:r>
            <a:endParaRPr lang="en-US" altLang="ja-JP" sz="3600" i="1">
              <a:latin typeface="ＭＳ ゴシック" pitchFamily="49" charset="-128"/>
              <a:ea typeface="ＭＳ ゴシック" pitchFamily="49" charset="-128"/>
            </a:endParaRPr>
          </a:p>
          <a:p>
            <a:pPr>
              <a:lnSpc>
                <a:spcPct val="50000"/>
              </a:lnSpc>
              <a:spcBef>
                <a:spcPct val="50000"/>
              </a:spcBef>
            </a:pPr>
            <a:r>
              <a:rPr lang="en-US" altLang="ja-JP" sz="3600" i="1" smtClean="0">
                <a:latin typeface="ＭＳ ゴシック" pitchFamily="49" charset="-128"/>
                <a:ea typeface="ＭＳ ゴシック" pitchFamily="49" charset="-128"/>
              </a:rPr>
              <a:t> M </a:t>
            </a:r>
            <a:r>
              <a:rPr lang="en-US" altLang="ja-JP" sz="3600" i="1">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reiko.</a:t>
            </a:r>
            <a:endParaRPr lang="ja-JP" altLang="en-US" sz="3600" i="1">
              <a:latin typeface="ＭＳ ゴシック" pitchFamily="49" charset="-128"/>
              <a:ea typeface="ＭＳ ゴシック" pitchFamily="49" charset="-128"/>
            </a:endParaRPr>
          </a:p>
        </p:txBody>
      </p:sp>
      <p:sp>
        <p:nvSpPr>
          <p:cNvPr id="29703" name="Text Box 7"/>
          <p:cNvSpPr txBox="1">
            <a:spLocks noChangeArrowheads="1"/>
          </p:cNvSpPr>
          <p:nvPr/>
        </p:nvSpPr>
        <p:spPr bwMode="auto">
          <a:xfrm>
            <a:off x="4283645" y="3573463"/>
            <a:ext cx="360363" cy="641350"/>
          </a:xfrm>
          <a:prstGeom prst="rect">
            <a:avLst/>
          </a:prstGeom>
          <a:noFill/>
          <a:ln w="9525">
            <a:noFill/>
            <a:miter lim="800000"/>
            <a:headEnd/>
            <a:tailEnd/>
          </a:ln>
          <a:effectLst/>
        </p:spPr>
        <p:txBody>
          <a:bodyPr>
            <a:spAutoFit/>
          </a:bodyPr>
          <a:lstStyle/>
          <a:p>
            <a:pPr>
              <a:spcBef>
                <a:spcPct val="50000"/>
              </a:spcBef>
            </a:pPr>
            <a:r>
              <a:rPr lang="en-US" altLang="ja-JP" sz="3600">
                <a:latin typeface="ＭＳ ゴシック" pitchFamily="49" charset="-128"/>
                <a:ea typeface="ＭＳ ゴシック" pitchFamily="49" charset="-128"/>
              </a:rPr>
              <a:t>;</a:t>
            </a:r>
            <a:endParaRPr lang="ja-JP" altLang="en-US" sz="3600">
              <a:latin typeface="ＭＳ ゴシック" pitchFamily="49" charset="-128"/>
              <a:ea typeface="ＭＳ ゴシック" pitchFamily="49" charset="-128"/>
            </a:endParaRPr>
          </a:p>
        </p:txBody>
      </p:sp>
      <p:sp>
        <p:nvSpPr>
          <p:cNvPr id="29707" name="AutoShape 11"/>
          <p:cNvSpPr>
            <a:spLocks noChangeArrowheads="1"/>
          </p:cNvSpPr>
          <p:nvPr/>
        </p:nvSpPr>
        <p:spPr bwMode="auto">
          <a:xfrm>
            <a:off x="5791200" y="3409950"/>
            <a:ext cx="2239963" cy="655638"/>
          </a:xfrm>
          <a:prstGeom prst="wedgeRoundRectCallout">
            <a:avLst>
              <a:gd name="adj1" fmla="val -90615"/>
              <a:gd name="adj2" fmla="val 26833"/>
              <a:gd name="adj3" fmla="val 16667"/>
            </a:avLst>
          </a:prstGeom>
          <a:noFill/>
          <a:ln w="38100">
            <a:solidFill>
              <a:schemeClr val="hlink"/>
            </a:solidFill>
            <a:miter lim="800000"/>
            <a:headEnd/>
            <a:tailEnd/>
          </a:ln>
          <a:effectLst/>
        </p:spPr>
        <p:txBody>
          <a:bodyPr>
            <a:spAutoFit/>
          </a:bodyPr>
          <a:lstStyle/>
          <a:p>
            <a:pPr>
              <a:spcBef>
                <a:spcPct val="50000"/>
              </a:spcBef>
            </a:pPr>
            <a:r>
              <a:rPr lang="ja-JP" altLang="en-US" sz="3200"/>
              <a:t>’；’を入力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29707"/>
                                        </p:tgtEl>
                                        <p:attrNameLst>
                                          <p:attrName>style.visibility</p:attrName>
                                        </p:attrNameLst>
                                      </p:cBhvr>
                                      <p:to>
                                        <p:strVal val="visible"/>
                                      </p:to>
                                    </p:set>
                                    <p:animEffect transition="in" filter="blinds(horizontal)">
                                      <p:cBhvr>
                                        <p:cTn id="9" dur="500"/>
                                        <p:tgtEl>
                                          <p:spTgt spid="2970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9702">
                                            <p:txEl>
                                              <p:pRg st="3" end="3"/>
                                            </p:txEl>
                                          </p:spTgt>
                                        </p:tgtEl>
                                        <p:attrNameLst>
                                          <p:attrName>style.visibility</p:attrName>
                                        </p:attrNameLst>
                                      </p:cBhvr>
                                      <p:to>
                                        <p:strVal val="visible"/>
                                      </p:to>
                                    </p:set>
                                    <p:animEffect transition="in" filter="wipe(left)">
                                      <p:cBhvr>
                                        <p:cTn id="14" dur="500"/>
                                        <p:tgtEl>
                                          <p:spTgt spid="29702">
                                            <p:txEl>
                                              <p:pRg st="3" end="3"/>
                                            </p:txEl>
                                          </p:spTgt>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9702">
                                            <p:txEl>
                                              <p:pRg st="4" end="4"/>
                                            </p:txEl>
                                          </p:spTgt>
                                        </p:tgtEl>
                                        <p:attrNameLst>
                                          <p:attrName>style.visibility</p:attrName>
                                        </p:attrNameLst>
                                      </p:cBhvr>
                                      <p:to>
                                        <p:strVal val="visible"/>
                                      </p:to>
                                    </p:set>
                                    <p:animEffect transition="in" filter="wipe(left)">
                                      <p:cBhvr>
                                        <p:cTn id="18" dur="500"/>
                                        <p:tgtEl>
                                          <p:spTgt spid="297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４ </a:t>
            </a:r>
            <a:r>
              <a:rPr lang="en-US" altLang="ja-JP" smtClean="0">
                <a:effectLst/>
              </a:rPr>
              <a:t>Prolog</a:t>
            </a:r>
            <a:r>
              <a:rPr lang="ja-JP" altLang="en-US" smtClean="0">
                <a:effectLst/>
              </a:rPr>
              <a:t>入門 ： 否定</a:t>
            </a:r>
            <a:endParaRPr lang="en-US" altLang="ja-JP" smtClean="0">
              <a:effectLst/>
            </a:endParaRPr>
          </a:p>
        </p:txBody>
      </p:sp>
      <p:sp>
        <p:nvSpPr>
          <p:cNvPr id="30723" name="Rectangle 3"/>
          <p:cNvSpPr>
            <a:spLocks noGrp="1" noChangeArrowheads="1"/>
          </p:cNvSpPr>
          <p:nvPr>
            <p:ph idx="4294967295"/>
          </p:nvPr>
        </p:nvSpPr>
        <p:spPr>
          <a:xfrm>
            <a:off x="682625" y="1981200"/>
            <a:ext cx="7772400" cy="2095500"/>
          </a:xfrm>
        </p:spPr>
        <p:txBody>
          <a:bodyPr/>
          <a:lstStyle/>
          <a:p>
            <a:pPr eaLnBrk="1" hangingPunct="1"/>
            <a:r>
              <a:rPr lang="ja-JP" altLang="en-US" smtClean="0"/>
              <a:t>失敗による否定 </a:t>
            </a:r>
            <a:r>
              <a:rPr lang="en-US" altLang="ja-JP" smtClean="0"/>
              <a:t>(negation as failure)</a:t>
            </a:r>
          </a:p>
          <a:p>
            <a:pPr lvl="1" eaLnBrk="1" hangingPunct="1"/>
            <a:r>
              <a:rPr lang="ja-JP" altLang="en-US" smtClean="0"/>
              <a:t>質問文を充足するのに失敗</a:t>
            </a:r>
          </a:p>
          <a:p>
            <a:pPr lvl="1" eaLnBrk="1" hangingPunct="1">
              <a:buFont typeface="Wingdings" pitchFamily="2" charset="2"/>
              <a:buNone/>
            </a:pPr>
            <a:r>
              <a:rPr lang="ja-JP" altLang="en-US" smtClean="0"/>
              <a:t>⇒ </a:t>
            </a:r>
            <a:r>
              <a:rPr lang="en-US" altLang="ja-JP" smtClean="0"/>
              <a:t>Prolog</a:t>
            </a:r>
            <a:r>
              <a:rPr lang="ja-JP" altLang="en-US" smtClean="0"/>
              <a:t>は </a:t>
            </a:r>
            <a:r>
              <a:rPr lang="en-US" altLang="ja-JP" smtClean="0"/>
              <a:t>false (no) </a:t>
            </a:r>
            <a:r>
              <a:rPr lang="ja-JP" altLang="en-US" smtClean="0"/>
              <a:t>と応える</a:t>
            </a:r>
          </a:p>
        </p:txBody>
      </p:sp>
      <p:sp>
        <p:nvSpPr>
          <p:cNvPr id="307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577B6A6-A96A-4BC2-87BF-6C4B4FCE3BFB}" type="slidenum">
              <a:rPr lang="ja-JP" altLang="en-US">
                <a:latin typeface="ＭＳ Ｐゴシック" pitchFamily="50" charset="-128"/>
              </a:rPr>
              <a:pPr algn="r"/>
              <a:t>45</a:t>
            </a:fld>
            <a:endParaRPr lang="en-US" altLang="ja-JP">
              <a:latin typeface="ＭＳ Ｐゴシック" pitchFamily="50" charset="-128"/>
            </a:endParaRPr>
          </a:p>
        </p:txBody>
      </p:sp>
      <p:sp useBgFill="1">
        <p:nvSpPr>
          <p:cNvPr id="30726" name="Text Box 6"/>
          <p:cNvSpPr txBox="1">
            <a:spLocks noChangeArrowheads="1"/>
          </p:cNvSpPr>
          <p:nvPr/>
        </p:nvSpPr>
        <p:spPr bwMode="auto">
          <a:xfrm>
            <a:off x="1476375" y="4178300"/>
            <a:ext cx="6551613" cy="1338263"/>
          </a:xfrm>
          <a:prstGeom prst="rect">
            <a:avLst/>
          </a:prstGeom>
          <a:ln w="38100">
            <a:solidFill>
              <a:schemeClr val="accent2"/>
            </a:solidFill>
            <a:miter lim="800000"/>
            <a:headEnd/>
            <a:tailEnd/>
          </a:ln>
          <a:effectLst/>
        </p:spPr>
        <p:txBody>
          <a:bodyPr>
            <a:spAutoFit/>
          </a:bodyPr>
          <a:lstStyle/>
          <a:p>
            <a:pPr>
              <a:spcBef>
                <a:spcPct val="50000"/>
              </a:spcBef>
            </a:pPr>
            <a:r>
              <a:rPr lang="ja-JP" altLang="en-US" sz="3600"/>
              <a:t>  証明することが出来なければ、</a:t>
            </a:r>
          </a:p>
          <a:p>
            <a:pPr>
              <a:lnSpc>
                <a:spcPct val="70000"/>
              </a:lnSpc>
              <a:spcBef>
                <a:spcPct val="50000"/>
              </a:spcBef>
            </a:pPr>
            <a:r>
              <a:rPr lang="ja-JP" altLang="en-US" sz="3600"/>
              <a:t>  偽に違いない</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２</a:t>
            </a:r>
            <a:r>
              <a:rPr lang="en-US" altLang="ja-JP" smtClean="0">
                <a:effectLst/>
              </a:rPr>
              <a:t>.</a:t>
            </a:r>
            <a:r>
              <a:rPr lang="ja-JP" altLang="en-US" smtClean="0">
                <a:effectLst/>
              </a:rPr>
              <a:t>４ </a:t>
            </a:r>
            <a:r>
              <a:rPr lang="en-US" altLang="ja-JP" smtClean="0">
                <a:effectLst/>
              </a:rPr>
              <a:t>Prolog</a:t>
            </a:r>
            <a:r>
              <a:rPr lang="ja-JP" altLang="en-US" smtClean="0">
                <a:effectLst/>
              </a:rPr>
              <a:t>入門 ： 否定</a:t>
            </a:r>
            <a:endParaRPr lang="en-US" altLang="ja-JP" smtClean="0">
              <a:effectLst/>
            </a:endParaRPr>
          </a:p>
        </p:txBody>
      </p:sp>
      <p:sp>
        <p:nvSpPr>
          <p:cNvPr id="114691" name="Rectangle 3"/>
          <p:cNvSpPr>
            <a:spLocks noGrp="1" noChangeArrowheads="1"/>
          </p:cNvSpPr>
          <p:nvPr>
            <p:ph idx="4294967295"/>
          </p:nvPr>
        </p:nvSpPr>
        <p:spPr>
          <a:xfrm>
            <a:off x="682625" y="1981201"/>
            <a:ext cx="7772400" cy="1447800"/>
          </a:xfrm>
        </p:spPr>
        <p:txBody>
          <a:bodyPr/>
          <a:lstStyle/>
          <a:p>
            <a:pPr lvl="1" eaLnBrk="1" hangingPunct="1">
              <a:buFont typeface="Wingdings" pitchFamily="2" charset="2"/>
              <a:buNone/>
            </a:pPr>
            <a:r>
              <a:rPr lang="en-US" altLang="ja-JP" smtClean="0"/>
              <a:t>【</a:t>
            </a:r>
            <a:r>
              <a:rPr lang="ja-JP" altLang="en-US" smtClean="0"/>
              <a:t>例</a:t>
            </a:r>
            <a:r>
              <a:rPr lang="en-US" altLang="ja-JP" smtClean="0"/>
              <a:t>】 </a:t>
            </a:r>
            <a:r>
              <a:rPr lang="ja-JP" altLang="en-US" smtClean="0"/>
              <a:t>前述のプログラムは、</a:t>
            </a:r>
            <a:r>
              <a:rPr lang="en-US" altLang="ja-JP" smtClean="0"/>
              <a:t>taro</a:t>
            </a:r>
            <a:r>
              <a:rPr lang="ja-JP" altLang="en-US" smtClean="0"/>
              <a:t>の親</a:t>
            </a:r>
            <a:r>
              <a:rPr lang="en-US" altLang="ja-JP" smtClean="0"/>
              <a:t/>
            </a:r>
            <a:br>
              <a:rPr lang="en-US" altLang="ja-JP" smtClean="0"/>
            </a:br>
            <a:r>
              <a:rPr lang="ja-JP" altLang="en-US" smtClean="0"/>
              <a:t>　　については何も言っていない</a:t>
            </a:r>
          </a:p>
        </p:txBody>
      </p:sp>
      <p:sp>
        <p:nvSpPr>
          <p:cNvPr id="1146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22E3063-9DC5-4D88-BC6C-5E7ED0440DB9}" type="slidenum">
              <a:rPr lang="ja-JP" altLang="en-US">
                <a:latin typeface="ＭＳ Ｐゴシック" pitchFamily="50" charset="-128"/>
              </a:rPr>
              <a:pPr algn="r"/>
              <a:t>46</a:t>
            </a:fld>
            <a:endParaRPr lang="en-US" altLang="ja-JP">
              <a:latin typeface="ＭＳ Ｐゴシック" pitchFamily="50" charset="-128"/>
            </a:endParaRPr>
          </a:p>
        </p:txBody>
      </p:sp>
      <p:sp useBgFill="1">
        <p:nvSpPr>
          <p:cNvPr id="114693" name="Text Box 5"/>
          <p:cNvSpPr txBox="1">
            <a:spLocks noChangeArrowheads="1"/>
          </p:cNvSpPr>
          <p:nvPr/>
        </p:nvSpPr>
        <p:spPr bwMode="auto">
          <a:xfrm>
            <a:off x="2122115" y="3728889"/>
            <a:ext cx="6410325" cy="1284287"/>
          </a:xfrm>
          <a:prstGeom prst="rect">
            <a:avLst/>
          </a:prstGeom>
          <a:ln w="38100">
            <a:solidFill>
              <a:schemeClr val="accent2"/>
            </a:solidFill>
            <a:miter lim="800000"/>
            <a:headEnd/>
            <a:tailEnd/>
          </a:ln>
          <a:effectLst/>
        </p:spPr>
        <p:txBody>
          <a:bodyPr>
            <a:spAutoFit/>
          </a:bodyPr>
          <a:lstStyle/>
          <a:p>
            <a:pPr>
              <a:spcBef>
                <a:spcPct val="50000"/>
              </a:spcBef>
            </a:pPr>
            <a:r>
              <a:rPr lang="en-US" altLang="ja-JP" sz="3600" i="1">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father(saburo,taro).</a:t>
            </a:r>
            <a:endParaRPr lang="en-US" altLang="ja-JP" sz="3600">
              <a:latin typeface="ＭＳ ゴシック" pitchFamily="49" charset="-128"/>
              <a:ea typeface="ＭＳ ゴシック" pitchFamily="49" charset="-128"/>
            </a:endParaRPr>
          </a:p>
          <a:p>
            <a:pPr>
              <a:lnSpc>
                <a:spcPct val="60000"/>
              </a:lnSpc>
              <a:spcBef>
                <a:spcPct val="50000"/>
              </a:spcBef>
            </a:pP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false</a:t>
            </a:r>
            <a:r>
              <a:rPr lang="en-US" altLang="ja-JP" sz="3600" i="1">
                <a:latin typeface="ＭＳ ゴシック" pitchFamily="49" charset="-128"/>
                <a:ea typeface="ＭＳ ゴシック" pitchFamily="49"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693">
                                            <p:bg/>
                                          </p:spTgt>
                                        </p:tgtEl>
                                        <p:attrNameLst>
                                          <p:attrName>style.visibility</p:attrName>
                                        </p:attrNameLst>
                                      </p:cBhvr>
                                      <p:to>
                                        <p:strVal val="visible"/>
                                      </p:to>
                                    </p:set>
                                    <p:animEffect transition="in" filter="blinds(horizontal)">
                                      <p:cBhvr>
                                        <p:cTn id="7" dur="500"/>
                                        <p:tgtEl>
                                          <p:spTgt spid="114693">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4693">
                                            <p:txEl>
                                              <p:pRg st="0" end="0"/>
                                            </p:txEl>
                                          </p:spTgt>
                                        </p:tgtEl>
                                        <p:attrNameLst>
                                          <p:attrName>style.visibility</p:attrName>
                                        </p:attrNameLst>
                                      </p:cBhvr>
                                      <p:to>
                                        <p:strVal val="visible"/>
                                      </p:to>
                                    </p:set>
                                    <p:animEffect transition="in" filter="blinds(horizontal)">
                                      <p:cBhvr>
                                        <p:cTn id="10" dur="500"/>
                                        <p:tgtEl>
                                          <p:spTgt spid="11469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14693">
                                            <p:txEl>
                                              <p:pRg st="1" end="1"/>
                                            </p:txEl>
                                          </p:spTgt>
                                        </p:tgtEl>
                                        <p:attrNameLst>
                                          <p:attrName>style.visibility</p:attrName>
                                        </p:attrNameLst>
                                      </p:cBhvr>
                                      <p:to>
                                        <p:strVal val="visible"/>
                                      </p:to>
                                    </p:set>
                                    <p:animEffect transition="in" filter="wipe(left)">
                                      <p:cBhvr>
                                        <p:cTn id="15" dur="500"/>
                                        <p:tgtEl>
                                          <p:spTgt spid="1146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uiExpand="1" build="allAtOnce"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２</a:t>
            </a:r>
            <a:r>
              <a:rPr lang="en-US" altLang="ja-JP" smtClean="0">
                <a:effectLst/>
              </a:rPr>
              <a:t>.</a:t>
            </a:r>
            <a:r>
              <a:rPr lang="ja-JP" altLang="en-US" smtClean="0">
                <a:effectLst/>
              </a:rPr>
              <a:t>４ </a:t>
            </a:r>
            <a:r>
              <a:rPr lang="en-US" altLang="ja-JP" smtClean="0">
                <a:effectLst/>
              </a:rPr>
              <a:t>Prolog</a:t>
            </a:r>
            <a:r>
              <a:rPr lang="ja-JP" altLang="en-US" smtClean="0">
                <a:effectLst/>
              </a:rPr>
              <a:t>入門 ： 否定</a:t>
            </a:r>
            <a:endParaRPr lang="en-US" altLang="ja-JP" smtClean="0">
              <a:effectLst/>
            </a:endParaRPr>
          </a:p>
        </p:txBody>
      </p:sp>
      <p:sp>
        <p:nvSpPr>
          <p:cNvPr id="116739" name="Rectangle 3"/>
          <p:cNvSpPr>
            <a:spLocks noGrp="1" noChangeArrowheads="1"/>
          </p:cNvSpPr>
          <p:nvPr>
            <p:ph idx="4294967295"/>
          </p:nvPr>
        </p:nvSpPr>
        <p:spPr>
          <a:xfrm>
            <a:off x="682625" y="1981200"/>
            <a:ext cx="7772400" cy="4543425"/>
          </a:xfrm>
        </p:spPr>
        <p:txBody>
          <a:bodyPr/>
          <a:lstStyle/>
          <a:p>
            <a:pPr eaLnBrk="1" hangingPunct="1">
              <a:tabLst>
                <a:tab pos="268288" algn="l"/>
              </a:tabLst>
            </a:pPr>
            <a:r>
              <a:rPr lang="ja-JP" altLang="en-US" smtClean="0"/>
              <a:t>否定演算子 </a:t>
            </a:r>
            <a:r>
              <a:rPr lang="en-US" altLang="ja-JP" smtClean="0"/>
              <a:t>not</a:t>
            </a:r>
          </a:p>
          <a:p>
            <a:pPr lvl="1" eaLnBrk="1" hangingPunct="1">
              <a:tabLst>
                <a:tab pos="268288" algn="l"/>
              </a:tabLst>
            </a:pPr>
            <a:r>
              <a:rPr lang="ja-JP" altLang="en-US" smtClean="0"/>
              <a:t>質問 </a:t>
            </a:r>
            <a:r>
              <a:rPr lang="en-US" altLang="ja-JP" smtClean="0"/>
              <a:t>not(P) </a:t>
            </a:r>
            <a:r>
              <a:rPr lang="ja-JP" altLang="en-US" smtClean="0"/>
              <a:t>は、システムが </a:t>
            </a:r>
            <a:r>
              <a:rPr lang="en-US" altLang="ja-JP" smtClean="0"/>
              <a:t>P</a:t>
            </a:r>
            <a:r>
              <a:rPr lang="ja-JP" altLang="en-US" smtClean="0"/>
              <a:t>を導き出せなければ真として扱われる</a:t>
            </a:r>
          </a:p>
          <a:p>
            <a:pPr lvl="1" eaLnBrk="1" hangingPunct="1">
              <a:tabLst>
                <a:tab pos="268288" algn="l"/>
              </a:tabLst>
            </a:pPr>
            <a:endParaRPr lang="ja-JP" altLang="en-US" smtClean="0"/>
          </a:p>
          <a:p>
            <a:pPr lvl="1" eaLnBrk="1" hangingPunct="1">
              <a:buFont typeface="Wingdings" pitchFamily="2" charset="2"/>
              <a:buNone/>
              <a:tabLst>
                <a:tab pos="268288" algn="l"/>
              </a:tabLst>
            </a:pPr>
            <a:r>
              <a:rPr lang="ja-JP" altLang="en-US" smtClean="0"/>
              <a:t>	</a:t>
            </a:r>
            <a:r>
              <a:rPr lang="ja-JP" altLang="en-US" sz="2800" smtClean="0"/>
              <a:t>注： </a:t>
            </a:r>
            <a:r>
              <a:rPr lang="en-US" altLang="ja-JP" sz="2800" smtClean="0"/>
              <a:t>not</a:t>
            </a:r>
            <a:r>
              <a:rPr lang="ja-JP" altLang="en-US" sz="2800" smtClean="0"/>
              <a:t>は、複雑な文の場合は使用方法に</a:t>
            </a:r>
            <a:br>
              <a:rPr lang="ja-JP" altLang="en-US" sz="2800" smtClean="0"/>
            </a:br>
            <a:r>
              <a:rPr lang="ja-JP" altLang="en-US" sz="2800" smtClean="0"/>
              <a:t>      注意が必要</a:t>
            </a:r>
          </a:p>
        </p:txBody>
      </p:sp>
      <p:sp>
        <p:nvSpPr>
          <p:cNvPr id="1167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048E32D-7164-44AB-845A-543E1A7EB740}" type="slidenum">
              <a:rPr lang="ja-JP" altLang="en-US">
                <a:latin typeface="ＭＳ Ｐゴシック" pitchFamily="50" charset="-128"/>
              </a:rPr>
              <a:pPr algn="r"/>
              <a:t>47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8789" name="Text Box 5"/>
          <p:cNvSpPr txBox="1">
            <a:spLocks noChangeArrowheads="1"/>
          </p:cNvSpPr>
          <p:nvPr/>
        </p:nvSpPr>
        <p:spPr bwMode="auto">
          <a:xfrm>
            <a:off x="1403649" y="2636912"/>
            <a:ext cx="7272807" cy="3982629"/>
          </a:xfrm>
          <a:prstGeom prst="rect">
            <a:avLst/>
          </a:prstGeom>
          <a:ln w="38100">
            <a:solidFill>
              <a:schemeClr val="accent2"/>
            </a:solidFill>
            <a:miter lim="800000"/>
            <a:headEnd/>
            <a:tailEnd/>
          </a:ln>
          <a:effectLst/>
        </p:spPr>
        <p:txBody>
          <a:bodyPr wrap="square">
            <a:spAutoFit/>
          </a:bodyPr>
          <a:lstStyle/>
          <a:p>
            <a:pPr>
              <a:lnSpc>
                <a:spcPct val="90000"/>
              </a:lnSpc>
              <a:spcBef>
                <a:spcPct val="50000"/>
              </a:spcBef>
            </a:pPr>
            <a:r>
              <a:rPr lang="pt-BR" altLang="ja-JP" sz="3200"/>
              <a:t> </a:t>
            </a:r>
            <a:r>
              <a:rPr lang="pt-BR" altLang="ja-JP" sz="3200" i="1"/>
              <a:t>?-</a:t>
            </a:r>
            <a:r>
              <a:rPr lang="pt-BR" altLang="ja-JP" sz="3200"/>
              <a:t> </a:t>
            </a:r>
            <a:r>
              <a:rPr lang="pt-BR" altLang="ja-JP" sz="3200" smtClean="0"/>
              <a:t>parent(L,N</a:t>
            </a:r>
            <a:r>
              <a:rPr lang="pt-BR" altLang="ja-JP" sz="3200"/>
              <a:t>), </a:t>
            </a:r>
            <a:r>
              <a:rPr lang="pt-BR" altLang="ja-JP" sz="3200" smtClean="0"/>
              <a:t>parent(M,N</a:t>
            </a:r>
            <a:r>
              <a:rPr lang="pt-BR" altLang="ja-JP" sz="3200"/>
              <a:t>), </a:t>
            </a:r>
            <a:r>
              <a:rPr lang="pt-BR" altLang="ja-JP" sz="3200" smtClean="0"/>
              <a:t>not(L=M</a:t>
            </a:r>
            <a:r>
              <a:rPr lang="pt-BR" altLang="ja-JP" sz="3200"/>
              <a:t>).</a:t>
            </a:r>
          </a:p>
          <a:p>
            <a:pPr>
              <a:lnSpc>
                <a:spcPct val="50000"/>
              </a:lnSpc>
              <a:spcBef>
                <a:spcPct val="50000"/>
              </a:spcBef>
            </a:pPr>
            <a:r>
              <a:rPr lang="pt-BR" altLang="ja-JP" sz="3200" i="1"/>
              <a:t>  L = </a:t>
            </a:r>
            <a:r>
              <a:rPr lang="pt-BR" altLang="ja-JP" sz="3200" i="1" smtClean="0"/>
              <a:t>jiro,</a:t>
            </a:r>
            <a:endParaRPr lang="pt-BR" altLang="ja-JP" sz="3200" i="1"/>
          </a:p>
          <a:p>
            <a:pPr>
              <a:lnSpc>
                <a:spcPct val="50000"/>
              </a:lnSpc>
              <a:spcBef>
                <a:spcPct val="50000"/>
              </a:spcBef>
            </a:pPr>
            <a:r>
              <a:rPr lang="pt-BR" altLang="ja-JP" sz="3200" i="1"/>
              <a:t>  N = </a:t>
            </a:r>
            <a:r>
              <a:rPr lang="pt-BR" altLang="ja-JP" sz="3200" i="1" smtClean="0"/>
              <a:t>yoshio,</a:t>
            </a:r>
            <a:endParaRPr lang="pt-BR" altLang="ja-JP" sz="3200" i="1"/>
          </a:p>
          <a:p>
            <a:pPr>
              <a:lnSpc>
                <a:spcPct val="50000"/>
              </a:lnSpc>
              <a:spcBef>
                <a:spcPct val="50000"/>
              </a:spcBef>
            </a:pPr>
            <a:r>
              <a:rPr lang="pt-BR" altLang="ja-JP" sz="3200" i="1"/>
              <a:t>  M = </a:t>
            </a:r>
            <a:r>
              <a:rPr lang="pt-BR" altLang="ja-JP" sz="3200" i="1" smtClean="0"/>
              <a:t>masae </a:t>
            </a:r>
            <a:r>
              <a:rPr lang="pt-BR" altLang="ja-JP" sz="3200"/>
              <a:t>;</a:t>
            </a:r>
          </a:p>
          <a:p>
            <a:pPr>
              <a:lnSpc>
                <a:spcPct val="50000"/>
              </a:lnSpc>
              <a:spcBef>
                <a:spcPct val="50000"/>
              </a:spcBef>
            </a:pPr>
            <a:r>
              <a:rPr lang="pt-BR" altLang="ja-JP" sz="3200" i="1"/>
              <a:t>  L = </a:t>
            </a:r>
            <a:r>
              <a:rPr lang="pt-BR" altLang="ja-JP" sz="3200" i="1" smtClean="0"/>
              <a:t>taro,</a:t>
            </a:r>
            <a:endParaRPr lang="pt-BR" altLang="ja-JP" sz="3200" i="1"/>
          </a:p>
          <a:p>
            <a:pPr>
              <a:lnSpc>
                <a:spcPct val="50000"/>
              </a:lnSpc>
              <a:spcBef>
                <a:spcPct val="50000"/>
              </a:spcBef>
            </a:pPr>
            <a:r>
              <a:rPr lang="pt-BR" altLang="ja-JP" sz="3200" i="1"/>
              <a:t>  N = </a:t>
            </a:r>
            <a:r>
              <a:rPr lang="pt-BR" altLang="ja-JP" sz="3200" i="1" smtClean="0"/>
              <a:t>hanako,</a:t>
            </a:r>
            <a:endParaRPr lang="pt-BR" altLang="ja-JP" sz="3200" i="1"/>
          </a:p>
          <a:p>
            <a:pPr>
              <a:lnSpc>
                <a:spcPct val="50000"/>
              </a:lnSpc>
              <a:spcBef>
                <a:spcPct val="50000"/>
              </a:spcBef>
            </a:pPr>
            <a:r>
              <a:rPr lang="pt-BR" altLang="ja-JP" sz="3200" i="1"/>
              <a:t>  M = </a:t>
            </a:r>
            <a:r>
              <a:rPr lang="pt-BR" altLang="ja-JP" sz="3200" i="1" smtClean="0"/>
              <a:t>keiko </a:t>
            </a:r>
            <a:r>
              <a:rPr lang="pt-BR" altLang="ja-JP" sz="3200"/>
              <a:t>;</a:t>
            </a:r>
          </a:p>
          <a:p>
            <a:pPr>
              <a:lnSpc>
                <a:spcPct val="50000"/>
              </a:lnSpc>
              <a:spcBef>
                <a:spcPct val="50000"/>
              </a:spcBef>
            </a:pPr>
            <a:r>
              <a:rPr lang="pt-BR" altLang="ja-JP" sz="3200" i="1"/>
              <a:t>  </a:t>
            </a:r>
            <a:r>
              <a:rPr lang="pt-BR" altLang="ja-JP" sz="3200" i="1" smtClean="0"/>
              <a:t>    </a:t>
            </a:r>
            <a:r>
              <a:rPr lang="pt-BR" altLang="ja-JP" sz="3200" b="1" smtClean="0"/>
              <a:t>:</a:t>
            </a:r>
            <a:endParaRPr lang="ja-JP" altLang="en-US" sz="3200" b="1"/>
          </a:p>
        </p:txBody>
      </p:sp>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２</a:t>
            </a:r>
            <a:r>
              <a:rPr lang="en-US" altLang="ja-JP" smtClean="0">
                <a:effectLst/>
              </a:rPr>
              <a:t>.</a:t>
            </a:r>
            <a:r>
              <a:rPr lang="ja-JP" altLang="en-US" smtClean="0">
                <a:effectLst/>
              </a:rPr>
              <a:t>４ </a:t>
            </a:r>
            <a:r>
              <a:rPr lang="en-US" altLang="ja-JP" smtClean="0">
                <a:effectLst/>
              </a:rPr>
              <a:t>Prolog</a:t>
            </a:r>
            <a:r>
              <a:rPr lang="ja-JP" altLang="en-US" smtClean="0">
                <a:effectLst/>
              </a:rPr>
              <a:t>入門 ： 否定</a:t>
            </a:r>
            <a:endParaRPr lang="en-US" altLang="ja-JP" smtClean="0">
              <a:effectLst/>
            </a:endParaRPr>
          </a:p>
        </p:txBody>
      </p:sp>
      <p:sp>
        <p:nvSpPr>
          <p:cNvPr id="118787" name="Rectangle 3"/>
          <p:cNvSpPr>
            <a:spLocks noGrp="1" noChangeArrowheads="1"/>
          </p:cNvSpPr>
          <p:nvPr>
            <p:ph idx="4294967295"/>
          </p:nvPr>
        </p:nvSpPr>
        <p:spPr>
          <a:xfrm>
            <a:off x="682625" y="1773238"/>
            <a:ext cx="7772400" cy="727075"/>
          </a:xfrm>
        </p:spPr>
        <p:txBody>
          <a:bodyPr/>
          <a:lstStyle/>
          <a:p>
            <a:pPr lvl="1" eaLnBrk="1" hangingPunct="1"/>
            <a:r>
              <a:rPr lang="en-US" altLang="ja-JP" smtClean="0"/>
              <a:t>not</a:t>
            </a:r>
            <a:r>
              <a:rPr lang="ja-JP" altLang="en-US" smtClean="0"/>
              <a:t>演算子の使用例</a:t>
            </a:r>
          </a:p>
        </p:txBody>
      </p:sp>
      <p:sp>
        <p:nvSpPr>
          <p:cNvPr id="1187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DAB7F14-4B87-4D7B-A6EA-4A9C5C027EDC}" type="slidenum">
              <a:rPr lang="ja-JP" altLang="en-US">
                <a:latin typeface="ＭＳ Ｐゴシック" pitchFamily="50" charset="-128"/>
              </a:rPr>
              <a:pPr algn="r"/>
              <a:t>48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２</a:t>
            </a:r>
            <a:r>
              <a:rPr lang="en-US" altLang="ja-JP" smtClean="0">
                <a:effectLst/>
              </a:rPr>
              <a:t>.</a:t>
            </a:r>
            <a:r>
              <a:rPr lang="ja-JP" altLang="en-US" smtClean="0">
                <a:effectLst/>
              </a:rPr>
              <a:t>４ </a:t>
            </a:r>
            <a:r>
              <a:rPr lang="en-US" altLang="ja-JP" smtClean="0">
                <a:effectLst/>
              </a:rPr>
              <a:t>Prolog</a:t>
            </a:r>
            <a:r>
              <a:rPr lang="ja-JP" altLang="en-US" smtClean="0">
                <a:effectLst/>
              </a:rPr>
              <a:t>入門 ： 否定</a:t>
            </a:r>
            <a:endParaRPr lang="en-US" altLang="ja-JP" smtClean="0">
              <a:effectLst/>
            </a:endParaRPr>
          </a:p>
        </p:txBody>
      </p:sp>
      <p:sp>
        <p:nvSpPr>
          <p:cNvPr id="31747" name="Rectangle 3"/>
          <p:cNvSpPr>
            <a:spLocks noGrp="1" noChangeArrowheads="1"/>
          </p:cNvSpPr>
          <p:nvPr>
            <p:ph idx="4294967295"/>
          </p:nvPr>
        </p:nvSpPr>
        <p:spPr>
          <a:xfrm>
            <a:off x="682625" y="1981200"/>
            <a:ext cx="7772400" cy="4543425"/>
          </a:xfrm>
        </p:spPr>
        <p:txBody>
          <a:bodyPr/>
          <a:lstStyle/>
          <a:p>
            <a:pPr lvl="1" eaLnBrk="1" hangingPunct="1">
              <a:buFont typeface="Wingdings" pitchFamily="2" charset="2"/>
              <a:buNone/>
            </a:pPr>
            <a:r>
              <a:rPr lang="ja-JP" altLang="en-US" smtClean="0"/>
              <a:t>	前ページの例と比較</a:t>
            </a:r>
          </a:p>
        </p:txBody>
      </p:sp>
      <p:sp>
        <p:nvSpPr>
          <p:cNvPr id="317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49</a:t>
            </a:fld>
            <a:endParaRPr lang="en-US" altLang="ja-JP">
              <a:latin typeface="ＭＳ Ｐゴシック" pitchFamily="50" charset="-128"/>
            </a:endParaRPr>
          </a:p>
        </p:txBody>
      </p:sp>
      <p:sp useBgFill="1">
        <p:nvSpPr>
          <p:cNvPr id="31750" name="Text Box 6"/>
          <p:cNvSpPr txBox="1">
            <a:spLocks noChangeArrowheads="1"/>
          </p:cNvSpPr>
          <p:nvPr/>
        </p:nvSpPr>
        <p:spPr bwMode="auto">
          <a:xfrm>
            <a:off x="1476374" y="2803524"/>
            <a:ext cx="7416105" cy="1077218"/>
          </a:xfrm>
          <a:prstGeom prst="rect">
            <a:avLst/>
          </a:prstGeom>
          <a:ln w="38100">
            <a:solidFill>
              <a:schemeClr val="accent2"/>
            </a:solidFill>
            <a:miter lim="800000"/>
            <a:headEnd/>
            <a:tailEnd/>
          </a:ln>
          <a:effectLst/>
        </p:spPr>
        <p:txBody>
          <a:bodyPr wrap="square">
            <a:spAutoFit/>
          </a:bodyPr>
          <a:lstStyle/>
          <a:p>
            <a:pPr>
              <a:spcBef>
                <a:spcPct val="50000"/>
              </a:spcBef>
            </a:pPr>
            <a:r>
              <a:rPr lang="pt-BR" altLang="ja-JP" sz="3200"/>
              <a:t> </a:t>
            </a:r>
            <a:r>
              <a:rPr lang="pt-BR" altLang="ja-JP" sz="3200" i="1"/>
              <a:t>?-</a:t>
            </a:r>
            <a:r>
              <a:rPr lang="pt-BR" altLang="ja-JP" sz="3200"/>
              <a:t> not(L=M), </a:t>
            </a:r>
            <a:r>
              <a:rPr lang="pt-BR" altLang="ja-JP" sz="3200" smtClean="0"/>
              <a:t>parent(L,N</a:t>
            </a:r>
            <a:r>
              <a:rPr lang="pt-BR" altLang="ja-JP" sz="3200"/>
              <a:t>), </a:t>
            </a:r>
            <a:r>
              <a:rPr lang="pt-BR" altLang="ja-JP" sz="3200" smtClean="0"/>
              <a:t>parent(M,N</a:t>
            </a:r>
            <a:r>
              <a:rPr lang="pt-BR" altLang="ja-JP" sz="3200"/>
              <a:t>).</a:t>
            </a:r>
          </a:p>
          <a:p>
            <a:pPr>
              <a:lnSpc>
                <a:spcPct val="50000"/>
              </a:lnSpc>
              <a:spcBef>
                <a:spcPct val="50000"/>
              </a:spcBef>
            </a:pPr>
            <a:r>
              <a:rPr lang="pt-BR" altLang="ja-JP" sz="3200" i="1"/>
              <a:t>    false.</a:t>
            </a:r>
            <a:endParaRPr lang="ja-JP" altLang="en-US" sz="3200" i="1"/>
          </a:p>
        </p:txBody>
      </p:sp>
      <p:sp>
        <p:nvSpPr>
          <p:cNvPr id="31751" name="Text Box 7"/>
          <p:cNvSpPr txBox="1">
            <a:spLocks noChangeArrowheads="1"/>
          </p:cNvSpPr>
          <p:nvPr/>
        </p:nvSpPr>
        <p:spPr bwMode="auto">
          <a:xfrm>
            <a:off x="1476375" y="4149725"/>
            <a:ext cx="7127875" cy="1739900"/>
          </a:xfrm>
          <a:prstGeom prst="rect">
            <a:avLst/>
          </a:prstGeom>
          <a:noFill/>
          <a:ln w="9525">
            <a:noFill/>
            <a:miter lim="800000"/>
            <a:headEnd/>
            <a:tailEnd/>
          </a:ln>
          <a:effectLst/>
        </p:spPr>
        <p:txBody>
          <a:bodyPr>
            <a:spAutoFit/>
          </a:bodyPr>
          <a:lstStyle/>
          <a:p>
            <a:pPr>
              <a:spcBef>
                <a:spcPct val="50000"/>
              </a:spcBef>
            </a:pPr>
            <a:r>
              <a:rPr lang="ja-JP" altLang="en-US" sz="3600"/>
              <a:t>質問が始まった時点で、</a:t>
            </a:r>
            <a:r>
              <a:rPr lang="en-US" altLang="ja-JP" sz="3600"/>
              <a:t>L</a:t>
            </a:r>
            <a:r>
              <a:rPr lang="ja-JP" altLang="en-US" sz="3600"/>
              <a:t>、</a:t>
            </a:r>
            <a:r>
              <a:rPr lang="en-US" altLang="ja-JP" sz="3600"/>
              <a:t>M</a:t>
            </a:r>
            <a:r>
              <a:rPr lang="ja-JP" altLang="en-US" sz="3600"/>
              <a:t>の値は不明である。不明な値は等しくなりえるので、</a:t>
            </a:r>
            <a:r>
              <a:rPr lang="en-US" altLang="ja-JP" sz="3600"/>
              <a:t>not(L=M)</a:t>
            </a:r>
            <a:r>
              <a:rPr lang="ja-JP" altLang="en-US" sz="3600"/>
              <a:t>は失敗する。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ja-JP" altLang="en-US" smtClean="0">
                <a:effectLst/>
              </a:rPr>
              <a:t>１</a:t>
            </a:r>
            <a:r>
              <a:rPr lang="en-US" altLang="ja-JP" smtClean="0">
                <a:effectLst/>
              </a:rPr>
              <a:t>.</a:t>
            </a:r>
            <a:r>
              <a:rPr lang="ja-JP" altLang="en-US" smtClean="0">
                <a:effectLst/>
              </a:rPr>
              <a:t>１</a:t>
            </a:r>
            <a:r>
              <a:rPr lang="en-US" altLang="ja-JP" smtClean="0">
                <a:effectLst/>
              </a:rPr>
              <a:t> </a:t>
            </a:r>
            <a:r>
              <a:rPr lang="ja-JP" altLang="en-US" smtClean="0">
                <a:effectLst/>
              </a:rPr>
              <a:t>論理型言語</a:t>
            </a:r>
          </a:p>
        </p:txBody>
      </p:sp>
      <p:sp>
        <p:nvSpPr>
          <p:cNvPr id="7171" name="Rectangle 3"/>
          <p:cNvSpPr>
            <a:spLocks noGrp="1" noChangeArrowheads="1"/>
          </p:cNvSpPr>
          <p:nvPr>
            <p:ph type="body" idx="1"/>
          </p:nvPr>
        </p:nvSpPr>
        <p:spPr>
          <a:xfrm>
            <a:off x="682625" y="1981200"/>
            <a:ext cx="7772400" cy="4616450"/>
          </a:xfrm>
        </p:spPr>
        <p:txBody>
          <a:bodyPr/>
          <a:lstStyle/>
          <a:p>
            <a:pPr>
              <a:lnSpc>
                <a:spcPct val="80000"/>
              </a:lnSpc>
            </a:pPr>
            <a:r>
              <a:rPr lang="en-US" altLang="ja-JP" smtClean="0"/>
              <a:t>Prolog</a:t>
            </a:r>
            <a:r>
              <a:rPr lang="ja-JP" altLang="en-US" smtClean="0"/>
              <a:t>の応用</a:t>
            </a:r>
          </a:p>
          <a:p>
            <a:pPr lvl="1">
              <a:lnSpc>
                <a:spcPct val="80000"/>
              </a:lnSpc>
            </a:pPr>
            <a:r>
              <a:rPr lang="ja-JP" altLang="en-US" smtClean="0"/>
              <a:t>自然言語処理</a:t>
            </a:r>
          </a:p>
          <a:p>
            <a:pPr lvl="1">
              <a:lnSpc>
                <a:spcPct val="80000"/>
              </a:lnSpc>
            </a:pPr>
            <a:r>
              <a:rPr lang="ja-JP" altLang="en-US" smtClean="0"/>
              <a:t>アルゴリズムの記述</a:t>
            </a:r>
          </a:p>
          <a:p>
            <a:pPr lvl="1">
              <a:lnSpc>
                <a:spcPct val="80000"/>
              </a:lnSpc>
            </a:pPr>
            <a:r>
              <a:rPr lang="ja-JP" altLang="en-US" smtClean="0"/>
              <a:t>データベースの探索</a:t>
            </a:r>
          </a:p>
          <a:p>
            <a:pPr lvl="1">
              <a:lnSpc>
                <a:spcPct val="80000"/>
              </a:lnSpc>
            </a:pPr>
            <a:r>
              <a:rPr lang="ja-JP" altLang="en-US" smtClean="0"/>
              <a:t>コンパイラの記述</a:t>
            </a:r>
          </a:p>
          <a:p>
            <a:pPr lvl="1">
              <a:lnSpc>
                <a:spcPct val="80000"/>
              </a:lnSpc>
            </a:pPr>
            <a:r>
              <a:rPr lang="ja-JP" altLang="en-US" smtClean="0"/>
              <a:t>エキスパートシステムの構築</a:t>
            </a:r>
          </a:p>
          <a:p>
            <a:pPr lvl="1">
              <a:lnSpc>
                <a:spcPct val="120000"/>
              </a:lnSpc>
              <a:buFont typeface="Wingdings" pitchFamily="2" charset="2"/>
              <a:buNone/>
            </a:pPr>
            <a:r>
              <a:rPr lang="en-US" altLang="ja-JP" smtClean="0"/>
              <a:t>※ </a:t>
            </a:r>
            <a:r>
              <a:rPr lang="ja-JP" altLang="en-US" smtClean="0"/>
              <a:t>パターン照合、後戻り検索、不完</a:t>
            </a:r>
          </a:p>
          <a:p>
            <a:pPr lvl="1">
              <a:lnSpc>
                <a:spcPct val="60000"/>
              </a:lnSpc>
              <a:buFont typeface="Wingdings" pitchFamily="2" charset="2"/>
              <a:buNone/>
            </a:pPr>
            <a:r>
              <a:rPr lang="ja-JP" altLang="en-US" smtClean="0"/>
              <a:t>   	全な情報を扱う応用に向いている</a:t>
            </a:r>
          </a:p>
        </p:txBody>
      </p:sp>
      <p:sp>
        <p:nvSpPr>
          <p:cNvPr id="7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2807B8C-B9D7-4613-990C-190BD6EE58E8}" type="slidenum">
              <a:rPr lang="ja-JP" altLang="en-US">
                <a:latin typeface="ＭＳ Ｐゴシック" pitchFamily="50" charset="-128"/>
              </a:rPr>
              <a:pPr algn="r"/>
              <a:t>5</a:t>
            </a:fld>
            <a:endParaRPr lang="en-US" altLang="ja-JP">
              <a:latin typeface="ＭＳ Ｐゴシック" pitchFamily="50" charset="-128"/>
            </a:endParaRPr>
          </a:p>
        </p:txBody>
      </p:sp>
      <p:sp>
        <p:nvSpPr>
          <p:cNvPr id="7173" name="Text Box 5"/>
          <p:cNvSpPr txBox="1">
            <a:spLocks noChangeArrowheads="1"/>
          </p:cNvSpPr>
          <p:nvPr/>
        </p:nvSpPr>
        <p:spPr bwMode="auto">
          <a:xfrm>
            <a:off x="7669213" y="333375"/>
            <a:ext cx="1150937" cy="679450"/>
          </a:xfrm>
          <a:prstGeom prst="rect">
            <a:avLst/>
          </a:prstGeom>
          <a:noFill/>
          <a:ln w="38100">
            <a:solidFill>
              <a:schemeClr val="tx2"/>
            </a:solidFill>
            <a:miter lim="800000"/>
            <a:headEnd/>
            <a:tailEnd/>
          </a:ln>
        </p:spPr>
        <p:txBody>
          <a:bodyPr>
            <a:spAutoFit/>
          </a:bodyPr>
          <a:lstStyle/>
          <a:p>
            <a:pPr algn="ctr">
              <a:spcBef>
                <a:spcPct val="50000"/>
              </a:spcBef>
            </a:pPr>
            <a:r>
              <a:rPr lang="ja-JP" altLang="en-US" sz="3600">
                <a:solidFill>
                  <a:schemeClr val="tx2"/>
                </a:solidFill>
              </a:rPr>
              <a:t>復習</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a:xfrm>
            <a:off x="682625" y="1981200"/>
            <a:ext cx="7772400" cy="4256112"/>
          </a:xfrm>
        </p:spPr>
        <p:txBody>
          <a:bodyPr/>
          <a:lstStyle/>
          <a:p>
            <a:r>
              <a:rPr kumimoji="1" lang="ja-JP" altLang="en-US" smtClean="0"/>
              <a:t>四則演算</a:t>
            </a:r>
            <a:endParaRPr kumimoji="1" lang="en-US" altLang="ja-JP" smtClean="0"/>
          </a:p>
          <a:p>
            <a:pPr lvl="1"/>
            <a:r>
              <a:rPr lang="ja-JP" altLang="en-US" smtClean="0"/>
              <a:t>＋，－，＊，／，／／，</a:t>
            </a:r>
            <a:r>
              <a:rPr lang="en-US" altLang="ja-JP" smtClean="0"/>
              <a:t>mod</a:t>
            </a:r>
          </a:p>
          <a:p>
            <a:pPr lvl="2">
              <a:buNone/>
            </a:pPr>
            <a:r>
              <a:rPr lang="ja-JP" altLang="en-US" sz="3600" smtClean="0"/>
              <a:t>　</a:t>
            </a:r>
            <a:r>
              <a:rPr lang="en-US" altLang="ja-JP" sz="3600" smtClean="0"/>
              <a:t>/ </a:t>
            </a:r>
            <a:r>
              <a:rPr lang="ja-JP" altLang="en-US" sz="3600" smtClean="0"/>
              <a:t>は実数の除算、</a:t>
            </a:r>
            <a:r>
              <a:rPr lang="en-US" altLang="ja-JP" sz="3600" smtClean="0"/>
              <a:t>//</a:t>
            </a:r>
            <a:r>
              <a:rPr lang="ja-JP" altLang="en-US" sz="3600" smtClean="0"/>
              <a:t> は整数の除算、</a:t>
            </a:r>
            <a:r>
              <a:rPr lang="en-US" altLang="ja-JP" sz="3600" smtClean="0"/>
              <a:t>mod</a:t>
            </a:r>
            <a:r>
              <a:rPr lang="ja-JP" altLang="en-US" sz="3600" smtClean="0"/>
              <a:t> は剰余</a:t>
            </a:r>
            <a:endParaRPr lang="en-US" altLang="ja-JP" sz="3600" smtClean="0"/>
          </a:p>
          <a:p>
            <a:r>
              <a:rPr kumimoji="1" lang="ja-JP" altLang="en-US" smtClean="0"/>
              <a:t>比較演算 </a:t>
            </a:r>
            <a:r>
              <a:rPr lang="ja-JP" altLang="en-US" smtClean="0"/>
              <a:t>（数値の比較）</a:t>
            </a:r>
            <a:endParaRPr kumimoji="1" lang="en-US" altLang="ja-JP" smtClean="0"/>
          </a:p>
          <a:p>
            <a:pPr lvl="1"/>
            <a:r>
              <a:rPr lang="ja-JP" altLang="en-US" smtClean="0"/>
              <a:t>＜，＞，＝＜，＞＝，＝：＝，</a:t>
            </a:r>
            <a:r>
              <a:rPr lang="en-US" altLang="ja-JP" smtClean="0"/>
              <a:t/>
            </a:r>
            <a:br>
              <a:rPr lang="en-US" altLang="ja-JP" smtClean="0"/>
            </a:br>
            <a:r>
              <a:rPr lang="ja-JP" altLang="en-US" smtClean="0"/>
              <a:t>＝￥＝</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演算結果を変数にセットするには</a:t>
            </a:r>
            <a:r>
              <a:rPr kumimoji="1" lang="en-US" altLang="ja-JP" smtClean="0"/>
              <a:t/>
            </a:r>
            <a:br>
              <a:rPr kumimoji="1" lang="en-US" altLang="ja-JP" smtClean="0"/>
            </a:br>
            <a:r>
              <a:rPr kumimoji="1" lang="en-US" altLang="ja-JP" smtClean="0"/>
              <a:t>is</a:t>
            </a:r>
            <a:r>
              <a:rPr kumimoji="1" lang="ja-JP" altLang="en-US" smtClean="0"/>
              <a:t> を使用する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51</a:t>
            </a:fld>
            <a:endParaRPr lang="en-US" altLang="ja-JP">
              <a:latin typeface="ＭＳ Ｐゴシック" pitchFamily="50" charset="-128"/>
            </a:endParaRPr>
          </a:p>
        </p:txBody>
      </p:sp>
      <p:sp useBgFill="1">
        <p:nvSpPr>
          <p:cNvPr id="5" name="テキスト ボックス 4"/>
          <p:cNvSpPr txBox="1"/>
          <p:nvPr/>
        </p:nvSpPr>
        <p:spPr>
          <a:xfrm>
            <a:off x="1547664" y="3501008"/>
            <a:ext cx="5976664" cy="1200329"/>
          </a:xfrm>
          <a:prstGeom prst="rect">
            <a:avLst/>
          </a:prstGeom>
          <a:ln w="38100">
            <a:solidFill>
              <a:schemeClr val="accent2"/>
            </a:solidFill>
          </a:ln>
        </p:spPr>
        <p:txBody>
          <a:bodyPr wrap="square" rtlCol="0">
            <a:spAutoFit/>
          </a:bodyPr>
          <a:lstStyle/>
          <a:p>
            <a:r>
              <a:rPr lang="nl-NL" altLang="ja-JP" sz="3600" i="1" smtClean="0"/>
              <a:t>?-</a:t>
            </a:r>
            <a:r>
              <a:rPr lang="nl-NL" altLang="ja-JP" sz="3600" smtClean="0"/>
              <a:t> </a:t>
            </a:r>
            <a:r>
              <a:rPr lang="ja-JP" altLang="en-US" sz="3600" smtClean="0"/>
              <a:t> </a:t>
            </a:r>
            <a:r>
              <a:rPr lang="nl-NL" altLang="ja-JP" sz="3600" smtClean="0"/>
              <a:t>X is 1 + 2 + 3.</a:t>
            </a:r>
          </a:p>
          <a:p>
            <a:r>
              <a:rPr lang="ja-JP" altLang="en-US" sz="3600" smtClean="0"/>
              <a:t>  </a:t>
            </a:r>
            <a:r>
              <a:rPr lang="nl-NL" altLang="ja-JP" sz="3600" i="1" smtClean="0"/>
              <a:t>X = 6.</a:t>
            </a:r>
            <a:endParaRPr kumimoji="1" lang="ja-JP" altLang="en-US" sz="3600" i="1"/>
          </a:p>
        </p:txBody>
      </p:sp>
      <p:sp>
        <p:nvSpPr>
          <p:cNvPr id="6" name="テキスト ボックス 5"/>
          <p:cNvSpPr txBox="1"/>
          <p:nvPr/>
        </p:nvSpPr>
        <p:spPr>
          <a:xfrm>
            <a:off x="1835696" y="4941168"/>
            <a:ext cx="6624736" cy="1200329"/>
          </a:xfrm>
          <a:prstGeom prst="rect">
            <a:avLst/>
          </a:prstGeom>
          <a:noFill/>
        </p:spPr>
        <p:txBody>
          <a:bodyPr wrap="square" rtlCol="0">
            <a:spAutoFit/>
          </a:bodyPr>
          <a:lstStyle/>
          <a:p>
            <a:r>
              <a:rPr kumimoji="1" lang="en-US" altLang="ja-JP" sz="3600" smtClean="0"/>
              <a:t>is </a:t>
            </a:r>
            <a:r>
              <a:rPr kumimoji="1" lang="ja-JP" altLang="en-US" sz="3600" smtClean="0"/>
              <a:t>の右辺の式を評価し、左辺の変数にセットする</a:t>
            </a:r>
            <a:endParaRPr kumimoji="1" lang="ja-JP" altLang="en-US" sz="36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a:xfrm>
            <a:off x="682625" y="1981200"/>
            <a:ext cx="7772400" cy="799728"/>
          </a:xfrm>
        </p:spPr>
        <p:txBody>
          <a:bodyPr/>
          <a:lstStyle/>
          <a:p>
            <a:pPr lvl="1">
              <a:buNone/>
            </a:pPr>
            <a:r>
              <a:rPr kumimoji="1" lang="ja-JP" altLang="en-US" smtClean="0"/>
              <a:t>注：  </a:t>
            </a:r>
            <a:r>
              <a:rPr kumimoji="1" lang="en-US" altLang="ja-JP" smtClean="0"/>
              <a:t>is</a:t>
            </a:r>
            <a:r>
              <a:rPr kumimoji="1" lang="ja-JP" altLang="en-US" smtClean="0"/>
              <a:t> は、通常の代入とは異なる</a:t>
            </a:r>
            <a:r>
              <a:rPr lang="en-US" altLang="ja-JP" smtClean="0"/>
              <a:t/>
            </a:r>
            <a:br>
              <a:rPr lang="en-US" altLang="ja-JP" smtClean="0"/>
            </a:br>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52</a:t>
            </a:fld>
            <a:endParaRPr lang="en-US" altLang="ja-JP">
              <a:latin typeface="ＭＳ Ｐゴシック" pitchFamily="50" charset="-128"/>
            </a:endParaRPr>
          </a:p>
        </p:txBody>
      </p:sp>
      <p:sp useBgFill="1">
        <p:nvSpPr>
          <p:cNvPr id="5" name="テキスト ボックス 4"/>
          <p:cNvSpPr txBox="1"/>
          <p:nvPr/>
        </p:nvSpPr>
        <p:spPr>
          <a:xfrm>
            <a:off x="1691680" y="2924944"/>
            <a:ext cx="5256584" cy="1224136"/>
          </a:xfrm>
          <a:prstGeom prst="rect">
            <a:avLst/>
          </a:prstGeom>
          <a:ln w="38100">
            <a:solidFill>
              <a:schemeClr val="accent2"/>
            </a:solidFill>
          </a:ln>
        </p:spPr>
        <p:txBody>
          <a:bodyPr wrap="square" rtlCol="0">
            <a:spAutoFit/>
          </a:bodyPr>
          <a:lstStyle/>
          <a:p>
            <a:r>
              <a:rPr lang="en-US" altLang="ja-JP" sz="3600" i="1" smtClean="0"/>
              <a:t>?-</a:t>
            </a:r>
            <a:r>
              <a:rPr lang="en-US" altLang="ja-JP" sz="3600" smtClean="0"/>
              <a:t> </a:t>
            </a:r>
            <a:r>
              <a:rPr lang="ja-JP" altLang="en-US" sz="3600" smtClean="0"/>
              <a:t> </a:t>
            </a:r>
            <a:r>
              <a:rPr lang="en-US" altLang="ja-JP" sz="3600" smtClean="0"/>
              <a:t>X is 3, </a:t>
            </a:r>
            <a:r>
              <a:rPr lang="ja-JP" altLang="en-US" sz="3600" smtClean="0"/>
              <a:t> </a:t>
            </a:r>
            <a:r>
              <a:rPr lang="en-US" altLang="ja-JP" sz="3600" smtClean="0"/>
              <a:t>X is 4.</a:t>
            </a:r>
          </a:p>
          <a:p>
            <a:r>
              <a:rPr lang="ja-JP" altLang="en-US" sz="3600" smtClean="0"/>
              <a:t>   </a:t>
            </a:r>
            <a:r>
              <a:rPr lang="en-US" altLang="ja-JP" sz="3600" i="1" smtClean="0"/>
              <a:t>false.</a:t>
            </a:r>
            <a:endParaRPr kumimoji="1" lang="ja-JP" altLang="en-US" sz="3600" i="1"/>
          </a:p>
        </p:txBody>
      </p:sp>
      <p:sp useBgFill="1">
        <p:nvSpPr>
          <p:cNvPr id="7" name="テキスト ボックス 6"/>
          <p:cNvSpPr txBox="1"/>
          <p:nvPr/>
        </p:nvSpPr>
        <p:spPr>
          <a:xfrm>
            <a:off x="1619672" y="4365104"/>
            <a:ext cx="6768752" cy="2062103"/>
          </a:xfrm>
          <a:prstGeom prst="rect">
            <a:avLst/>
          </a:prstGeom>
        </p:spPr>
        <p:txBody>
          <a:bodyPr wrap="square" rtlCol="0">
            <a:spAutoFit/>
          </a:bodyPr>
          <a:lstStyle/>
          <a:p>
            <a:pPr marL="0" lvl="1"/>
            <a:r>
              <a:rPr lang="ja-JP" altLang="en-US" sz="3200" smtClean="0"/>
              <a:t>最初の</a:t>
            </a:r>
            <a:r>
              <a:rPr lang="en-US" altLang="ja-JP" sz="3200" smtClean="0"/>
              <a:t>is</a:t>
            </a:r>
            <a:r>
              <a:rPr lang="ja-JP" altLang="en-US" sz="3200" smtClean="0"/>
              <a:t>では、パターンマッチング（単一化という＝後述）により、変数</a:t>
            </a:r>
            <a:r>
              <a:rPr lang="en-US" altLang="ja-JP" sz="3200" smtClean="0"/>
              <a:t>X</a:t>
            </a:r>
            <a:r>
              <a:rPr lang="ja-JP" altLang="en-US" sz="3200" smtClean="0"/>
              <a:t>は３となる。次の</a:t>
            </a:r>
            <a:r>
              <a:rPr lang="en-US" altLang="ja-JP" sz="3200" smtClean="0"/>
              <a:t>is</a:t>
            </a:r>
            <a:r>
              <a:rPr lang="ja-JP" altLang="en-US" sz="3200" smtClean="0"/>
              <a:t>では、</a:t>
            </a:r>
            <a:r>
              <a:rPr lang="en-US" altLang="ja-JP" sz="3200" smtClean="0"/>
              <a:t>X</a:t>
            </a:r>
            <a:r>
              <a:rPr lang="ja-JP" altLang="en-US" sz="3200" smtClean="0"/>
              <a:t>は</a:t>
            </a:r>
            <a:r>
              <a:rPr lang="en-US" altLang="ja-JP" sz="3200" smtClean="0"/>
              <a:t>3</a:t>
            </a:r>
            <a:r>
              <a:rPr lang="ja-JP" altLang="en-US" sz="3200" smtClean="0"/>
              <a:t>なのでマッチングに失敗する。</a:t>
            </a:r>
            <a:endParaRPr kumimoji="1" lang="ja-JP"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演算の例（</a:t>
            </a:r>
            <a:r>
              <a:rPr kumimoji="1" lang="en-US" altLang="ja-JP" smtClean="0"/>
              <a:t>1</a:t>
            </a:r>
            <a:r>
              <a:rPr kumimoji="1" lang="ja-JP" altLang="en-US" smtClean="0"/>
              <a:t>）</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53</a:t>
            </a:fld>
            <a:endParaRPr lang="en-US" altLang="ja-JP">
              <a:latin typeface="ＭＳ Ｐゴシック" pitchFamily="50" charset="-128"/>
            </a:endParaRPr>
          </a:p>
        </p:txBody>
      </p:sp>
      <p:sp useBgFill="1">
        <p:nvSpPr>
          <p:cNvPr id="5" name="テキスト ボックス 4"/>
          <p:cNvSpPr txBox="1"/>
          <p:nvPr/>
        </p:nvSpPr>
        <p:spPr>
          <a:xfrm>
            <a:off x="1547664" y="3356992"/>
            <a:ext cx="6624736" cy="646331"/>
          </a:xfrm>
          <a:prstGeom prst="rect">
            <a:avLst/>
          </a:prstGeom>
          <a:ln w="38100">
            <a:solidFill>
              <a:schemeClr val="accent2"/>
            </a:solidFill>
          </a:ln>
        </p:spPr>
        <p:txBody>
          <a:bodyPr wrap="square" rtlCol="0">
            <a:spAutoFit/>
          </a:bodyPr>
          <a:lstStyle/>
          <a:p>
            <a:r>
              <a:rPr kumimoji="1" lang="ja-JP" altLang="en-US" sz="3600" smtClean="0">
                <a:latin typeface="ＭＳ Ｐゴシック" pitchFamily="50" charset="-128"/>
              </a:rPr>
              <a:t> </a:t>
            </a:r>
            <a:r>
              <a:rPr kumimoji="1" lang="en-US" altLang="ja-JP" sz="3600" smtClean="0">
                <a:latin typeface="ＭＳ Ｐゴシック" pitchFamily="50" charset="-128"/>
              </a:rPr>
              <a:t>square(X,</a:t>
            </a:r>
            <a:r>
              <a:rPr kumimoji="1" lang="ja-JP" altLang="en-US" sz="3600" smtClean="0">
                <a:latin typeface="ＭＳ Ｐゴシック" pitchFamily="50" charset="-128"/>
              </a:rPr>
              <a:t> </a:t>
            </a:r>
            <a:r>
              <a:rPr kumimoji="1" lang="en-US" altLang="ja-JP" sz="3600" smtClean="0">
                <a:latin typeface="ＭＳ Ｐゴシック" pitchFamily="50" charset="-128"/>
              </a:rPr>
              <a:t>Y) :- </a:t>
            </a:r>
            <a:r>
              <a:rPr kumimoji="1" lang="ja-JP" altLang="en-US" sz="3600" smtClean="0">
                <a:latin typeface="ＭＳ Ｐゴシック" pitchFamily="50" charset="-128"/>
              </a:rPr>
              <a:t> </a:t>
            </a:r>
            <a:r>
              <a:rPr kumimoji="1" lang="en-US" altLang="ja-JP" sz="3600" smtClean="0">
                <a:latin typeface="ＭＳ Ｐゴシック" pitchFamily="50" charset="-128"/>
              </a:rPr>
              <a:t>Y is X * X.</a:t>
            </a:r>
            <a:endParaRPr kumimoji="1" lang="ja-JP" altLang="en-US" sz="3600">
              <a:latin typeface="ＭＳ Ｐゴシック" pitchFamily="50" charset="-128"/>
            </a:endParaRPr>
          </a:p>
        </p:txBody>
      </p:sp>
      <p:sp useBgFill="1">
        <p:nvSpPr>
          <p:cNvPr id="6" name="テキスト ボックス 5"/>
          <p:cNvSpPr txBox="1"/>
          <p:nvPr/>
        </p:nvSpPr>
        <p:spPr>
          <a:xfrm>
            <a:off x="1547664" y="4891226"/>
            <a:ext cx="6624736" cy="1200329"/>
          </a:xfrm>
          <a:prstGeom prst="rect">
            <a:avLst/>
          </a:prstGeom>
          <a:ln w="38100">
            <a:solidFill>
              <a:schemeClr val="accent2"/>
            </a:solidFill>
          </a:ln>
        </p:spPr>
        <p:txBody>
          <a:bodyPr wrap="square" rtlCol="0">
            <a:spAutoFit/>
          </a:bodyPr>
          <a:lstStyle/>
          <a:p>
            <a:r>
              <a:rPr kumimoji="1" lang="en-US" altLang="ja-JP" sz="3600" i="1" smtClean="0">
                <a:latin typeface="+mn-lt"/>
              </a:rPr>
              <a:t>?-</a:t>
            </a:r>
            <a:r>
              <a:rPr kumimoji="1" lang="ja-JP" altLang="en-US" sz="3600" smtClean="0">
                <a:latin typeface="+mn-lt"/>
              </a:rPr>
              <a:t>  </a:t>
            </a:r>
            <a:r>
              <a:rPr kumimoji="1" lang="en-US" altLang="ja-JP" sz="3600" smtClean="0">
                <a:latin typeface="+mn-lt"/>
              </a:rPr>
              <a:t>square(5,</a:t>
            </a:r>
            <a:r>
              <a:rPr kumimoji="1" lang="ja-JP" altLang="en-US" sz="3600" smtClean="0">
                <a:latin typeface="+mn-lt"/>
              </a:rPr>
              <a:t> </a:t>
            </a:r>
            <a:r>
              <a:rPr kumimoji="1" lang="en-US" altLang="ja-JP" sz="3600" smtClean="0">
                <a:latin typeface="+mn-lt"/>
              </a:rPr>
              <a:t>Y).</a:t>
            </a:r>
          </a:p>
          <a:p>
            <a:r>
              <a:rPr lang="ja-JP" altLang="en-US" sz="3600" smtClean="0">
                <a:latin typeface="+mn-lt"/>
              </a:rPr>
              <a:t>   </a:t>
            </a:r>
            <a:r>
              <a:rPr lang="en-US" altLang="ja-JP" sz="3600" i="1" smtClean="0">
                <a:latin typeface="+mn-lt"/>
              </a:rPr>
              <a:t>Y</a:t>
            </a:r>
            <a:r>
              <a:rPr lang="ja-JP" altLang="en-US" sz="3600" i="1" smtClean="0">
                <a:latin typeface="+mn-lt"/>
              </a:rPr>
              <a:t> </a:t>
            </a:r>
            <a:r>
              <a:rPr lang="en-US" altLang="ja-JP" sz="3600" i="1" smtClean="0">
                <a:latin typeface="+mn-lt"/>
              </a:rPr>
              <a:t>=</a:t>
            </a:r>
            <a:r>
              <a:rPr lang="ja-JP" altLang="en-US" sz="3600" i="1" smtClean="0">
                <a:latin typeface="+mn-lt"/>
              </a:rPr>
              <a:t> </a:t>
            </a:r>
            <a:r>
              <a:rPr lang="en-US" altLang="ja-JP" sz="3600" i="1" smtClean="0">
                <a:latin typeface="+mn-lt"/>
              </a:rPr>
              <a:t>25.</a:t>
            </a:r>
            <a:endParaRPr kumimoji="1" lang="ja-JP" altLang="en-US" sz="3600" i="1">
              <a:latin typeface="+mn-lt"/>
            </a:endParaRPr>
          </a:p>
        </p:txBody>
      </p:sp>
      <p:sp>
        <p:nvSpPr>
          <p:cNvPr id="7" name="テキスト ボックス 6"/>
          <p:cNvSpPr txBox="1"/>
          <p:nvPr/>
        </p:nvSpPr>
        <p:spPr>
          <a:xfrm>
            <a:off x="1547664" y="2708920"/>
            <a:ext cx="4680520" cy="646331"/>
          </a:xfrm>
          <a:prstGeom prst="rect">
            <a:avLst/>
          </a:prstGeom>
          <a:noFill/>
          <a:ln w="38100">
            <a:noFill/>
          </a:ln>
        </p:spPr>
        <p:txBody>
          <a:bodyPr wrap="square" rtlCol="0">
            <a:spAutoFit/>
          </a:bodyPr>
          <a:lstStyle/>
          <a:p>
            <a:r>
              <a:rPr kumimoji="1" lang="en-US" altLang="ja-JP" sz="3600" smtClean="0"/>
              <a:t>2</a:t>
            </a:r>
            <a:r>
              <a:rPr kumimoji="1" lang="ja-JP" altLang="en-US" sz="3600" smtClean="0"/>
              <a:t>乗を求めるプログラム</a:t>
            </a:r>
            <a:endParaRPr kumimoji="1" lang="ja-JP" altLang="en-US" sz="3600"/>
          </a:p>
        </p:txBody>
      </p:sp>
      <p:sp>
        <p:nvSpPr>
          <p:cNvPr id="8" name="テキスト ボックス 7"/>
          <p:cNvSpPr txBox="1"/>
          <p:nvPr/>
        </p:nvSpPr>
        <p:spPr>
          <a:xfrm>
            <a:off x="1547664" y="4291355"/>
            <a:ext cx="4680520" cy="646331"/>
          </a:xfrm>
          <a:prstGeom prst="rect">
            <a:avLst/>
          </a:prstGeom>
          <a:noFill/>
          <a:ln w="38100">
            <a:noFill/>
          </a:ln>
        </p:spPr>
        <p:txBody>
          <a:bodyPr wrap="square" rtlCol="0">
            <a:spAutoFit/>
          </a:bodyPr>
          <a:lstStyle/>
          <a:p>
            <a:r>
              <a:rPr kumimoji="1" lang="ja-JP" altLang="en-US" sz="3600" smtClean="0"/>
              <a:t>実行結果</a:t>
            </a:r>
            <a:endParaRPr kumimoji="1" lang="ja-JP"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strips(downRigh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演算の例（</a:t>
            </a:r>
            <a:r>
              <a:rPr kumimoji="1" lang="en-US" altLang="ja-JP" smtClean="0"/>
              <a:t>2</a:t>
            </a:r>
            <a:r>
              <a:rPr kumimoji="1" lang="ja-JP" altLang="en-US" smtClean="0"/>
              <a:t>）</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54</a:t>
            </a:fld>
            <a:endParaRPr lang="en-US" altLang="ja-JP">
              <a:latin typeface="ＭＳ Ｐゴシック" pitchFamily="50" charset="-128"/>
            </a:endParaRPr>
          </a:p>
        </p:txBody>
      </p:sp>
      <p:sp useBgFill="1">
        <p:nvSpPr>
          <p:cNvPr id="5" name="テキスト ボックス 4"/>
          <p:cNvSpPr txBox="1"/>
          <p:nvPr/>
        </p:nvSpPr>
        <p:spPr>
          <a:xfrm>
            <a:off x="1547664" y="3356992"/>
            <a:ext cx="6768752" cy="2862322"/>
          </a:xfrm>
          <a:prstGeom prst="rect">
            <a:avLst/>
          </a:prstGeom>
          <a:ln w="38100">
            <a:solidFill>
              <a:schemeClr val="accent2"/>
            </a:solidFill>
          </a:ln>
        </p:spPr>
        <p:txBody>
          <a:bodyPr wrap="square" rtlCol="0">
            <a:spAutoFit/>
          </a:bodyPr>
          <a:lstStyle/>
          <a:p>
            <a:r>
              <a:rPr lang="ja-JP" altLang="en-US" sz="3600" smtClean="0">
                <a:latin typeface="ＭＳ Ｐゴシック" pitchFamily="50" charset="-128"/>
              </a:rPr>
              <a:t> </a:t>
            </a:r>
            <a:r>
              <a:rPr lang="en-US" altLang="ja-JP" sz="3600" smtClean="0">
                <a:latin typeface="ＭＳ Ｐゴシック" pitchFamily="50" charset="-128"/>
              </a:rPr>
              <a:t>% </a:t>
            </a:r>
            <a:r>
              <a:rPr lang="ja-JP" altLang="en-US" sz="3600" smtClean="0">
                <a:latin typeface="ＭＳ Ｐゴシック" pitchFamily="50" charset="-128"/>
              </a:rPr>
              <a:t>階乗を求める</a:t>
            </a:r>
            <a:r>
              <a:rPr lang="en-US" altLang="ja-JP" sz="3600" smtClean="0">
                <a:latin typeface="ＭＳ Ｐゴシック" pitchFamily="50" charset="-128"/>
              </a:rPr>
              <a:t> </a:t>
            </a:r>
          </a:p>
          <a:p>
            <a:r>
              <a:rPr lang="ja-JP" altLang="en-US" sz="3600" smtClean="0">
                <a:latin typeface="ＭＳ Ｐゴシック" pitchFamily="50" charset="-128"/>
              </a:rPr>
              <a:t> </a:t>
            </a:r>
            <a:r>
              <a:rPr lang="en-US" altLang="ja-JP" sz="3600" smtClean="0">
                <a:latin typeface="ＭＳ Ｐゴシック" pitchFamily="50" charset="-128"/>
              </a:rPr>
              <a:t>fact(0, 1).</a:t>
            </a:r>
            <a:endParaRPr kumimoji="1" lang="en-US" altLang="ja-JP" sz="3600" smtClean="0">
              <a:latin typeface="ＭＳ Ｐゴシック" pitchFamily="50" charset="-128"/>
            </a:endParaRPr>
          </a:p>
          <a:p>
            <a:r>
              <a:rPr kumimoji="1" lang="en-US" altLang="ja-JP" sz="3600" smtClean="0">
                <a:latin typeface="ＭＳ Ｐゴシック" pitchFamily="50" charset="-128"/>
              </a:rPr>
              <a:t> fact(N,</a:t>
            </a:r>
            <a:r>
              <a:rPr kumimoji="1" lang="ja-JP" altLang="en-US" sz="3600" smtClean="0">
                <a:latin typeface="ＭＳ Ｐゴシック" pitchFamily="50" charset="-128"/>
              </a:rPr>
              <a:t> </a:t>
            </a:r>
            <a:r>
              <a:rPr kumimoji="1" lang="en-US" altLang="ja-JP" sz="3600" smtClean="0">
                <a:latin typeface="ＭＳ Ｐゴシック" pitchFamily="50" charset="-128"/>
              </a:rPr>
              <a:t>F) :- </a:t>
            </a:r>
            <a:r>
              <a:rPr kumimoji="1" lang="ja-JP" altLang="en-US" sz="3600" smtClean="0">
                <a:latin typeface="ＭＳ Ｐゴシック" pitchFamily="50" charset="-128"/>
              </a:rPr>
              <a:t> </a:t>
            </a:r>
            <a:r>
              <a:rPr kumimoji="1" lang="en-US" altLang="ja-JP" sz="3600" smtClean="0">
                <a:latin typeface="ＭＳ Ｐゴシック" pitchFamily="50" charset="-128"/>
              </a:rPr>
              <a:t>N &gt; 0,  N1 is N - 1,</a:t>
            </a:r>
          </a:p>
          <a:p>
            <a:r>
              <a:rPr lang="ja-JP" altLang="en-US" sz="3600" smtClean="0">
                <a:latin typeface="ＭＳ Ｐゴシック" pitchFamily="50" charset="-128"/>
              </a:rPr>
              <a:t>                    </a:t>
            </a:r>
            <a:r>
              <a:rPr lang="en-US" altLang="ja-JP" sz="3600" smtClean="0">
                <a:latin typeface="ＭＳ Ｐゴシック" pitchFamily="50" charset="-128"/>
              </a:rPr>
              <a:t>fact(N1, F1),</a:t>
            </a:r>
          </a:p>
          <a:p>
            <a:r>
              <a:rPr lang="en-US" altLang="ja-JP" sz="3600" smtClean="0">
                <a:latin typeface="ＭＳ Ｐゴシック" pitchFamily="50" charset="-128"/>
              </a:rPr>
              <a:t>                    F is N * F1.</a:t>
            </a:r>
            <a:endParaRPr kumimoji="1" lang="ja-JP" altLang="en-US" sz="3600">
              <a:latin typeface="ＭＳ Ｐゴシック" pitchFamily="50" charset="-128"/>
            </a:endParaRPr>
          </a:p>
        </p:txBody>
      </p:sp>
      <p:sp>
        <p:nvSpPr>
          <p:cNvPr id="7" name="テキスト ボックス 6"/>
          <p:cNvSpPr txBox="1"/>
          <p:nvPr/>
        </p:nvSpPr>
        <p:spPr>
          <a:xfrm>
            <a:off x="1547664" y="2708920"/>
            <a:ext cx="5544616" cy="646331"/>
          </a:xfrm>
          <a:prstGeom prst="rect">
            <a:avLst/>
          </a:prstGeom>
          <a:noFill/>
          <a:ln w="38100">
            <a:noFill/>
          </a:ln>
        </p:spPr>
        <p:txBody>
          <a:bodyPr wrap="square" rtlCol="0">
            <a:spAutoFit/>
          </a:bodyPr>
          <a:lstStyle/>
          <a:p>
            <a:r>
              <a:rPr kumimoji="1" lang="ja-JP" altLang="en-US" sz="3600" smtClean="0"/>
              <a:t>階乗を求めるプログラム</a:t>
            </a:r>
            <a:endParaRPr kumimoji="1" lang="ja-JP" altLang="en-US" sz="36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p:txBody>
          <a:bodyPr/>
          <a:lstStyle/>
          <a:p>
            <a:pPr lvl="1"/>
            <a:r>
              <a:rPr lang="ja-JP" altLang="en-US" smtClean="0"/>
              <a:t>注：この例は、以下では不可</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55</a:t>
            </a:fld>
            <a:endParaRPr lang="en-US" altLang="ja-JP">
              <a:latin typeface="ＭＳ Ｐゴシック" pitchFamily="50" charset="-128"/>
            </a:endParaRPr>
          </a:p>
        </p:txBody>
      </p:sp>
      <p:sp useBgFill="1">
        <p:nvSpPr>
          <p:cNvPr id="5" name="テキスト ボックス 4"/>
          <p:cNvSpPr txBox="1"/>
          <p:nvPr/>
        </p:nvSpPr>
        <p:spPr>
          <a:xfrm>
            <a:off x="1547664" y="2780928"/>
            <a:ext cx="6768752" cy="2862322"/>
          </a:xfrm>
          <a:prstGeom prst="rect">
            <a:avLst/>
          </a:prstGeom>
          <a:ln w="38100">
            <a:solidFill>
              <a:schemeClr val="accent2"/>
            </a:solidFill>
          </a:ln>
        </p:spPr>
        <p:txBody>
          <a:bodyPr wrap="square" rtlCol="0">
            <a:spAutoFit/>
          </a:bodyPr>
          <a:lstStyle/>
          <a:p>
            <a:r>
              <a:rPr lang="ja-JP" altLang="en-US" sz="3600" smtClean="0">
                <a:latin typeface="ＭＳ Ｐゴシック" pitchFamily="50" charset="-128"/>
              </a:rPr>
              <a:t> </a:t>
            </a:r>
            <a:r>
              <a:rPr lang="en-US" altLang="ja-JP" sz="3600" smtClean="0">
                <a:latin typeface="ＭＳ Ｐゴシック" pitchFamily="50" charset="-128"/>
              </a:rPr>
              <a:t>%</a:t>
            </a:r>
            <a:r>
              <a:rPr lang="ja-JP" altLang="en-US" sz="3600" smtClean="0">
                <a:latin typeface="ＭＳ Ｐゴシック" pitchFamily="50" charset="-128"/>
              </a:rPr>
              <a:t> 階乗（不可な例）</a:t>
            </a:r>
            <a:endParaRPr lang="en-US" altLang="ja-JP" sz="3600" smtClean="0">
              <a:latin typeface="ＭＳ Ｐゴシック" pitchFamily="50" charset="-128"/>
            </a:endParaRPr>
          </a:p>
          <a:p>
            <a:r>
              <a:rPr lang="ja-JP" altLang="en-US" sz="3600" smtClean="0">
                <a:latin typeface="ＭＳ Ｐゴシック" pitchFamily="50" charset="-128"/>
              </a:rPr>
              <a:t> </a:t>
            </a:r>
            <a:r>
              <a:rPr lang="en-US" altLang="ja-JP" sz="3600" smtClean="0">
                <a:latin typeface="ＭＳ Ｐゴシック" pitchFamily="50" charset="-128"/>
              </a:rPr>
              <a:t>fact(0, 1).</a:t>
            </a:r>
            <a:endParaRPr kumimoji="1" lang="en-US" altLang="ja-JP" sz="3600" smtClean="0">
              <a:latin typeface="ＭＳ Ｐゴシック" pitchFamily="50" charset="-128"/>
            </a:endParaRPr>
          </a:p>
          <a:p>
            <a:r>
              <a:rPr kumimoji="1" lang="en-US" altLang="ja-JP" sz="3600" smtClean="0">
                <a:latin typeface="ＭＳ Ｐゴシック" pitchFamily="50" charset="-128"/>
              </a:rPr>
              <a:t> fact(N,</a:t>
            </a:r>
            <a:r>
              <a:rPr kumimoji="1" lang="ja-JP" altLang="en-US" sz="3600" smtClean="0">
                <a:latin typeface="ＭＳ Ｐゴシック" pitchFamily="50" charset="-128"/>
              </a:rPr>
              <a:t> </a:t>
            </a:r>
            <a:r>
              <a:rPr kumimoji="1" lang="en-US" altLang="ja-JP" sz="3600" smtClean="0">
                <a:latin typeface="ＭＳ Ｐゴシック" pitchFamily="50" charset="-128"/>
              </a:rPr>
              <a:t>F) :- </a:t>
            </a:r>
            <a:r>
              <a:rPr kumimoji="1" lang="ja-JP" altLang="en-US" sz="3600" smtClean="0">
                <a:latin typeface="ＭＳ Ｐゴシック" pitchFamily="50" charset="-128"/>
              </a:rPr>
              <a:t> </a:t>
            </a:r>
            <a:r>
              <a:rPr kumimoji="1" lang="en-US" altLang="ja-JP" sz="3600" smtClean="0">
                <a:latin typeface="ＭＳ Ｐゴシック" pitchFamily="50" charset="-128"/>
              </a:rPr>
              <a:t>N &gt; 0, </a:t>
            </a:r>
          </a:p>
          <a:p>
            <a:r>
              <a:rPr lang="ja-JP" altLang="en-US" sz="3600" smtClean="0">
                <a:latin typeface="ＭＳ Ｐゴシック" pitchFamily="50" charset="-128"/>
              </a:rPr>
              <a:t>                    </a:t>
            </a:r>
            <a:r>
              <a:rPr lang="en-US" altLang="ja-JP" sz="3600" smtClean="0">
                <a:latin typeface="ＭＳ Ｐゴシック" pitchFamily="50" charset="-128"/>
              </a:rPr>
              <a:t>fact(N</a:t>
            </a:r>
            <a:r>
              <a:rPr lang="ja-JP" altLang="en-US" sz="3600" smtClean="0">
                <a:latin typeface="ＭＳ Ｐゴシック" pitchFamily="50" charset="-128"/>
              </a:rPr>
              <a:t> </a:t>
            </a:r>
            <a:r>
              <a:rPr lang="en-US" altLang="ja-JP" sz="3600" smtClean="0">
                <a:latin typeface="ＭＳ Ｐゴシック" pitchFamily="50" charset="-128"/>
              </a:rPr>
              <a:t>-</a:t>
            </a:r>
            <a:r>
              <a:rPr lang="ja-JP" altLang="en-US" sz="3600" smtClean="0">
                <a:latin typeface="ＭＳ Ｐゴシック" pitchFamily="50" charset="-128"/>
              </a:rPr>
              <a:t> </a:t>
            </a:r>
            <a:r>
              <a:rPr lang="en-US" altLang="ja-JP" sz="3600" smtClean="0">
                <a:latin typeface="ＭＳ Ｐゴシック" pitchFamily="50" charset="-128"/>
              </a:rPr>
              <a:t>1, F1),</a:t>
            </a:r>
          </a:p>
          <a:p>
            <a:r>
              <a:rPr lang="en-US" altLang="ja-JP" sz="3600" smtClean="0">
                <a:latin typeface="ＭＳ Ｐゴシック" pitchFamily="50" charset="-128"/>
              </a:rPr>
              <a:t>                    F is N * F1.</a:t>
            </a:r>
            <a:endParaRPr kumimoji="1" lang="ja-JP" altLang="en-US" sz="3600">
              <a:latin typeface="ＭＳ Ｐゴシック" pitchFamily="50" charset="-128"/>
            </a:endParaRPr>
          </a:p>
        </p:txBody>
      </p:sp>
      <p:cxnSp>
        <p:nvCxnSpPr>
          <p:cNvPr id="10" name="直線コネクタ 9"/>
          <p:cNvCxnSpPr/>
          <p:nvPr/>
        </p:nvCxnSpPr>
        <p:spPr bwMode="auto">
          <a:xfrm>
            <a:off x="4427984" y="5013176"/>
            <a:ext cx="2808312" cy="0"/>
          </a:xfrm>
          <a:prstGeom prst="line">
            <a:avLst/>
          </a:prstGeom>
          <a:noFill/>
          <a:ln w="38100" cap="flat" cmpd="sng" algn="ctr">
            <a:solidFill>
              <a:srgbClr val="FFC000"/>
            </a:solidFill>
            <a:prstDash val="solid"/>
            <a:round/>
            <a:headEnd type="none" w="sm" len="sm"/>
            <a:tailEnd type="none" w="sm" len="sm"/>
          </a:ln>
          <a:effectLst/>
        </p:spPr>
      </p:cxnSp>
      <p:grpSp>
        <p:nvGrpSpPr>
          <p:cNvPr id="21" name="グループ化 20"/>
          <p:cNvGrpSpPr/>
          <p:nvPr/>
        </p:nvGrpSpPr>
        <p:grpSpPr>
          <a:xfrm>
            <a:off x="2987824" y="5013176"/>
            <a:ext cx="5472973" cy="1448871"/>
            <a:chOff x="2987824" y="5013176"/>
            <a:chExt cx="5472973" cy="1448871"/>
          </a:xfrm>
        </p:grpSpPr>
        <p:sp useBgFill="1">
          <p:nvSpPr>
            <p:cNvPr id="12" name="テキスト ボックス 11"/>
            <p:cNvSpPr txBox="1"/>
            <p:nvPr/>
          </p:nvSpPr>
          <p:spPr>
            <a:xfrm>
              <a:off x="2987824" y="5877272"/>
              <a:ext cx="5472973" cy="584775"/>
            </a:xfrm>
            <a:prstGeom prst="rect">
              <a:avLst/>
            </a:prstGeom>
            <a:ln w="38100">
              <a:solidFill>
                <a:schemeClr val="tx2"/>
              </a:solidFill>
            </a:ln>
          </p:spPr>
          <p:txBody>
            <a:bodyPr wrap="none" rtlCol="0">
              <a:spAutoFit/>
            </a:bodyPr>
            <a:lstStyle/>
            <a:p>
              <a:r>
                <a:rPr kumimoji="1" lang="ja-JP" altLang="en-US" sz="3200" smtClean="0"/>
                <a:t>「</a:t>
              </a:r>
              <a:r>
                <a:rPr kumimoji="1" lang="en-US" altLang="ja-JP" sz="3200" smtClean="0"/>
                <a:t>N-1</a:t>
              </a:r>
              <a:r>
                <a:rPr kumimoji="1" lang="ja-JP" altLang="en-US" sz="3200" smtClean="0"/>
                <a:t>」が、評価（計算）されない</a:t>
              </a:r>
              <a:endParaRPr kumimoji="1" lang="ja-JP" altLang="en-US" sz="3200"/>
            </a:p>
          </p:txBody>
        </p:sp>
        <p:cxnSp>
          <p:nvCxnSpPr>
            <p:cNvPr id="17" name="直線矢印コネクタ 16"/>
            <p:cNvCxnSpPr/>
            <p:nvPr/>
          </p:nvCxnSpPr>
          <p:spPr bwMode="auto">
            <a:xfrm flipH="1" flipV="1">
              <a:off x="6588224" y="5013176"/>
              <a:ext cx="792089" cy="864096"/>
            </a:xfrm>
            <a:prstGeom prst="straightConnector1">
              <a:avLst/>
            </a:prstGeom>
            <a:noFill/>
            <a:ln w="76200" cap="flat" cmpd="sng" algn="ctr">
              <a:solidFill>
                <a:schemeClr val="tx2"/>
              </a:solidFill>
              <a:prstDash val="solid"/>
              <a:round/>
              <a:headEnd type="none" w="sm" len="sm"/>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strips(downRight)">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５ </a:t>
            </a:r>
            <a:r>
              <a:rPr lang="en-US" altLang="ja-JP" smtClean="0">
                <a:effectLst/>
              </a:rPr>
              <a:t>Prolog</a:t>
            </a:r>
            <a:r>
              <a:rPr lang="ja-JP" altLang="en-US" smtClean="0">
                <a:effectLst/>
              </a:rPr>
              <a:t>入門 ： 演算</a:t>
            </a:r>
            <a:endParaRPr kumimoji="1" lang="ja-JP" altLang="en-US"/>
          </a:p>
        </p:txBody>
      </p:sp>
      <p:sp>
        <p:nvSpPr>
          <p:cNvPr id="3" name="コンテンツ プレースホルダ 2"/>
          <p:cNvSpPr>
            <a:spLocks noGrp="1"/>
          </p:cNvSpPr>
          <p:nvPr>
            <p:ph idx="1"/>
          </p:nvPr>
        </p:nvSpPr>
        <p:spPr>
          <a:xfrm>
            <a:off x="683568" y="1981200"/>
            <a:ext cx="7772400" cy="4544144"/>
          </a:xfrm>
        </p:spPr>
        <p:txBody>
          <a:bodyPr/>
          <a:lstStyle/>
          <a:p>
            <a:r>
              <a:rPr lang="ja-JP" altLang="en-US" smtClean="0"/>
              <a:t>演習８</a:t>
            </a:r>
            <a:r>
              <a:rPr lang="en-US" altLang="ja-JP" smtClean="0"/>
              <a:t>.</a:t>
            </a:r>
            <a:r>
              <a:rPr lang="ja-JP" altLang="en-US" smtClean="0"/>
              <a:t>２</a:t>
            </a:r>
            <a:endParaRPr lang="en-US" altLang="ja-JP" smtClean="0"/>
          </a:p>
          <a:p>
            <a:pPr lvl="1"/>
            <a:r>
              <a:rPr lang="ja-JP" altLang="en-US" smtClean="0"/>
              <a:t>フィボナッチ数を求めるプログラム </a:t>
            </a:r>
            <a:r>
              <a:rPr lang="en-US" altLang="ja-JP" smtClean="0"/>
              <a:t>fib</a:t>
            </a:r>
            <a:r>
              <a:rPr lang="ja-JP" altLang="en-US" smtClean="0"/>
              <a:t>を、作成せよ</a:t>
            </a:r>
            <a:endParaRPr lang="en-US" altLang="ja-JP" smtClean="0"/>
          </a:p>
          <a:p>
            <a:pPr lvl="1">
              <a:spcBef>
                <a:spcPts val="1800"/>
              </a:spcBef>
              <a:buNone/>
            </a:pPr>
            <a:r>
              <a:rPr lang="ja-JP" altLang="en-US" smtClean="0"/>
              <a:t>★ フィボナッチ数の定義</a:t>
            </a:r>
            <a:endParaRPr lang="en-US" altLang="ja-JP" smtClean="0"/>
          </a:p>
          <a:p>
            <a:pPr lvl="1">
              <a:buNone/>
            </a:pPr>
            <a:r>
              <a:rPr lang="ja-JP" altLang="en-US" smtClean="0"/>
              <a:t>      </a:t>
            </a:r>
            <a:r>
              <a:rPr lang="en-US" altLang="ja-JP" smtClean="0"/>
              <a:t>fib(0) = 0,</a:t>
            </a:r>
            <a:r>
              <a:rPr lang="ja-JP" altLang="en-US" smtClean="0"/>
              <a:t> </a:t>
            </a:r>
            <a:r>
              <a:rPr lang="en-US" altLang="ja-JP" smtClean="0"/>
              <a:t> fib(1) = 1</a:t>
            </a:r>
          </a:p>
          <a:p>
            <a:pPr lvl="1">
              <a:buNone/>
            </a:pPr>
            <a:r>
              <a:rPr lang="en-US" altLang="ja-JP" smtClean="0"/>
              <a:t>	    fib(n) = fib(n-1) + fib(n-2)</a:t>
            </a:r>
          </a:p>
          <a:p>
            <a:pPr lvl="1" algn="r">
              <a:buNone/>
            </a:pPr>
            <a:r>
              <a:rPr lang="en-US" altLang="ja-JP" smtClean="0"/>
              <a:t>		(</a:t>
            </a:r>
            <a:r>
              <a:rPr lang="ja-JP" altLang="en-US" smtClean="0"/>
              <a:t>ただし、</a:t>
            </a:r>
            <a:r>
              <a:rPr lang="en-US" altLang="ja-JP" smtClean="0"/>
              <a:t>n</a:t>
            </a:r>
            <a:r>
              <a:rPr lang="ja-JP" altLang="en-US" smtClean="0"/>
              <a:t>≧</a:t>
            </a:r>
            <a:r>
              <a:rPr lang="en-US" altLang="ja-JP" smtClean="0"/>
              <a:t>2)</a:t>
            </a:r>
          </a:p>
          <a:p>
            <a:pPr lvl="1"/>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C3C0B-EC66-4697-AD7B-879394F78428}" type="slidenum">
              <a:rPr lang="ja-JP" altLang="en-US">
                <a:latin typeface="ＭＳ Ｐゴシック" pitchFamily="50" charset="-128"/>
              </a:rPr>
              <a:pPr algn="r"/>
              <a:t>56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682625" y="1628800"/>
            <a:ext cx="8080375" cy="1143000"/>
          </a:xfrm>
          <a:noFill/>
          <a:ln/>
        </p:spPr>
        <p:txBody>
          <a:bodyPr/>
          <a:lstStyle/>
          <a:p>
            <a:pPr eaLnBrk="1" hangingPunct="1"/>
            <a:r>
              <a:rPr lang="ja-JP" altLang="en-US" smtClean="0">
                <a:effectLst/>
              </a:rPr>
              <a:t>３</a:t>
            </a:r>
            <a:r>
              <a:rPr lang="en-US" altLang="ja-JP" smtClean="0">
                <a:effectLst/>
              </a:rPr>
              <a:t>. Prolog</a:t>
            </a:r>
            <a:r>
              <a:rPr lang="ja-JP" altLang="en-US" smtClean="0">
                <a:effectLst/>
              </a:rPr>
              <a:t>の動作</a:t>
            </a:r>
          </a:p>
        </p:txBody>
      </p:sp>
      <p:sp>
        <p:nvSpPr>
          <p:cNvPr id="13926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99411F-4C73-462D-8420-98E1BDD859E4}" type="slidenum">
              <a:rPr lang="ja-JP" altLang="en-US">
                <a:latin typeface="ＭＳ Ｐゴシック" pitchFamily="50" charset="-128"/>
              </a:rPr>
              <a:pPr algn="r"/>
              <a:t>57</a:t>
            </a:fld>
            <a:endParaRPr lang="en-US" altLang="ja-JP">
              <a:latin typeface="ＭＳ Ｐゴシック" pitchFamily="50" charset="-128"/>
            </a:endParaRPr>
          </a:p>
        </p:txBody>
      </p:sp>
      <p:sp>
        <p:nvSpPr>
          <p:cNvPr id="139268" name="Rectangle 4"/>
          <p:cNvSpPr>
            <a:spLocks noChangeArrowheads="1"/>
          </p:cNvSpPr>
          <p:nvPr/>
        </p:nvSpPr>
        <p:spPr bwMode="auto">
          <a:xfrm>
            <a:off x="682625" y="2835300"/>
            <a:ext cx="7772400" cy="2393950"/>
          </a:xfrm>
          <a:prstGeom prst="rect">
            <a:avLst/>
          </a:prstGeom>
          <a:noFill/>
          <a:ln w="9525">
            <a:noFill/>
            <a:miter lim="800000"/>
            <a:headEnd/>
            <a:tailEnd/>
          </a:ln>
        </p:spPr>
        <p:txBody>
          <a:bodyPr lIns="182562" tIns="46038" rIns="182562" bIns="46038"/>
          <a:lstStyle/>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３</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１</a:t>
            </a:r>
            <a:r>
              <a:rPr lang="ja-JP" altLang="en-US" sz="3600" smtClean="0">
                <a:latin typeface="ＭＳ Ｐゴシック" pitchFamily="50" charset="-128"/>
              </a:rPr>
              <a:t>   </a:t>
            </a:r>
            <a:r>
              <a:rPr lang="ja-JP" altLang="en-US" sz="3600">
                <a:latin typeface="ＭＳ Ｐゴシック" pitchFamily="50" charset="-128"/>
              </a:rPr>
              <a:t>単一化</a:t>
            </a: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３</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２</a:t>
            </a:r>
            <a:r>
              <a:rPr lang="ja-JP" altLang="en-US" sz="3600" smtClean="0">
                <a:latin typeface="ＭＳ Ｐゴシック" pitchFamily="50" charset="-128"/>
              </a:rPr>
              <a:t>   </a:t>
            </a:r>
            <a:r>
              <a:rPr lang="ja-JP" altLang="en-US" sz="3600">
                <a:latin typeface="ＭＳ Ｐゴシック" pitchFamily="50" charset="-128"/>
              </a:rPr>
              <a:t>バックトラック</a:t>
            </a:r>
          </a:p>
          <a:p>
            <a:pPr marL="342900" indent="-342900" eaLnBrk="0" hangingPunct="0">
              <a:lnSpc>
                <a:spcPct val="110000"/>
              </a:lnSpc>
              <a:spcBef>
                <a:spcPct val="20000"/>
              </a:spcBef>
              <a:buClr>
                <a:schemeClr val="tx2"/>
              </a:buClr>
              <a:buSzPct val="75000"/>
              <a:buFont typeface="Wingdings" pitchFamily="2" charset="2"/>
              <a:buNone/>
            </a:pPr>
            <a:r>
              <a:rPr lang="ja-JP" altLang="en-US" sz="3600">
                <a:solidFill>
                  <a:schemeClr val="tx2"/>
                </a:solidFill>
                <a:latin typeface="ＭＳ Ｐゴシック" pitchFamily="50" charset="-128"/>
              </a:rPr>
              <a:t>  </a:t>
            </a:r>
            <a:r>
              <a:rPr lang="ja-JP" altLang="en-US" sz="3600" smtClean="0">
                <a:solidFill>
                  <a:schemeClr val="tx2"/>
                </a:solidFill>
                <a:latin typeface="ＭＳ Ｐゴシック" pitchFamily="50" charset="-128"/>
              </a:rPr>
              <a:t>３</a:t>
            </a:r>
            <a:r>
              <a:rPr lang="en-US" altLang="ja-JP" sz="3600" smtClean="0">
                <a:solidFill>
                  <a:schemeClr val="tx2"/>
                </a:solidFill>
                <a:latin typeface="ＭＳ Ｐゴシック" pitchFamily="50" charset="-128"/>
              </a:rPr>
              <a:t>.</a:t>
            </a:r>
            <a:r>
              <a:rPr lang="ja-JP" altLang="en-US" sz="3600" smtClean="0">
                <a:solidFill>
                  <a:schemeClr val="tx2"/>
                </a:solidFill>
                <a:latin typeface="ＭＳ Ｐゴシック" pitchFamily="50" charset="-128"/>
              </a:rPr>
              <a:t>３</a:t>
            </a:r>
            <a:r>
              <a:rPr lang="ja-JP" altLang="en-US" sz="3600" smtClean="0">
                <a:latin typeface="ＭＳ Ｐゴシック" pitchFamily="50" charset="-128"/>
              </a:rPr>
              <a:t>   </a:t>
            </a:r>
            <a:r>
              <a:rPr lang="ja-JP" altLang="en-US" sz="3600">
                <a:latin typeface="ＭＳ Ｐゴシック" pitchFamily="50" charset="-128"/>
              </a:rPr>
              <a:t>カット</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３</a:t>
            </a:r>
            <a:r>
              <a:rPr lang="en-US" altLang="ja-JP" smtClean="0">
                <a:effectLst/>
              </a:rPr>
              <a:t>.</a:t>
            </a:r>
            <a:r>
              <a:rPr lang="ja-JP" altLang="en-US" smtClean="0">
                <a:effectLst/>
              </a:rPr>
              <a:t>１</a:t>
            </a:r>
            <a:r>
              <a:rPr lang="ja-JP" altLang="en-US" smtClean="0"/>
              <a:t> </a:t>
            </a:r>
            <a:r>
              <a:rPr lang="en-US" altLang="ja-JP" smtClean="0">
                <a:effectLst/>
              </a:rPr>
              <a:t>Prolog</a:t>
            </a:r>
            <a:r>
              <a:rPr lang="ja-JP" altLang="en-US" smtClean="0">
                <a:effectLst/>
              </a:rPr>
              <a:t>の動作 ： 単一化</a:t>
            </a:r>
            <a:endParaRPr lang="en-US" altLang="ja-JP" smtClean="0">
              <a:effectLst/>
            </a:endParaRPr>
          </a:p>
        </p:txBody>
      </p:sp>
      <p:sp>
        <p:nvSpPr>
          <p:cNvPr id="33795" name="Rectangle 3"/>
          <p:cNvSpPr>
            <a:spLocks noGrp="1" noChangeArrowheads="1"/>
          </p:cNvSpPr>
          <p:nvPr>
            <p:ph idx="4294967295"/>
          </p:nvPr>
        </p:nvSpPr>
        <p:spPr>
          <a:xfrm>
            <a:off x="682625" y="1981200"/>
            <a:ext cx="7772400" cy="4543425"/>
          </a:xfrm>
        </p:spPr>
        <p:txBody>
          <a:bodyPr/>
          <a:lstStyle/>
          <a:p>
            <a:pPr eaLnBrk="1" hangingPunct="1"/>
            <a:r>
              <a:rPr lang="ja-JP" altLang="en-US" i="1" u="sng" smtClean="0">
                <a:solidFill>
                  <a:schemeClr val="accent2"/>
                </a:solidFill>
              </a:rPr>
              <a:t>具体化</a:t>
            </a:r>
          </a:p>
          <a:p>
            <a:pPr lvl="1" eaLnBrk="1" hangingPunct="1"/>
            <a:r>
              <a:rPr lang="ja-JP" altLang="en-US" smtClean="0"/>
              <a:t>項の中の変数を、具体的な値により置換すること</a:t>
            </a:r>
          </a:p>
          <a:p>
            <a:pPr lvl="1" eaLnBrk="1" hangingPunct="1"/>
            <a:r>
              <a:rPr lang="ja-JP" altLang="en-US" smtClean="0"/>
              <a:t>同じ変数は、同じ値で置換しなければならない</a:t>
            </a:r>
          </a:p>
          <a:p>
            <a:pPr eaLnBrk="1" hangingPunct="1">
              <a:lnSpc>
                <a:spcPct val="110000"/>
              </a:lnSpc>
            </a:pPr>
            <a:r>
              <a:rPr lang="ja-JP" altLang="en-US" i="1" u="sng" smtClean="0">
                <a:solidFill>
                  <a:schemeClr val="accent2"/>
                </a:solidFill>
              </a:rPr>
              <a:t>具体値</a:t>
            </a:r>
            <a:r>
              <a:rPr lang="ja-JP" altLang="en-US" smtClean="0"/>
              <a:t> </a:t>
            </a:r>
            <a:r>
              <a:rPr lang="en-US" altLang="ja-JP" smtClean="0"/>
              <a:t>(instance)</a:t>
            </a:r>
          </a:p>
          <a:p>
            <a:pPr lvl="1" eaLnBrk="1" hangingPunct="1"/>
            <a:r>
              <a:rPr lang="ja-JP" altLang="en-US" smtClean="0"/>
              <a:t>具体化の結果</a:t>
            </a:r>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AB988F3-FD6D-4C6A-AD08-9F53EBA47FA8}" type="slidenum">
              <a:rPr lang="ja-JP" altLang="en-US">
                <a:latin typeface="ＭＳ Ｐゴシック" pitchFamily="50" charset="-128"/>
              </a:rPr>
              <a:pPr algn="r"/>
              <a:t>58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１ </a:t>
            </a:r>
            <a:r>
              <a:rPr lang="en-US" altLang="ja-JP" smtClean="0">
                <a:effectLst/>
              </a:rPr>
              <a:t>Prolog</a:t>
            </a:r>
            <a:r>
              <a:rPr lang="ja-JP" altLang="en-US" smtClean="0">
                <a:effectLst/>
              </a:rPr>
              <a:t>の動作 ： 単一化</a:t>
            </a:r>
            <a:endParaRPr lang="en-US" altLang="ja-JP" smtClean="0">
              <a:effectLst/>
            </a:endParaRPr>
          </a:p>
        </p:txBody>
      </p:sp>
      <p:sp>
        <p:nvSpPr>
          <p:cNvPr id="131075" name="Rectangle 3"/>
          <p:cNvSpPr>
            <a:spLocks noGrp="1" noChangeArrowheads="1"/>
          </p:cNvSpPr>
          <p:nvPr>
            <p:ph idx="4294967295"/>
          </p:nvPr>
        </p:nvSpPr>
        <p:spPr>
          <a:xfrm>
            <a:off x="682625" y="1981200"/>
            <a:ext cx="7772400" cy="655638"/>
          </a:xfrm>
        </p:spPr>
        <p:txBody>
          <a:bodyPr/>
          <a:lstStyle/>
          <a:p>
            <a:pPr lvl="1" eaLnBrk="1" hangingPunct="1"/>
            <a:r>
              <a:rPr lang="ja-JP" altLang="en-US" smtClean="0"/>
              <a:t>例えば </a:t>
            </a:r>
          </a:p>
        </p:txBody>
      </p:sp>
      <p:sp>
        <p:nvSpPr>
          <p:cNvPr id="1310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23C164A-B4CF-4F38-B9FA-9608A96E2B3C}" type="slidenum">
              <a:rPr lang="ja-JP" altLang="en-US">
                <a:latin typeface="ＭＳ Ｐゴシック" pitchFamily="50" charset="-128"/>
              </a:rPr>
              <a:pPr algn="r"/>
              <a:t>59</a:t>
            </a:fld>
            <a:endParaRPr lang="en-US" altLang="ja-JP">
              <a:latin typeface="ＭＳ Ｐゴシック" pitchFamily="50" charset="-128"/>
            </a:endParaRPr>
          </a:p>
        </p:txBody>
      </p:sp>
      <p:sp useBgFill="1">
        <p:nvSpPr>
          <p:cNvPr id="131077" name="Text Box 5"/>
          <p:cNvSpPr txBox="1">
            <a:spLocks noChangeArrowheads="1"/>
          </p:cNvSpPr>
          <p:nvPr/>
        </p:nvSpPr>
        <p:spPr bwMode="auto">
          <a:xfrm>
            <a:off x="1476375" y="2708275"/>
            <a:ext cx="6408738" cy="1722438"/>
          </a:xfrm>
          <a:prstGeom prst="rect">
            <a:avLst/>
          </a:prstGeom>
          <a:ln w="38100">
            <a:solidFill>
              <a:schemeClr val="accent2"/>
            </a:solidFill>
            <a:miter lim="800000"/>
            <a:headEnd/>
            <a:tailEnd/>
          </a:ln>
          <a:effectLst/>
        </p:spPr>
        <p:txBody>
          <a:bodyPr>
            <a:spAutoFit/>
          </a:bodyPr>
          <a:lstStyle/>
          <a:p>
            <a:pPr>
              <a:lnSpc>
                <a:spcPct val="90000"/>
              </a:lnSpc>
              <a:spcBef>
                <a:spcPct val="50000"/>
              </a:spcBef>
            </a:pPr>
            <a:r>
              <a:rPr lang="pt-BR" altLang="ja-JP" sz="3600">
                <a:latin typeface="ＭＳ ゴシック" pitchFamily="49" charset="-128"/>
                <a:ea typeface="ＭＳ ゴシック" pitchFamily="49" charset="-128"/>
              </a:rPr>
              <a:t> </a:t>
            </a:r>
            <a:r>
              <a:rPr lang="pt-BR" altLang="ja-JP" sz="3600" i="1">
                <a:latin typeface="ＭＳ ゴシック" pitchFamily="49" charset="-128"/>
                <a:ea typeface="ＭＳ ゴシック" pitchFamily="49" charset="-128"/>
              </a:rPr>
              <a:t>?-</a:t>
            </a:r>
            <a:r>
              <a:rPr lang="pt-BR" altLang="ja-JP" sz="3600">
                <a:latin typeface="ＭＳ ゴシック" pitchFamily="49" charset="-128"/>
                <a:ea typeface="ＭＳ ゴシック" pitchFamily="49" charset="-128"/>
              </a:rPr>
              <a:t> f(X,b) = f(a,Y).</a:t>
            </a:r>
          </a:p>
          <a:p>
            <a:pPr>
              <a:lnSpc>
                <a:spcPct val="50000"/>
              </a:lnSpc>
              <a:spcBef>
                <a:spcPct val="50000"/>
              </a:spcBef>
            </a:pPr>
            <a:r>
              <a:rPr lang="pt-BR" altLang="ja-JP" sz="3600" i="1">
                <a:latin typeface="ＭＳ ゴシック" pitchFamily="49" charset="-128"/>
                <a:ea typeface="ＭＳ ゴシック" pitchFamily="49" charset="-128"/>
              </a:rPr>
              <a:t>  X = a,</a:t>
            </a:r>
          </a:p>
          <a:p>
            <a:pPr>
              <a:lnSpc>
                <a:spcPct val="50000"/>
              </a:lnSpc>
              <a:spcBef>
                <a:spcPct val="50000"/>
              </a:spcBef>
            </a:pPr>
            <a:r>
              <a:rPr lang="ja-JP" altLang="pt-BR" sz="3600" i="1">
                <a:latin typeface="ＭＳ ゴシック" pitchFamily="49" charset="-128"/>
                <a:ea typeface="ＭＳ ゴシック" pitchFamily="49" charset="-128"/>
              </a:rPr>
              <a:t>  </a:t>
            </a:r>
            <a:r>
              <a:rPr lang="pt-BR" altLang="ja-JP" sz="3600" i="1">
                <a:latin typeface="ＭＳ ゴシック" pitchFamily="49" charset="-128"/>
                <a:ea typeface="ＭＳ ゴシック" pitchFamily="49" charset="-128"/>
              </a:rPr>
              <a:t>Y = b.</a:t>
            </a:r>
            <a:endParaRPr lang="en-US" altLang="ja-JP" sz="3600" i="1">
              <a:latin typeface="ＭＳ ゴシック" pitchFamily="49" charset="-128"/>
              <a:ea typeface="ＭＳ ゴシック" pitchFamily="49" charset="-128"/>
            </a:endParaRPr>
          </a:p>
        </p:txBody>
      </p:sp>
      <p:sp>
        <p:nvSpPr>
          <p:cNvPr id="131078" name="Text Box 6"/>
          <p:cNvSpPr txBox="1">
            <a:spLocks noChangeArrowheads="1"/>
          </p:cNvSpPr>
          <p:nvPr/>
        </p:nvSpPr>
        <p:spPr bwMode="auto">
          <a:xfrm>
            <a:off x="1476375" y="4652963"/>
            <a:ext cx="7127875" cy="1190625"/>
          </a:xfrm>
          <a:prstGeom prst="rect">
            <a:avLst/>
          </a:prstGeom>
          <a:noFill/>
          <a:ln w="9525">
            <a:noFill/>
            <a:miter lim="800000"/>
            <a:headEnd/>
            <a:tailEnd/>
          </a:ln>
          <a:effectLst/>
        </p:spPr>
        <p:txBody>
          <a:bodyPr>
            <a:spAutoFit/>
          </a:bodyPr>
          <a:lstStyle/>
          <a:p>
            <a:pPr>
              <a:spcBef>
                <a:spcPct val="50000"/>
              </a:spcBef>
            </a:pPr>
            <a:r>
              <a:rPr lang="en-US" altLang="ja-JP" sz="3600">
                <a:latin typeface="ＭＳ ゴシック" pitchFamily="49" charset="-128"/>
                <a:ea typeface="ＭＳ ゴシック" pitchFamily="49" charset="-128"/>
              </a:rPr>
              <a:t>f(a,b)</a:t>
            </a:r>
            <a:r>
              <a:rPr lang="ja-JP" altLang="en-US" sz="3600">
                <a:latin typeface="ＭＳ ゴシック" pitchFamily="49" charset="-128"/>
                <a:ea typeface="ＭＳ ゴシック" pitchFamily="49" charset="-128"/>
              </a:rPr>
              <a:t>は、</a:t>
            </a:r>
            <a:r>
              <a:rPr lang="en-US" altLang="ja-JP" sz="3600">
                <a:latin typeface="ＭＳ ゴシック" pitchFamily="49" charset="-128"/>
                <a:ea typeface="ＭＳ ゴシック" pitchFamily="49" charset="-128"/>
              </a:rPr>
              <a:t>f(X,b)</a:t>
            </a:r>
            <a:r>
              <a:rPr lang="ja-JP" altLang="en-US" sz="3600">
                <a:latin typeface="ＭＳ ゴシック" pitchFamily="49" charset="-128"/>
                <a:ea typeface="ＭＳ ゴシック" pitchFamily="49" charset="-128"/>
              </a:rPr>
              <a:t>および </a:t>
            </a:r>
            <a:r>
              <a:rPr lang="en-US" altLang="ja-JP" sz="3600">
                <a:latin typeface="ＭＳ ゴシック" pitchFamily="49" charset="-128"/>
                <a:ea typeface="ＭＳ ゴシック" pitchFamily="49" charset="-128"/>
              </a:rPr>
              <a:t>f(a,Y)</a:t>
            </a:r>
            <a:r>
              <a:rPr lang="ja-JP" altLang="en-US" sz="3600">
                <a:latin typeface="ＭＳ ゴシック" pitchFamily="49" charset="-128"/>
                <a:ea typeface="ＭＳ ゴシック" pitchFamily="49" charset="-128"/>
              </a:rPr>
              <a:t>の具体値である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1077">
                                            <p:txEl>
                                              <p:pRg st="1" end="1"/>
                                            </p:txEl>
                                          </p:spTgt>
                                        </p:tgtEl>
                                        <p:attrNameLst>
                                          <p:attrName>style.visibility</p:attrName>
                                        </p:attrNameLst>
                                      </p:cBhvr>
                                      <p:to>
                                        <p:strVal val="visible"/>
                                      </p:to>
                                    </p:set>
                                    <p:animEffect transition="in" filter="wipe(left)">
                                      <p:cBhvr>
                                        <p:cTn id="7" dur="500"/>
                                        <p:tgtEl>
                                          <p:spTgt spid="131077">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1077">
                                            <p:txEl>
                                              <p:pRg st="2" end="2"/>
                                            </p:txEl>
                                          </p:spTgt>
                                        </p:tgtEl>
                                        <p:attrNameLst>
                                          <p:attrName>style.visibility</p:attrName>
                                        </p:attrNameLst>
                                      </p:cBhvr>
                                      <p:to>
                                        <p:strVal val="visible"/>
                                      </p:to>
                                    </p:set>
                                    <p:animEffect transition="in" filter="wipe(left)">
                                      <p:cBhvr>
                                        <p:cTn id="11" dur="500"/>
                                        <p:tgtEl>
                                          <p:spTgt spid="13107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31078"/>
                                        </p:tgtEl>
                                        <p:attrNameLst>
                                          <p:attrName>style.visibility</p:attrName>
                                        </p:attrNameLst>
                                      </p:cBhvr>
                                      <p:to>
                                        <p:strVal val="visible"/>
                                      </p:to>
                                    </p:set>
                                    <p:animEffect transition="in" filter="blinds(horizontal)">
                                      <p:cBhvr>
                                        <p:cTn id="16" dur="500"/>
                                        <p:tgtEl>
                                          <p:spTgt spid="131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ja-JP" altLang="en-US" smtClean="0">
                <a:effectLst/>
              </a:rPr>
              <a:t>１</a:t>
            </a:r>
            <a:r>
              <a:rPr lang="en-US" altLang="ja-JP" smtClean="0">
                <a:effectLst/>
              </a:rPr>
              <a:t>.</a:t>
            </a:r>
            <a:r>
              <a:rPr lang="ja-JP" altLang="en-US" smtClean="0">
                <a:effectLst/>
              </a:rPr>
              <a:t>２</a:t>
            </a:r>
            <a:r>
              <a:rPr lang="en-US" altLang="ja-JP" smtClean="0">
                <a:effectLst/>
              </a:rPr>
              <a:t> </a:t>
            </a:r>
            <a:r>
              <a:rPr lang="ja-JP" altLang="en-US" smtClean="0">
                <a:effectLst/>
              </a:rPr>
              <a:t>論理プログラミング</a:t>
            </a:r>
          </a:p>
        </p:txBody>
      </p:sp>
      <p:sp>
        <p:nvSpPr>
          <p:cNvPr id="9219" name="Rectangle 3"/>
          <p:cNvSpPr>
            <a:spLocks noGrp="1" noChangeArrowheads="1"/>
          </p:cNvSpPr>
          <p:nvPr>
            <p:ph type="body" idx="1"/>
          </p:nvPr>
        </p:nvSpPr>
        <p:spPr>
          <a:xfrm>
            <a:off x="682625" y="1981200"/>
            <a:ext cx="7921625" cy="4616450"/>
          </a:xfrm>
        </p:spPr>
        <p:txBody>
          <a:bodyPr/>
          <a:lstStyle/>
          <a:p>
            <a:r>
              <a:rPr lang="ja-JP" altLang="en-US" smtClean="0"/>
              <a:t>論理プログラミングとは</a:t>
            </a:r>
          </a:p>
          <a:p>
            <a:pPr lvl="1">
              <a:buFont typeface="Wingdings" pitchFamily="2" charset="2"/>
              <a:buNone/>
            </a:pPr>
            <a:r>
              <a:rPr lang="en-US" altLang="ja-JP" smtClean="0"/>
              <a:t>(1) </a:t>
            </a:r>
            <a:r>
              <a:rPr lang="ja-JP" altLang="en-US" smtClean="0"/>
              <a:t>情報の表現のための事実と規則の使用</a:t>
            </a:r>
          </a:p>
          <a:p>
            <a:pPr lvl="1">
              <a:buFont typeface="Wingdings" pitchFamily="2" charset="2"/>
              <a:buNone/>
            </a:pPr>
            <a:r>
              <a:rPr lang="en-US" altLang="ja-JP" smtClean="0"/>
              <a:t>(2) </a:t>
            </a:r>
            <a:r>
              <a:rPr lang="ja-JP" altLang="en-US" smtClean="0"/>
              <a:t>質問の応答への論理推論の使用</a:t>
            </a:r>
          </a:p>
          <a:p>
            <a:pPr lvl="1">
              <a:lnSpc>
                <a:spcPct val="20000"/>
              </a:lnSpc>
              <a:buFont typeface="Wingdings" pitchFamily="2" charset="2"/>
              <a:buNone/>
            </a:pPr>
            <a:endParaRPr lang="ja-JP" altLang="en-US" smtClean="0"/>
          </a:p>
          <a:p>
            <a:pPr lvl="1"/>
            <a:r>
              <a:rPr lang="ja-JP" altLang="en-US" smtClean="0"/>
              <a:t>プログラマが事実と規則を記述し、質問を与える。処理系が論理推論を用いて質問への回答を計算する</a:t>
            </a:r>
            <a:endParaRPr lang="en-US" altLang="ja-JP" smtClean="0"/>
          </a:p>
        </p:txBody>
      </p:sp>
      <p:sp>
        <p:nvSpPr>
          <p:cNvPr id="92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0B96F95-E6F8-4FE7-B9A4-8E47B5C5D5F0}" type="slidenum">
              <a:rPr lang="ja-JP" altLang="en-US">
                <a:latin typeface="ＭＳ Ｐゴシック" pitchFamily="50" charset="-128"/>
              </a:rPr>
              <a:pPr algn="r"/>
              <a:t>6</a:t>
            </a:fld>
            <a:endParaRPr lang="en-US" altLang="ja-JP">
              <a:latin typeface="ＭＳ Ｐゴシック" pitchFamily="50" charset="-128"/>
            </a:endParaRPr>
          </a:p>
        </p:txBody>
      </p:sp>
      <p:sp>
        <p:nvSpPr>
          <p:cNvPr id="9221" name="Text Box 5"/>
          <p:cNvSpPr txBox="1">
            <a:spLocks noChangeArrowheads="1"/>
          </p:cNvSpPr>
          <p:nvPr/>
        </p:nvSpPr>
        <p:spPr bwMode="auto">
          <a:xfrm>
            <a:off x="7669213" y="333375"/>
            <a:ext cx="1150937" cy="679450"/>
          </a:xfrm>
          <a:prstGeom prst="rect">
            <a:avLst/>
          </a:prstGeom>
          <a:noFill/>
          <a:ln w="38100">
            <a:solidFill>
              <a:schemeClr val="tx2"/>
            </a:solidFill>
            <a:miter lim="800000"/>
            <a:headEnd/>
            <a:tailEnd/>
          </a:ln>
        </p:spPr>
        <p:txBody>
          <a:bodyPr>
            <a:spAutoFit/>
          </a:bodyPr>
          <a:lstStyle/>
          <a:p>
            <a:pPr algn="ctr">
              <a:spcBef>
                <a:spcPct val="50000"/>
              </a:spcBef>
            </a:pPr>
            <a:r>
              <a:rPr lang="ja-JP" altLang="en-US" sz="3600">
                <a:solidFill>
                  <a:schemeClr val="tx2"/>
                </a:solidFill>
              </a:rPr>
              <a:t>復習</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３</a:t>
            </a:r>
            <a:r>
              <a:rPr lang="en-US" altLang="ja-JP" smtClean="0">
                <a:effectLst/>
              </a:rPr>
              <a:t>.</a:t>
            </a:r>
            <a:r>
              <a:rPr lang="ja-JP" altLang="en-US" smtClean="0">
                <a:effectLst/>
              </a:rPr>
              <a:t>１ </a:t>
            </a:r>
            <a:r>
              <a:rPr lang="en-US" altLang="ja-JP" smtClean="0">
                <a:effectLst/>
              </a:rPr>
              <a:t>Prolog</a:t>
            </a:r>
            <a:r>
              <a:rPr lang="ja-JP" altLang="en-US" smtClean="0">
                <a:effectLst/>
              </a:rPr>
              <a:t>の動作 ： 単一化</a:t>
            </a:r>
          </a:p>
        </p:txBody>
      </p:sp>
      <p:sp>
        <p:nvSpPr>
          <p:cNvPr id="32771" name="Rectangle 3"/>
          <p:cNvSpPr>
            <a:spLocks noGrp="1" noChangeArrowheads="1"/>
          </p:cNvSpPr>
          <p:nvPr>
            <p:ph idx="4294967295"/>
          </p:nvPr>
        </p:nvSpPr>
        <p:spPr>
          <a:xfrm>
            <a:off x="682625" y="1981200"/>
            <a:ext cx="7772400" cy="4543425"/>
          </a:xfrm>
        </p:spPr>
        <p:txBody>
          <a:bodyPr/>
          <a:lstStyle/>
          <a:p>
            <a:pPr eaLnBrk="1" hangingPunct="1"/>
            <a:r>
              <a:rPr lang="ja-JP" altLang="en-US" i="1" u="sng" smtClean="0">
                <a:solidFill>
                  <a:schemeClr val="accent2"/>
                </a:solidFill>
              </a:rPr>
              <a:t>単一化</a:t>
            </a:r>
            <a:r>
              <a:rPr lang="ja-JP" altLang="en-US" i="1" smtClean="0"/>
              <a:t> </a:t>
            </a:r>
            <a:r>
              <a:rPr lang="ja-JP" altLang="en-US" smtClean="0"/>
              <a:t>（</a:t>
            </a:r>
            <a:r>
              <a:rPr lang="en-US" altLang="ja-JP" smtClean="0"/>
              <a:t>unification</a:t>
            </a:r>
            <a:r>
              <a:rPr lang="ja-JP" altLang="en-US" smtClean="0"/>
              <a:t>）</a:t>
            </a:r>
          </a:p>
          <a:p>
            <a:pPr lvl="1" eaLnBrk="1" hangingPunct="1"/>
            <a:r>
              <a:rPr lang="ja-JP" altLang="en-US" smtClean="0"/>
              <a:t>二つの項Ｔ</a:t>
            </a:r>
            <a:r>
              <a:rPr lang="ja-JP" altLang="en-US" baseline="-25000" smtClean="0"/>
              <a:t>１</a:t>
            </a:r>
            <a:r>
              <a:rPr lang="ja-JP" altLang="en-US" smtClean="0"/>
              <a:t>とＴ</a:t>
            </a:r>
            <a:r>
              <a:rPr lang="ja-JP" altLang="en-US" baseline="-25000" smtClean="0"/>
              <a:t>２</a:t>
            </a:r>
            <a:r>
              <a:rPr lang="ja-JP" altLang="en-US" smtClean="0"/>
              <a:t>が同一になるような変数の具体化を見つけ適用する</a:t>
            </a:r>
            <a:br>
              <a:rPr lang="ja-JP" altLang="en-US" smtClean="0"/>
            </a:br>
            <a:r>
              <a:rPr lang="ja-JP" altLang="en-US" smtClean="0"/>
              <a:t>（変数が両方の項にあるときは、</a:t>
            </a:r>
            <a:br>
              <a:rPr lang="ja-JP" altLang="en-US" smtClean="0"/>
            </a:br>
            <a:r>
              <a:rPr lang="ja-JP" altLang="en-US" smtClean="0"/>
              <a:t>  同じ値で具体化する）</a:t>
            </a:r>
          </a:p>
          <a:p>
            <a:pPr lvl="1" eaLnBrk="1" hangingPunct="1"/>
            <a:r>
              <a:rPr lang="ja-JP" altLang="en-US" smtClean="0"/>
              <a:t>二つの項が共通の具体値を持つ時に、単一化可能</a:t>
            </a:r>
          </a:p>
        </p:txBody>
      </p:sp>
      <p:sp>
        <p:nvSpPr>
          <p:cNvPr id="327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1261D58-53E9-40B0-BBE3-C71FF076CC9E}" type="slidenum">
              <a:rPr lang="ja-JP" altLang="en-US">
                <a:latin typeface="ＭＳ Ｐゴシック" pitchFamily="50" charset="-128"/>
              </a:rPr>
              <a:pPr algn="r"/>
              <a:t>60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pPr eaLnBrk="1" hangingPunct="1"/>
            <a:r>
              <a:rPr lang="ja-JP" altLang="en-US" smtClean="0">
                <a:effectLst/>
              </a:rPr>
              <a:t>３</a:t>
            </a:r>
            <a:r>
              <a:rPr lang="en-US" altLang="ja-JP" smtClean="0">
                <a:effectLst/>
              </a:rPr>
              <a:t>.</a:t>
            </a:r>
            <a:r>
              <a:rPr lang="ja-JP" altLang="en-US" smtClean="0">
                <a:effectLst/>
              </a:rPr>
              <a:t>１ </a:t>
            </a:r>
            <a:r>
              <a:rPr lang="en-US" altLang="ja-JP" smtClean="0">
                <a:effectLst/>
              </a:rPr>
              <a:t>Prolog</a:t>
            </a:r>
            <a:r>
              <a:rPr lang="ja-JP" altLang="en-US" smtClean="0">
                <a:effectLst/>
              </a:rPr>
              <a:t>の動作 ： 単一化</a:t>
            </a:r>
            <a:endParaRPr lang="en-US" altLang="ja-JP" smtClean="0">
              <a:effectLst/>
            </a:endParaRPr>
          </a:p>
        </p:txBody>
      </p:sp>
      <p:sp>
        <p:nvSpPr>
          <p:cNvPr id="34819" name="Rectangle 3"/>
          <p:cNvSpPr>
            <a:spLocks noGrp="1" noChangeArrowheads="1"/>
          </p:cNvSpPr>
          <p:nvPr>
            <p:ph idx="4294967295"/>
          </p:nvPr>
        </p:nvSpPr>
        <p:spPr>
          <a:xfrm>
            <a:off x="682625" y="1773238"/>
            <a:ext cx="7772400" cy="4543425"/>
          </a:xfrm>
        </p:spPr>
        <p:txBody>
          <a:bodyPr/>
          <a:lstStyle/>
          <a:p>
            <a:pPr lvl="1" eaLnBrk="1" hangingPunct="1"/>
            <a:r>
              <a:rPr lang="ja-JP" altLang="en-US" smtClean="0"/>
              <a:t>関係 </a:t>
            </a:r>
            <a:r>
              <a:rPr lang="en-US" altLang="ja-JP" smtClean="0"/>
              <a:t>identity </a:t>
            </a:r>
            <a:r>
              <a:rPr lang="ja-JP" altLang="en-US" smtClean="0"/>
              <a:t>が、次の事実により定義されているとする</a:t>
            </a:r>
          </a:p>
          <a:p>
            <a:pPr lvl="1" eaLnBrk="1" hangingPunct="1">
              <a:lnSpc>
                <a:spcPct val="120000"/>
              </a:lnSpc>
            </a:pPr>
            <a:endParaRPr lang="ja-JP" altLang="en-US" smtClean="0"/>
          </a:p>
          <a:p>
            <a:pPr lvl="1" eaLnBrk="1" hangingPunct="1">
              <a:buFont typeface="Wingdings" pitchFamily="2" charset="2"/>
              <a:buNone/>
            </a:pPr>
            <a:r>
              <a:rPr lang="ja-JP" altLang="en-US" smtClean="0"/>
              <a:t>	次の応答を計算するため、単一化が使用される</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3DAB79D-2942-4349-8A11-DF8E48AAE576}" type="slidenum">
              <a:rPr lang="ja-JP" altLang="en-US">
                <a:latin typeface="ＭＳ Ｐゴシック" pitchFamily="50" charset="-128"/>
              </a:rPr>
              <a:pPr algn="r"/>
              <a:t>61</a:t>
            </a:fld>
            <a:endParaRPr lang="en-US" altLang="ja-JP">
              <a:latin typeface="ＭＳ Ｐゴシック" pitchFamily="50" charset="-128"/>
            </a:endParaRPr>
          </a:p>
        </p:txBody>
      </p:sp>
      <p:sp useBgFill="1">
        <p:nvSpPr>
          <p:cNvPr id="34822" name="Text Box 6"/>
          <p:cNvSpPr txBox="1">
            <a:spLocks noChangeArrowheads="1"/>
          </p:cNvSpPr>
          <p:nvPr/>
        </p:nvSpPr>
        <p:spPr bwMode="auto">
          <a:xfrm>
            <a:off x="1476375" y="3092450"/>
            <a:ext cx="7127875" cy="623888"/>
          </a:xfrm>
          <a:prstGeom prst="rect">
            <a:avLst/>
          </a:prstGeom>
          <a:ln w="38100">
            <a:solidFill>
              <a:schemeClr val="accent2"/>
            </a:solidFill>
            <a:miter lim="800000"/>
            <a:headEnd/>
            <a:tailEnd/>
          </a:ln>
          <a:effectLst/>
        </p:spPr>
        <p:txBody>
          <a:bodyPr>
            <a:spAutoFit/>
          </a:bodyPr>
          <a:lstStyle/>
          <a:p>
            <a:pPr>
              <a:lnSpc>
                <a:spcPct val="90000"/>
              </a:lnSpc>
              <a:spcBef>
                <a:spcPct val="50000"/>
              </a:spcBef>
            </a:pPr>
            <a:r>
              <a:rPr lang="pt-BR" altLang="ja-JP" sz="3600">
                <a:latin typeface="ＭＳ ゴシック" pitchFamily="49" charset="-128"/>
                <a:ea typeface="ＭＳ ゴシック" pitchFamily="49" charset="-128"/>
              </a:rPr>
              <a:t> identity(Z,Z).</a:t>
            </a:r>
            <a:endParaRPr lang="en-US" altLang="ja-JP" sz="3600" i="1">
              <a:latin typeface="ＭＳ ゴシック" pitchFamily="49" charset="-128"/>
              <a:ea typeface="ＭＳ ゴシック" pitchFamily="49" charset="-128"/>
            </a:endParaRPr>
          </a:p>
        </p:txBody>
      </p:sp>
      <p:sp useBgFill="1">
        <p:nvSpPr>
          <p:cNvPr id="34823" name="Text Box 7"/>
          <p:cNvSpPr txBox="1">
            <a:spLocks noChangeArrowheads="1"/>
          </p:cNvSpPr>
          <p:nvPr/>
        </p:nvSpPr>
        <p:spPr bwMode="auto">
          <a:xfrm>
            <a:off x="1476375" y="5021263"/>
            <a:ext cx="7127875" cy="1611312"/>
          </a:xfrm>
          <a:prstGeom prst="rect">
            <a:avLst/>
          </a:prstGeom>
          <a:ln w="38100">
            <a:solidFill>
              <a:schemeClr val="accent2"/>
            </a:solidFill>
            <a:miter lim="800000"/>
            <a:headEnd/>
            <a:tailEnd/>
          </a:ln>
          <a:effectLst/>
        </p:spPr>
        <p:txBody>
          <a:bodyPr>
            <a:spAutoFit/>
          </a:bodyPr>
          <a:lstStyle/>
          <a:p>
            <a:pPr>
              <a:lnSpc>
                <a:spcPct val="90000"/>
              </a:lnSpc>
              <a:spcBef>
                <a:spcPct val="50000"/>
              </a:spcBef>
            </a:pPr>
            <a:r>
              <a:rPr lang="pt-BR" altLang="ja-JP" sz="3600" i="1">
                <a:latin typeface="ＭＳ ゴシック" pitchFamily="49" charset="-128"/>
                <a:ea typeface="ＭＳ ゴシック" pitchFamily="49" charset="-128"/>
              </a:rPr>
              <a:t>?-</a:t>
            </a:r>
            <a:r>
              <a:rPr lang="pt-BR" altLang="ja-JP" sz="3600">
                <a:latin typeface="ＭＳ ゴシック" pitchFamily="49" charset="-128"/>
                <a:ea typeface="ＭＳ ゴシック" pitchFamily="49" charset="-128"/>
              </a:rPr>
              <a:t> identity( f(X,b), f(a,Y) ).</a:t>
            </a:r>
          </a:p>
          <a:p>
            <a:pPr>
              <a:lnSpc>
                <a:spcPct val="40000"/>
              </a:lnSpc>
              <a:spcBef>
                <a:spcPct val="50000"/>
              </a:spcBef>
            </a:pPr>
            <a:r>
              <a:rPr lang="pt-BR" altLang="ja-JP" sz="3600" i="1">
                <a:latin typeface="ＭＳ ゴシック" pitchFamily="49" charset="-128"/>
                <a:ea typeface="ＭＳ ゴシック" pitchFamily="49" charset="-128"/>
              </a:rPr>
              <a:t> X = a,</a:t>
            </a:r>
          </a:p>
          <a:p>
            <a:pPr>
              <a:lnSpc>
                <a:spcPct val="40000"/>
              </a:lnSpc>
              <a:spcBef>
                <a:spcPct val="50000"/>
              </a:spcBef>
            </a:pPr>
            <a:r>
              <a:rPr lang="pt-BR" altLang="ja-JP" sz="3600" i="1">
                <a:latin typeface="ＭＳ ゴシック" pitchFamily="49" charset="-128"/>
                <a:ea typeface="ＭＳ ゴシック" pitchFamily="49" charset="-128"/>
              </a:rPr>
              <a:t> Y = b.</a:t>
            </a:r>
            <a:endParaRPr lang="en-US" altLang="ja-JP" sz="3600" i="1">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１ </a:t>
            </a:r>
            <a:r>
              <a:rPr lang="en-US" altLang="ja-JP" smtClean="0">
                <a:effectLst/>
              </a:rPr>
              <a:t>Prolog</a:t>
            </a:r>
            <a:r>
              <a:rPr lang="ja-JP" altLang="en-US" smtClean="0">
                <a:effectLst/>
              </a:rPr>
              <a:t>の動作 ： 単一化</a:t>
            </a:r>
            <a:endParaRPr lang="en-US" altLang="ja-JP" smtClean="0">
              <a:effectLst/>
            </a:endParaRPr>
          </a:p>
        </p:txBody>
      </p:sp>
      <p:sp>
        <p:nvSpPr>
          <p:cNvPr id="124931" name="Rectangle 3"/>
          <p:cNvSpPr>
            <a:spLocks noGrp="1" noChangeArrowheads="1"/>
          </p:cNvSpPr>
          <p:nvPr>
            <p:ph idx="4294967295"/>
          </p:nvPr>
        </p:nvSpPr>
        <p:spPr>
          <a:xfrm>
            <a:off x="682625" y="1981200"/>
            <a:ext cx="7772400" cy="4543425"/>
          </a:xfrm>
        </p:spPr>
        <p:txBody>
          <a:bodyPr/>
          <a:lstStyle/>
          <a:p>
            <a:pPr lvl="1" eaLnBrk="1" hangingPunct="1">
              <a:buFont typeface="Wingdings" pitchFamily="2" charset="2"/>
              <a:buNone/>
            </a:pPr>
            <a:r>
              <a:rPr lang="ja-JP" altLang="en-US" smtClean="0"/>
              <a:t>	次の二つを単一化</a:t>
            </a:r>
          </a:p>
          <a:p>
            <a:pPr lvl="1" eaLnBrk="1" hangingPunct="1">
              <a:buFont typeface="Wingdings" pitchFamily="2" charset="2"/>
              <a:buNone/>
            </a:pPr>
            <a:r>
              <a:rPr lang="ja-JP" altLang="en-US" smtClean="0"/>
              <a:t>		   </a:t>
            </a:r>
            <a:r>
              <a:rPr lang="en-US" altLang="ja-JP" smtClean="0">
                <a:latin typeface="ＭＳ ゴシック" pitchFamily="49" charset="-128"/>
                <a:ea typeface="ＭＳ ゴシック" pitchFamily="49" charset="-128"/>
              </a:rPr>
              <a:t>identity(Z,Z)</a:t>
            </a:r>
            <a:r>
              <a:rPr lang="en-US" altLang="ja-JP" smtClean="0"/>
              <a:t> </a:t>
            </a:r>
          </a:p>
          <a:p>
            <a:pPr lvl="1" eaLnBrk="1" hangingPunct="1">
              <a:lnSpc>
                <a:spcPct val="60000"/>
              </a:lnSpc>
              <a:buFont typeface="Wingdings" pitchFamily="2" charset="2"/>
              <a:buNone/>
            </a:pPr>
            <a:endParaRPr lang="en-US" altLang="ja-JP" smtClean="0"/>
          </a:p>
          <a:p>
            <a:pPr lvl="1" eaLnBrk="1" hangingPunct="1">
              <a:buFont typeface="Wingdings" pitchFamily="2" charset="2"/>
              <a:buNone/>
            </a:pPr>
            <a:r>
              <a:rPr lang="ja-JP" altLang="en-US" smtClean="0"/>
              <a:t>		   </a:t>
            </a:r>
            <a:r>
              <a:rPr lang="pt-BR" altLang="ja-JP" smtClean="0">
                <a:latin typeface="ＭＳ ゴシック" pitchFamily="49" charset="-128"/>
                <a:ea typeface="ＭＳ ゴシック" pitchFamily="49" charset="-128"/>
              </a:rPr>
              <a:t>identity(f(X,b),f(a,Y))</a:t>
            </a:r>
          </a:p>
          <a:p>
            <a:pPr lvl="1" eaLnBrk="1" hangingPunct="1">
              <a:lnSpc>
                <a:spcPct val="140000"/>
              </a:lnSpc>
              <a:buFont typeface="Wingdings" pitchFamily="2" charset="2"/>
              <a:buNone/>
            </a:pPr>
            <a:r>
              <a:rPr lang="ja-JP" altLang="pt-BR" smtClean="0">
                <a:latin typeface="ＭＳ ゴシック" pitchFamily="49" charset="-128"/>
                <a:ea typeface="ＭＳ ゴシック" pitchFamily="49" charset="-128"/>
              </a:rPr>
              <a:t>	</a:t>
            </a:r>
            <a:r>
              <a:rPr lang="ja-JP" altLang="pt-BR" smtClean="0"/>
              <a:t>これにより、以下も単一化される</a:t>
            </a:r>
          </a:p>
          <a:p>
            <a:pPr lvl="1" eaLnBrk="1" hangingPunct="1">
              <a:buFont typeface="Wingdings" pitchFamily="2" charset="2"/>
              <a:buNone/>
            </a:pPr>
            <a:r>
              <a:rPr lang="ja-JP" altLang="pt-BR" smtClean="0"/>
              <a:t>		  </a:t>
            </a:r>
            <a:r>
              <a:rPr lang="pt-BR" altLang="ja-JP" smtClean="0">
                <a:latin typeface="ＭＳ ゴシック" pitchFamily="49" charset="-128"/>
                <a:ea typeface="ＭＳ ゴシック" pitchFamily="49" charset="-128"/>
              </a:rPr>
              <a:t>f(X,b)     </a:t>
            </a:r>
            <a:r>
              <a:rPr lang="pt-BR" altLang="ja-JP" smtClean="0"/>
              <a:t>Z        </a:t>
            </a:r>
            <a:r>
              <a:rPr lang="pt-BR" altLang="ja-JP" smtClean="0">
                <a:latin typeface="ＭＳ ゴシック" pitchFamily="49" charset="-128"/>
                <a:ea typeface="ＭＳ ゴシック" pitchFamily="49" charset="-128"/>
              </a:rPr>
              <a:t>f(a,Y)</a:t>
            </a:r>
            <a:endParaRPr lang="en-US" altLang="ja-JP" smtClean="0">
              <a:latin typeface="ＭＳ ゴシック" pitchFamily="49" charset="-128"/>
              <a:ea typeface="ＭＳ ゴシック" pitchFamily="49" charset="-128"/>
            </a:endParaRPr>
          </a:p>
        </p:txBody>
      </p:sp>
      <p:sp>
        <p:nvSpPr>
          <p:cNvPr id="1249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6C1CFB7-2A47-4BC5-8784-23CE93DE3019}" type="slidenum">
              <a:rPr lang="ja-JP" altLang="en-US">
                <a:latin typeface="ＭＳ Ｐゴシック" pitchFamily="50" charset="-128"/>
              </a:rPr>
              <a:pPr algn="r"/>
              <a:t>62</a:t>
            </a:fld>
            <a:endParaRPr lang="en-US" altLang="ja-JP">
              <a:latin typeface="ＭＳ Ｐゴシック" pitchFamily="50" charset="-128"/>
            </a:endParaRPr>
          </a:p>
        </p:txBody>
      </p:sp>
      <p:sp>
        <p:nvSpPr>
          <p:cNvPr id="124933" name="AutoShape 5"/>
          <p:cNvSpPr>
            <a:spLocks noChangeArrowheads="1"/>
          </p:cNvSpPr>
          <p:nvPr/>
        </p:nvSpPr>
        <p:spPr bwMode="auto">
          <a:xfrm>
            <a:off x="3059113" y="3284984"/>
            <a:ext cx="720725" cy="503237"/>
          </a:xfrm>
          <a:prstGeom prst="upDownArrow">
            <a:avLst>
              <a:gd name="adj1" fmla="val 50000"/>
              <a:gd name="adj2" fmla="val 20000"/>
            </a:avLst>
          </a:prstGeom>
          <a:solidFill>
            <a:schemeClr val="accent2"/>
          </a:solidFill>
          <a:ln w="28575">
            <a:solidFill>
              <a:schemeClr val="accent2"/>
            </a:solidFill>
            <a:miter lim="800000"/>
            <a:headEnd/>
            <a:tailEnd/>
          </a:ln>
          <a:effectLst/>
        </p:spPr>
        <p:txBody>
          <a:bodyPr vert="eaVert" wrap="none" anchor="ctr"/>
          <a:lstStyle/>
          <a:p>
            <a:endParaRPr lang="ja-JP" altLang="en-US"/>
          </a:p>
        </p:txBody>
      </p:sp>
      <p:sp>
        <p:nvSpPr>
          <p:cNvPr id="124934" name="AutoShape 6"/>
          <p:cNvSpPr>
            <a:spLocks noChangeArrowheads="1"/>
          </p:cNvSpPr>
          <p:nvPr/>
        </p:nvSpPr>
        <p:spPr bwMode="auto">
          <a:xfrm>
            <a:off x="3563938" y="5445125"/>
            <a:ext cx="576262" cy="360363"/>
          </a:xfrm>
          <a:prstGeom prst="leftRightArrow">
            <a:avLst>
              <a:gd name="adj1" fmla="val 50000"/>
              <a:gd name="adj2" fmla="val 31982"/>
            </a:avLst>
          </a:prstGeom>
          <a:solidFill>
            <a:schemeClr val="accent2"/>
          </a:solidFill>
          <a:ln w="28575">
            <a:solidFill>
              <a:schemeClr val="accent2"/>
            </a:solidFill>
            <a:miter lim="800000"/>
            <a:headEnd/>
            <a:tailEnd/>
          </a:ln>
          <a:effectLst/>
        </p:spPr>
        <p:txBody>
          <a:bodyPr wrap="none" anchor="ctr"/>
          <a:lstStyle/>
          <a:p>
            <a:endParaRPr lang="ja-JP" altLang="en-US"/>
          </a:p>
        </p:txBody>
      </p:sp>
      <p:sp>
        <p:nvSpPr>
          <p:cNvPr id="124935" name="AutoShape 7"/>
          <p:cNvSpPr>
            <a:spLocks noChangeArrowheads="1"/>
          </p:cNvSpPr>
          <p:nvPr/>
        </p:nvSpPr>
        <p:spPr bwMode="auto">
          <a:xfrm>
            <a:off x="5148263" y="5445125"/>
            <a:ext cx="576262" cy="360363"/>
          </a:xfrm>
          <a:prstGeom prst="leftRightArrow">
            <a:avLst>
              <a:gd name="adj1" fmla="val 50000"/>
              <a:gd name="adj2" fmla="val 31982"/>
            </a:avLst>
          </a:prstGeom>
          <a:solidFill>
            <a:schemeClr val="accent2"/>
          </a:solidFill>
          <a:ln w="28575">
            <a:solidFill>
              <a:schemeClr val="accent2"/>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4931">
                                            <p:txEl>
                                              <p:pRg st="4" end="4"/>
                                            </p:txEl>
                                          </p:spTgt>
                                        </p:tgtEl>
                                        <p:attrNameLst>
                                          <p:attrName>style.visibility</p:attrName>
                                        </p:attrNameLst>
                                      </p:cBhvr>
                                      <p:to>
                                        <p:strVal val="visible"/>
                                      </p:to>
                                    </p:set>
                                    <p:animEffect transition="in" filter="blinds(horizontal)">
                                      <p:cBhvr>
                                        <p:cTn id="7" dur="500"/>
                                        <p:tgtEl>
                                          <p:spTgt spid="124931">
                                            <p:txEl>
                                              <p:pRg st="4" end="4"/>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24931">
                                            <p:txEl>
                                              <p:pRg st="5" end="5"/>
                                            </p:txEl>
                                          </p:spTgt>
                                        </p:tgtEl>
                                        <p:attrNameLst>
                                          <p:attrName>style.visibility</p:attrName>
                                        </p:attrNameLst>
                                      </p:cBhvr>
                                      <p:to>
                                        <p:strVal val="visible"/>
                                      </p:to>
                                    </p:set>
                                    <p:animEffect transition="in" filter="blinds(horizontal)">
                                      <p:cBhvr>
                                        <p:cTn id="11" dur="500"/>
                                        <p:tgtEl>
                                          <p:spTgt spid="124931">
                                            <p:txEl>
                                              <p:pRg st="5" end="5"/>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24934"/>
                                        </p:tgtEl>
                                        <p:attrNameLst>
                                          <p:attrName>style.visibility</p:attrName>
                                        </p:attrNameLst>
                                      </p:cBhvr>
                                      <p:to>
                                        <p:strVal val="visible"/>
                                      </p:to>
                                    </p:set>
                                    <p:animEffect transition="in" filter="blinds(horizontal)">
                                      <p:cBhvr>
                                        <p:cTn id="14" dur="500"/>
                                        <p:tgtEl>
                                          <p:spTgt spid="124934"/>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24935"/>
                                        </p:tgtEl>
                                        <p:attrNameLst>
                                          <p:attrName>style.visibility</p:attrName>
                                        </p:attrNameLst>
                                      </p:cBhvr>
                                      <p:to>
                                        <p:strVal val="visible"/>
                                      </p:to>
                                    </p:set>
                                    <p:animEffect transition="in" filter="blinds(horizontal)">
                                      <p:cBhvr>
                                        <p:cTn id="17" dur="500"/>
                                        <p:tgtEl>
                                          <p:spTgt spid="124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4" grpId="0" animBg="1"/>
      <p:bldP spid="12493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lang="en-US" altLang="ja-JP" smtClean="0">
              <a:effectLst/>
            </a:endParaRPr>
          </a:p>
        </p:txBody>
      </p:sp>
      <p:sp>
        <p:nvSpPr>
          <p:cNvPr id="133123" name="Rectangle 3"/>
          <p:cNvSpPr>
            <a:spLocks noGrp="1" noChangeArrowheads="1"/>
          </p:cNvSpPr>
          <p:nvPr>
            <p:ph idx="4294967295"/>
          </p:nvPr>
        </p:nvSpPr>
        <p:spPr>
          <a:xfrm>
            <a:off x="682625" y="1844675"/>
            <a:ext cx="7772400" cy="4543425"/>
          </a:xfrm>
        </p:spPr>
        <p:txBody>
          <a:bodyPr/>
          <a:lstStyle/>
          <a:p>
            <a:pPr marL="354013" indent="-354013" eaLnBrk="1" hangingPunct="1">
              <a:lnSpc>
                <a:spcPct val="100000"/>
              </a:lnSpc>
            </a:pPr>
            <a:r>
              <a:rPr lang="en-US" altLang="ja-JP" smtClean="0"/>
              <a:t>Prolog</a:t>
            </a:r>
            <a:r>
              <a:rPr lang="ja-JP" altLang="en-US" smtClean="0"/>
              <a:t>プログラムの動作の流れ</a:t>
            </a:r>
          </a:p>
          <a:p>
            <a:pPr marL="1143000" lvl="1" indent="-685800" eaLnBrk="1" hangingPunct="1">
              <a:buFontTx/>
              <a:buAutoNum type="arabicPeriod"/>
            </a:pPr>
            <a:r>
              <a:rPr lang="ja-JP" altLang="en-US" smtClean="0"/>
              <a:t>ゴール節の述語と一致する述語をヘッド部にもつ節を探す</a:t>
            </a:r>
          </a:p>
          <a:p>
            <a:pPr marL="1143000" lvl="1" indent="-685800" eaLnBrk="1" hangingPunct="1">
              <a:buFontTx/>
              <a:buAutoNum type="arabicPeriod"/>
            </a:pPr>
            <a:r>
              <a:rPr lang="ja-JP" altLang="en-US" smtClean="0"/>
              <a:t>その節のボディ部の各述語が真になるかを調べる</a:t>
            </a:r>
          </a:p>
          <a:p>
            <a:pPr marL="1143000" lvl="1" indent="-685800" eaLnBrk="1" hangingPunct="1">
              <a:buFontTx/>
              <a:buAutoNum type="arabicPeriod"/>
            </a:pPr>
            <a:r>
              <a:rPr lang="ja-JP" altLang="en-US" smtClean="0"/>
              <a:t>ボディ部の述語がすべて真になれば、</a:t>
            </a:r>
            <a:r>
              <a:rPr lang="en-US" altLang="ja-JP" smtClean="0"/>
              <a:t>true</a:t>
            </a:r>
            <a:r>
              <a:rPr lang="ja-JP" altLang="en-US" smtClean="0"/>
              <a:t>を返して終了する</a:t>
            </a:r>
          </a:p>
        </p:txBody>
      </p:sp>
      <p:sp>
        <p:nvSpPr>
          <p:cNvPr id="1331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9F1FACD-2C83-44D3-BFDB-75437C27EAFC}" type="slidenum">
              <a:rPr lang="ja-JP" altLang="en-US">
                <a:latin typeface="ＭＳ Ｐゴシック" pitchFamily="50" charset="-128"/>
              </a:rPr>
              <a:pPr algn="r"/>
              <a:t>63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lang="en-US" altLang="ja-JP" smtClean="0">
              <a:effectLst/>
            </a:endParaRPr>
          </a:p>
        </p:txBody>
      </p:sp>
      <p:sp>
        <p:nvSpPr>
          <p:cNvPr id="146435" name="Rectangle 3"/>
          <p:cNvSpPr>
            <a:spLocks noGrp="1" noChangeArrowheads="1"/>
          </p:cNvSpPr>
          <p:nvPr>
            <p:ph idx="4294967295"/>
          </p:nvPr>
        </p:nvSpPr>
        <p:spPr>
          <a:xfrm>
            <a:off x="682625" y="1844675"/>
            <a:ext cx="7772400" cy="4321175"/>
          </a:xfrm>
        </p:spPr>
        <p:txBody>
          <a:bodyPr/>
          <a:lstStyle/>
          <a:p>
            <a:pPr marL="1143000" lvl="1" indent="-685800" eaLnBrk="1" hangingPunct="1">
              <a:buFontTx/>
              <a:buAutoNum type="arabicPeriod" startAt="4"/>
            </a:pPr>
            <a:r>
              <a:rPr lang="ja-JP" altLang="en-US" smtClean="0"/>
              <a:t>別の節のヘッド部で一致するものを探す</a:t>
            </a:r>
            <a:endParaRPr lang="en-US" altLang="ja-JP" smtClean="0"/>
          </a:p>
          <a:p>
            <a:pPr marL="1143000" lvl="1" indent="-685800" eaLnBrk="1" hangingPunct="1">
              <a:buFontTx/>
              <a:buAutoNum type="arabicPeriod" startAt="4"/>
            </a:pPr>
            <a:r>
              <a:rPr lang="ja-JP" altLang="en-US" sz="3600" smtClean="0"/>
              <a:t>みつかったら、</a:t>
            </a:r>
            <a:r>
              <a:rPr lang="en-US" altLang="ja-JP" sz="3600" smtClean="0"/>
              <a:t>2.</a:t>
            </a:r>
            <a:r>
              <a:rPr lang="ja-JP" altLang="en-US" sz="3600" smtClean="0"/>
              <a:t>へ。見つからなかったら</a:t>
            </a:r>
            <a:r>
              <a:rPr lang="en-US" altLang="ja-JP" sz="3600" smtClean="0"/>
              <a:t>false</a:t>
            </a:r>
            <a:r>
              <a:rPr lang="ja-JP" altLang="en-US" sz="3600" smtClean="0"/>
              <a:t>を返して終了</a:t>
            </a:r>
          </a:p>
        </p:txBody>
      </p:sp>
      <p:sp>
        <p:nvSpPr>
          <p:cNvPr id="1464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64</a:t>
            </a:fld>
            <a:endParaRPr lang="en-US" altLang="ja-JP">
              <a:latin typeface="ＭＳ Ｐゴシック" pitchFamily="50" charset="-128"/>
            </a:endParaRPr>
          </a:p>
        </p:txBody>
      </p:sp>
      <p:sp>
        <p:nvSpPr>
          <p:cNvPr id="146437" name="AutoShape 5"/>
          <p:cNvSpPr>
            <a:spLocks noChangeArrowheads="1"/>
          </p:cNvSpPr>
          <p:nvPr/>
        </p:nvSpPr>
        <p:spPr bwMode="auto">
          <a:xfrm>
            <a:off x="2987675" y="4444330"/>
            <a:ext cx="2376488" cy="647700"/>
          </a:xfrm>
          <a:prstGeom prst="upArrow">
            <a:avLst>
              <a:gd name="adj1" fmla="val 50000"/>
              <a:gd name="adj2" fmla="val 25000"/>
            </a:avLst>
          </a:prstGeom>
          <a:solidFill>
            <a:schemeClr val="accent2"/>
          </a:solidFill>
          <a:ln w="38100">
            <a:solidFill>
              <a:srgbClr val="FFFF00"/>
            </a:solidFill>
            <a:miter lim="800000"/>
            <a:headEnd/>
            <a:tailEnd/>
          </a:ln>
          <a:effectLst/>
        </p:spPr>
        <p:txBody>
          <a:bodyPr vert="eaVert" wrap="none" anchor="ctr"/>
          <a:lstStyle/>
          <a:p>
            <a:endParaRPr lang="ja-JP" altLang="en-US"/>
          </a:p>
        </p:txBody>
      </p:sp>
      <p:sp>
        <p:nvSpPr>
          <p:cNvPr id="146438" name="Text Box 6"/>
          <p:cNvSpPr txBox="1">
            <a:spLocks noChangeArrowheads="1"/>
          </p:cNvSpPr>
          <p:nvPr/>
        </p:nvSpPr>
        <p:spPr bwMode="auto">
          <a:xfrm>
            <a:off x="1403350" y="5307930"/>
            <a:ext cx="6840538" cy="641350"/>
          </a:xfrm>
          <a:prstGeom prst="rect">
            <a:avLst/>
          </a:prstGeom>
          <a:noFill/>
          <a:ln w="9525">
            <a:noFill/>
            <a:miter lim="800000"/>
            <a:headEnd/>
            <a:tailEnd/>
          </a:ln>
          <a:effectLst/>
        </p:spPr>
        <p:txBody>
          <a:bodyPr>
            <a:spAutoFit/>
          </a:bodyPr>
          <a:lstStyle/>
          <a:p>
            <a:pPr>
              <a:spcBef>
                <a:spcPct val="50000"/>
              </a:spcBef>
            </a:pPr>
            <a:r>
              <a:rPr lang="ja-JP" altLang="en-US" sz="3600"/>
              <a:t>この動作を、</a:t>
            </a:r>
            <a:r>
              <a:rPr lang="ja-JP" altLang="en-US" sz="3600" i="1" u="sng">
                <a:solidFill>
                  <a:schemeClr val="accent2"/>
                </a:solidFill>
              </a:rPr>
              <a:t>バックトラック</a:t>
            </a:r>
            <a:r>
              <a:rPr lang="ja-JP" altLang="en-US" sz="3600"/>
              <a:t> という</a:t>
            </a:r>
            <a:endParaRPr lang="en-US" altLang="ja-JP"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6437"/>
                                        </p:tgtEl>
                                        <p:attrNameLst>
                                          <p:attrName>style.visibility</p:attrName>
                                        </p:attrNameLst>
                                      </p:cBhvr>
                                      <p:to>
                                        <p:strVal val="visible"/>
                                      </p:to>
                                    </p:set>
                                    <p:animEffect transition="in" filter="blinds(horizontal)">
                                      <p:cBhvr>
                                        <p:cTn id="7" dur="500"/>
                                        <p:tgtEl>
                                          <p:spTgt spid="14643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46438"/>
                                        </p:tgtEl>
                                        <p:attrNameLst>
                                          <p:attrName>style.visibility</p:attrName>
                                        </p:attrNameLst>
                                      </p:cBhvr>
                                      <p:to>
                                        <p:strVal val="visible"/>
                                      </p:to>
                                    </p:set>
                                    <p:animEffect transition="in" filter="blinds(horizontal)">
                                      <p:cBhvr>
                                        <p:cTn id="11" dur="500"/>
                                        <p:tgtEl>
                                          <p:spTgt spid="146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7" grpId="0" animBg="1"/>
      <p:bldP spid="14643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65</a:t>
            </a:fld>
            <a:endParaRPr lang="en-US" altLang="ja-JP">
              <a:latin typeface="ＭＳ Ｐゴシック" pitchFamily="50" charset="-128"/>
            </a:endParaRPr>
          </a:p>
        </p:txBody>
      </p:sp>
      <p:sp>
        <p:nvSpPr>
          <p:cNvPr id="5" name="コンテンツ プレースホルダ 4"/>
          <p:cNvSpPr>
            <a:spLocks noGrp="1"/>
          </p:cNvSpPr>
          <p:nvPr>
            <p:ph idx="1"/>
          </p:nvPr>
        </p:nvSpPr>
        <p:spPr/>
        <p:txBody>
          <a:bodyPr/>
          <a:lstStyle/>
          <a:p>
            <a:r>
              <a:rPr lang="ja-JP" altLang="en-US" smtClean="0"/>
              <a:t>バックトラックの例</a:t>
            </a:r>
            <a:endParaRPr lang="en-US" altLang="ja-JP" smtClean="0"/>
          </a:p>
          <a:p>
            <a:pPr lvl="1"/>
            <a:r>
              <a:rPr kumimoji="1" lang="ja-JP" altLang="en-US" smtClean="0"/>
              <a:t>次の質問を考える</a:t>
            </a:r>
            <a:endParaRPr kumimoji="1" lang="ja-JP" altLang="en-US"/>
          </a:p>
        </p:txBody>
      </p:sp>
      <p:sp useBgFill="1">
        <p:nvSpPr>
          <p:cNvPr id="6" name="Text Box 6"/>
          <p:cNvSpPr txBox="1">
            <a:spLocks noChangeArrowheads="1"/>
          </p:cNvSpPr>
          <p:nvPr/>
        </p:nvSpPr>
        <p:spPr bwMode="auto">
          <a:xfrm>
            <a:off x="1907704" y="3453184"/>
            <a:ext cx="6407795" cy="590931"/>
          </a:xfrm>
          <a:prstGeom prst="rect">
            <a:avLst/>
          </a:prstGeom>
          <a:ln w="38100">
            <a:solidFill>
              <a:schemeClr val="accent2"/>
            </a:solidFill>
            <a:miter lim="800000"/>
            <a:headEnd/>
            <a:tailEnd/>
          </a:ln>
          <a:effectLst/>
        </p:spPr>
        <p:txBody>
          <a:bodyPr wrap="square">
            <a:spAutoFit/>
          </a:bodyPr>
          <a:lstStyle/>
          <a:p>
            <a:pPr>
              <a:lnSpc>
                <a:spcPct val="90000"/>
              </a:lnSpc>
              <a:spcBef>
                <a:spcPct val="50000"/>
              </a:spcBef>
            </a:pPr>
            <a:r>
              <a:rPr lang="pt-BR" altLang="ja-JP" sz="360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a:t>
            </a: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parent(keiko, hanako)</a:t>
            </a:r>
            <a:r>
              <a:rPr lang="pt-BR" altLang="ja-JP" sz="3600" smtClean="0">
                <a:latin typeface="ＭＳ ゴシック" pitchFamily="49" charset="-128"/>
                <a:ea typeface="ＭＳ ゴシック" pitchFamily="49" charset="-128"/>
              </a:rPr>
              <a:t>.</a:t>
            </a:r>
            <a:endParaRPr lang="en-US" altLang="ja-JP" sz="3600" i="1">
              <a:latin typeface="ＭＳ ゴシック" pitchFamily="49" charset="-128"/>
              <a:ea typeface="ＭＳ ゴシック" pitchFamily="49" charset="-128"/>
            </a:endParaRPr>
          </a:p>
        </p:txBody>
      </p:sp>
      <p:sp>
        <p:nvSpPr>
          <p:cNvPr id="7" name="テキスト ボックス 6"/>
          <p:cNvSpPr txBox="1"/>
          <p:nvPr/>
        </p:nvSpPr>
        <p:spPr>
          <a:xfrm>
            <a:off x="1835696" y="4366845"/>
            <a:ext cx="6624736" cy="1200329"/>
          </a:xfrm>
          <a:prstGeom prst="rect">
            <a:avLst/>
          </a:prstGeom>
          <a:noFill/>
        </p:spPr>
        <p:txBody>
          <a:bodyPr wrap="square" rtlCol="0">
            <a:spAutoFit/>
          </a:bodyPr>
          <a:lstStyle/>
          <a:p>
            <a:r>
              <a:rPr lang="ja-JP" altLang="en-US" sz="3600" smtClean="0"/>
              <a:t>どのような順序で、</a:t>
            </a:r>
            <a:r>
              <a:rPr lang="en-US" altLang="ja-JP" sz="3600" i="1" smtClean="0"/>
              <a:t>true.</a:t>
            </a:r>
            <a:r>
              <a:rPr lang="ja-JP" altLang="en-US" sz="3600" smtClean="0"/>
              <a:t> を</a:t>
            </a:r>
            <a:r>
              <a:rPr lang="en-US" altLang="ja-JP" sz="3600" smtClean="0"/>
              <a:t/>
            </a:r>
            <a:br>
              <a:rPr lang="en-US" altLang="ja-JP" sz="3600" smtClean="0"/>
            </a:br>
            <a:r>
              <a:rPr lang="ja-JP" altLang="en-US" sz="3600" smtClean="0"/>
              <a:t>返すのか？</a:t>
            </a:r>
            <a:endParaRPr kumimoji="1" lang="ja-JP" altLang="en-US" sz="360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3" name="コンテンツ プレースホルダ 2"/>
          <p:cNvSpPr>
            <a:spLocks noGrp="1"/>
          </p:cNvSpPr>
          <p:nvPr>
            <p:ph idx="1"/>
          </p:nvPr>
        </p:nvSpPr>
        <p:spPr/>
        <p:txBody>
          <a:bodyPr/>
          <a:lstStyle/>
          <a:p>
            <a:pPr marL="1073150" lvl="1" indent="-615950">
              <a:spcBef>
                <a:spcPts val="600"/>
              </a:spcBef>
              <a:buSzPct val="85000"/>
              <a:buFont typeface="+mj-ea"/>
              <a:buAutoNum type="circleNumDbPlain"/>
            </a:pPr>
            <a:r>
              <a:rPr kumimoji="1" lang="ja-JP" altLang="en-US" smtClean="0"/>
              <a:t>ヘッド部に述語 </a:t>
            </a:r>
            <a:r>
              <a:rPr kumimoji="1" lang="en-US" altLang="ja-JP" smtClean="0"/>
              <a:t>parent</a:t>
            </a:r>
            <a:r>
              <a:rPr kumimoji="1" lang="ja-JP" altLang="en-US" smtClean="0"/>
              <a:t> を持つ節を探す</a:t>
            </a:r>
            <a:r>
              <a:rPr kumimoji="1" lang="en-US" altLang="ja-JP" smtClean="0"/>
              <a:t/>
            </a:r>
            <a:br>
              <a:rPr kumimoji="1" lang="en-US" altLang="ja-JP" smtClean="0"/>
            </a:br>
            <a:r>
              <a:rPr kumimoji="1" lang="ja-JP" altLang="en-US" smtClean="0">
                <a:solidFill>
                  <a:srgbClr val="FFC000"/>
                </a:solidFill>
              </a:rPr>
              <a:t>⇒</a:t>
            </a:r>
            <a:r>
              <a:rPr kumimoji="1" lang="ja-JP" altLang="en-US" smtClean="0"/>
              <a:t> </a:t>
            </a:r>
            <a:r>
              <a:rPr kumimoji="1" lang="en-US" altLang="ja-JP" smtClean="0"/>
              <a:t>parent(X,Y) :- father(X,Y). </a:t>
            </a:r>
            <a:r>
              <a:rPr kumimoji="1" lang="ja-JP" altLang="en-US" smtClean="0"/>
              <a:t>を</a:t>
            </a:r>
            <a:r>
              <a:rPr kumimoji="1" lang="en-US" altLang="ja-JP" smtClean="0"/>
              <a:t/>
            </a:r>
            <a:br>
              <a:rPr kumimoji="1" lang="en-US" altLang="ja-JP" smtClean="0"/>
            </a:br>
            <a:r>
              <a:rPr kumimoji="1" lang="ja-JP" altLang="en-US" smtClean="0"/>
              <a:t>    見つける</a:t>
            </a:r>
            <a:endParaRPr kumimoji="1" lang="en-US" altLang="ja-JP" smtClean="0"/>
          </a:p>
          <a:p>
            <a:pPr marL="1073150" lvl="1" indent="-615950">
              <a:lnSpc>
                <a:spcPct val="90000"/>
              </a:lnSpc>
              <a:spcBef>
                <a:spcPts val="600"/>
              </a:spcBef>
              <a:buSzPct val="85000"/>
              <a:buFont typeface="+mj-ea"/>
              <a:buAutoNum type="circleNumDbPlain"/>
            </a:pPr>
            <a:r>
              <a:rPr lang="en-US" altLang="ja-JP" smtClean="0"/>
              <a:t>{X=keiko, Y=hanako} </a:t>
            </a:r>
            <a:r>
              <a:rPr lang="ja-JP" altLang="en-US" smtClean="0"/>
              <a:t>で単一化</a:t>
            </a:r>
            <a:r>
              <a:rPr lang="en-US" altLang="ja-JP" smtClean="0">
                <a:solidFill>
                  <a:schemeClr val="tx2"/>
                </a:solidFill>
              </a:rPr>
              <a:t/>
            </a:r>
            <a:br>
              <a:rPr lang="en-US" altLang="ja-JP" smtClean="0">
                <a:solidFill>
                  <a:schemeClr val="tx2"/>
                </a:solidFill>
              </a:rPr>
            </a:br>
            <a:r>
              <a:rPr lang="ja-JP" altLang="en-US" smtClean="0">
                <a:solidFill>
                  <a:schemeClr val="tx2"/>
                </a:solidFill>
              </a:rPr>
              <a:t>⇒</a:t>
            </a:r>
            <a:r>
              <a:rPr lang="ja-JP" altLang="en-US" smtClean="0"/>
              <a:t> </a:t>
            </a:r>
            <a:r>
              <a:rPr lang="en-US" altLang="ja-JP" smtClean="0"/>
              <a:t>father(keiko, hanako) </a:t>
            </a:r>
            <a:r>
              <a:rPr lang="ja-JP" altLang="en-US" smtClean="0"/>
              <a:t>を真と</a:t>
            </a:r>
            <a:r>
              <a:rPr lang="en-US" altLang="ja-JP" smtClean="0"/>
              <a:t/>
            </a:r>
            <a:br>
              <a:rPr lang="en-US" altLang="ja-JP" smtClean="0"/>
            </a:br>
            <a:r>
              <a:rPr lang="ja-JP" altLang="en-US" smtClean="0"/>
              <a:t>    できれば成功</a:t>
            </a:r>
            <a:endParaRPr lang="en-US" altLang="ja-JP" smtClean="0"/>
          </a:p>
          <a:p>
            <a:pPr marL="1073150" lvl="1" indent="-615950">
              <a:lnSpc>
                <a:spcPct val="90000"/>
              </a:lnSpc>
              <a:spcBef>
                <a:spcPts val="600"/>
              </a:spcBef>
              <a:buSzPct val="85000"/>
              <a:buNone/>
            </a:pPr>
            <a:endParaRPr lang="en-US" altLang="ja-JP" smtClean="0"/>
          </a:p>
          <a:p>
            <a:pPr marL="1073150" lvl="1" indent="-615950">
              <a:lnSpc>
                <a:spcPct val="90000"/>
              </a:lnSpc>
              <a:spcBef>
                <a:spcPts val="600"/>
              </a:spcBef>
              <a:buSzPct val="85000"/>
              <a:buFont typeface="+mj-ea"/>
              <a:buAutoNum type="circleNumDbPlain"/>
            </a:pPr>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3" name="コンテンツ プレースホルダ 2"/>
          <p:cNvSpPr>
            <a:spLocks noGrp="1"/>
          </p:cNvSpPr>
          <p:nvPr>
            <p:ph idx="1"/>
          </p:nvPr>
        </p:nvSpPr>
        <p:spPr>
          <a:xfrm>
            <a:off x="682624" y="1981200"/>
            <a:ext cx="7849815" cy="4544144"/>
          </a:xfrm>
        </p:spPr>
        <p:txBody>
          <a:bodyPr/>
          <a:lstStyle/>
          <a:p>
            <a:pPr marL="985838" lvl="1" indent="-528638">
              <a:lnSpc>
                <a:spcPct val="90000"/>
              </a:lnSpc>
              <a:spcBef>
                <a:spcPts val="600"/>
              </a:spcBef>
              <a:buSzPct val="85000"/>
              <a:buFont typeface="+mj-ea"/>
              <a:buAutoNum type="circleNumDbPlain" startAt="3"/>
            </a:pPr>
            <a:r>
              <a:rPr lang="ja-JP" altLang="en-US" smtClean="0"/>
              <a:t>ヘッド部に </a:t>
            </a:r>
            <a:r>
              <a:rPr lang="en-US" altLang="ja-JP" smtClean="0"/>
              <a:t>father </a:t>
            </a:r>
            <a:r>
              <a:rPr lang="ja-JP" altLang="en-US" smtClean="0"/>
              <a:t>を持つ節を探す</a:t>
            </a:r>
            <a:r>
              <a:rPr lang="en-US" altLang="ja-JP" smtClean="0"/>
              <a:t/>
            </a:r>
            <a:br>
              <a:rPr lang="en-US" altLang="ja-JP" smtClean="0"/>
            </a:br>
            <a:r>
              <a:rPr lang="ja-JP" altLang="en-US" smtClean="0">
                <a:solidFill>
                  <a:schemeClr val="tx2"/>
                </a:solidFill>
              </a:rPr>
              <a:t>⇒</a:t>
            </a:r>
            <a:r>
              <a:rPr lang="ja-JP" altLang="en-US" smtClean="0"/>
              <a:t> </a:t>
            </a:r>
            <a:r>
              <a:rPr lang="en-US" altLang="ja-JP" smtClean="0"/>
              <a:t>father(jiro, yoshio). </a:t>
            </a:r>
            <a:r>
              <a:rPr lang="ja-JP" altLang="en-US" smtClean="0"/>
              <a:t>が見つか</a:t>
            </a:r>
            <a:r>
              <a:rPr lang="en-US" altLang="ja-JP" smtClean="0"/>
              <a:t/>
            </a:r>
            <a:br>
              <a:rPr lang="en-US" altLang="ja-JP" smtClean="0"/>
            </a:br>
            <a:r>
              <a:rPr lang="ja-JP" altLang="en-US" smtClean="0"/>
              <a:t>    るが、単一化できず失敗</a:t>
            </a:r>
            <a:r>
              <a:rPr lang="en-US" altLang="ja-JP" smtClean="0"/>
              <a:t/>
            </a:r>
            <a:br>
              <a:rPr lang="en-US" altLang="ja-JP" smtClean="0"/>
            </a:br>
            <a:r>
              <a:rPr lang="ja-JP" altLang="en-US" smtClean="0">
                <a:solidFill>
                  <a:schemeClr val="tx2"/>
                </a:solidFill>
              </a:rPr>
              <a:t>⇒</a:t>
            </a:r>
            <a:r>
              <a:rPr lang="ja-JP" altLang="en-US" smtClean="0"/>
              <a:t> </a:t>
            </a:r>
            <a:r>
              <a:rPr lang="ja-JP" altLang="en-US" smtClean="0">
                <a:solidFill>
                  <a:schemeClr val="accent2"/>
                </a:solidFill>
              </a:rPr>
              <a:t>バックトラック</a:t>
            </a:r>
            <a:endParaRPr lang="en-US" altLang="ja-JP" smtClean="0">
              <a:solidFill>
                <a:schemeClr val="accent2"/>
              </a:solidFill>
            </a:endParaRPr>
          </a:p>
          <a:p>
            <a:pPr marL="1074738" lvl="1" indent="-617538">
              <a:lnSpc>
                <a:spcPct val="90000"/>
              </a:lnSpc>
              <a:spcBef>
                <a:spcPts val="600"/>
              </a:spcBef>
              <a:buSzPct val="85000"/>
              <a:buFont typeface="+mj-ea"/>
              <a:buAutoNum type="circleNumDbPlain" startAt="3"/>
            </a:pPr>
            <a:r>
              <a:rPr lang="ja-JP" altLang="en-US" smtClean="0"/>
              <a:t>別の </a:t>
            </a:r>
            <a:r>
              <a:rPr lang="en-US" altLang="ja-JP" smtClean="0"/>
              <a:t>father </a:t>
            </a:r>
            <a:r>
              <a:rPr lang="ja-JP" altLang="en-US" smtClean="0"/>
              <a:t>をヘッド部とする述語を探す</a:t>
            </a:r>
            <a:r>
              <a:rPr lang="en-US" altLang="ja-JP" smtClean="0"/>
              <a:t/>
            </a:r>
            <a:br>
              <a:rPr lang="en-US" altLang="ja-JP" smtClean="0"/>
            </a:br>
            <a:r>
              <a:rPr lang="ja-JP" altLang="en-US" smtClean="0">
                <a:solidFill>
                  <a:schemeClr val="tx2"/>
                </a:solidFill>
              </a:rPr>
              <a:t>⇒</a:t>
            </a:r>
            <a:r>
              <a:rPr lang="ja-JP" altLang="en-US" smtClean="0"/>
              <a:t> 同様に単一化できず、失敗</a:t>
            </a:r>
            <a:r>
              <a:rPr lang="en-US" altLang="ja-JP" smtClean="0"/>
              <a:t/>
            </a:r>
            <a:br>
              <a:rPr lang="en-US" altLang="ja-JP" smtClean="0"/>
            </a:br>
            <a:r>
              <a:rPr lang="ja-JP" altLang="en-US" smtClean="0"/>
              <a:t>　  （繰り返す）</a:t>
            </a:r>
            <a:endParaRPr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3" name="コンテンツ プレースホルダ 2"/>
          <p:cNvSpPr>
            <a:spLocks noGrp="1"/>
          </p:cNvSpPr>
          <p:nvPr>
            <p:ph idx="1"/>
          </p:nvPr>
        </p:nvSpPr>
        <p:spPr>
          <a:xfrm>
            <a:off x="682625" y="1981200"/>
            <a:ext cx="7772400" cy="4256112"/>
          </a:xfrm>
        </p:spPr>
        <p:txBody>
          <a:bodyPr/>
          <a:lstStyle/>
          <a:p>
            <a:pPr marL="985838" lvl="1" indent="-528638">
              <a:spcBef>
                <a:spcPts val="600"/>
              </a:spcBef>
              <a:buSzPct val="85000"/>
              <a:buFont typeface="+mj-ea"/>
              <a:buAutoNum type="circleNumDbPlain" startAt="5"/>
            </a:pPr>
            <a:r>
              <a:rPr kumimoji="1" lang="ja-JP" altLang="en-US" smtClean="0">
                <a:solidFill>
                  <a:schemeClr val="accent2"/>
                </a:solidFill>
              </a:rPr>
              <a:t>バックトラック</a:t>
            </a:r>
            <a:r>
              <a:rPr kumimoji="1" lang="ja-JP" altLang="en-US" smtClean="0"/>
              <a:t> して、別の節でヘッド部に述語 </a:t>
            </a:r>
            <a:r>
              <a:rPr kumimoji="1" lang="en-US" altLang="ja-JP" smtClean="0"/>
              <a:t>parent</a:t>
            </a:r>
            <a:r>
              <a:rPr kumimoji="1" lang="ja-JP" altLang="en-US" smtClean="0"/>
              <a:t> を持つものを探す</a:t>
            </a:r>
            <a:r>
              <a:rPr kumimoji="1" lang="en-US" altLang="ja-JP" smtClean="0"/>
              <a:t/>
            </a:r>
            <a:br>
              <a:rPr kumimoji="1" lang="en-US" altLang="ja-JP" smtClean="0"/>
            </a:br>
            <a:r>
              <a:rPr lang="ja-JP" altLang="en-US" smtClean="0"/>
              <a:t> </a:t>
            </a:r>
            <a:r>
              <a:rPr lang="ja-JP" altLang="en-US" smtClean="0">
                <a:solidFill>
                  <a:srgbClr val="FFC000"/>
                </a:solidFill>
              </a:rPr>
              <a:t>⇒</a:t>
            </a:r>
            <a:r>
              <a:rPr lang="ja-JP" altLang="en-US" smtClean="0"/>
              <a:t> </a:t>
            </a:r>
            <a:r>
              <a:rPr lang="en-US" altLang="ja-JP" smtClean="0"/>
              <a:t>parent(X,Y) :- mother(X,Y). </a:t>
            </a:r>
            <a:r>
              <a:rPr lang="ja-JP" altLang="en-US" smtClean="0"/>
              <a:t>を</a:t>
            </a:r>
            <a:r>
              <a:rPr lang="en-US" altLang="ja-JP" smtClean="0"/>
              <a:t/>
            </a:r>
            <a:br>
              <a:rPr lang="en-US" altLang="ja-JP" smtClean="0"/>
            </a:br>
            <a:r>
              <a:rPr lang="en-US" altLang="ja-JP" smtClean="0"/>
              <a:t>     </a:t>
            </a:r>
            <a:r>
              <a:rPr lang="ja-JP" altLang="en-US" smtClean="0"/>
              <a:t>見つける</a:t>
            </a:r>
            <a:endParaRPr lang="en-US" altLang="ja-JP" smtClean="0"/>
          </a:p>
          <a:p>
            <a:pPr marL="1073150" lvl="1" indent="-615950">
              <a:spcBef>
                <a:spcPts val="600"/>
              </a:spcBef>
              <a:buSzPct val="85000"/>
              <a:buFont typeface="+mj-ea"/>
              <a:buAutoNum type="circleNumDbPlain" startAt="5"/>
            </a:pPr>
            <a:r>
              <a:rPr lang="en-US" altLang="ja-JP" smtClean="0"/>
              <a:t>{X=keiko, Y=hanako}</a:t>
            </a:r>
            <a:r>
              <a:rPr lang="ja-JP" altLang="en-US" smtClean="0"/>
              <a:t> で単一化</a:t>
            </a:r>
            <a:r>
              <a:rPr lang="en-US" altLang="ja-JP" smtClean="0"/>
              <a:t/>
            </a:r>
            <a:br>
              <a:rPr lang="en-US" altLang="ja-JP" smtClean="0"/>
            </a:br>
            <a:r>
              <a:rPr lang="ja-JP" altLang="en-US" smtClean="0">
                <a:solidFill>
                  <a:schemeClr val="tx2"/>
                </a:solidFill>
              </a:rPr>
              <a:t>⇒</a:t>
            </a:r>
            <a:r>
              <a:rPr lang="ja-JP" altLang="en-US" smtClean="0"/>
              <a:t> </a:t>
            </a:r>
            <a:r>
              <a:rPr lang="en-US" altLang="ja-JP" smtClean="0"/>
              <a:t>mather(keiko, hanako) </a:t>
            </a:r>
            <a:r>
              <a:rPr lang="ja-JP" altLang="en-US" smtClean="0"/>
              <a:t>を真と</a:t>
            </a:r>
            <a:r>
              <a:rPr lang="en-US" altLang="ja-JP" smtClean="0"/>
              <a:t/>
            </a:r>
            <a:br>
              <a:rPr lang="en-US" altLang="ja-JP" smtClean="0"/>
            </a:br>
            <a:r>
              <a:rPr lang="ja-JP" altLang="en-US" smtClean="0"/>
              <a:t>    できれば成功</a:t>
            </a:r>
            <a:r>
              <a:rPr kumimoji="1" lang="en-US" altLang="ja-JP" smtClean="0"/>
              <a:t/>
            </a:r>
            <a:br>
              <a:rPr kumimoji="1" lang="en-US" altLang="ja-JP" smtClean="0"/>
            </a:br>
            <a:endParaRPr lang="en-US" altLang="ja-JP" smtClean="0"/>
          </a:p>
          <a:p>
            <a:pPr marL="1073150" lvl="1" indent="-615950">
              <a:lnSpc>
                <a:spcPct val="90000"/>
              </a:lnSpc>
              <a:spcBef>
                <a:spcPts val="600"/>
              </a:spcBef>
              <a:buSzPct val="85000"/>
              <a:buFont typeface="+mj-ea"/>
              <a:buAutoNum type="circleNumDbPlain" startAt="5"/>
            </a:pPr>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3" name="コンテンツ プレースホルダ 2"/>
          <p:cNvSpPr>
            <a:spLocks noGrp="1"/>
          </p:cNvSpPr>
          <p:nvPr>
            <p:ph idx="1"/>
          </p:nvPr>
        </p:nvSpPr>
        <p:spPr>
          <a:xfrm>
            <a:off x="682624" y="1981200"/>
            <a:ext cx="7921823" cy="4256112"/>
          </a:xfrm>
        </p:spPr>
        <p:txBody>
          <a:bodyPr/>
          <a:lstStyle/>
          <a:p>
            <a:pPr marL="896938" lvl="1" indent="-439738">
              <a:spcBef>
                <a:spcPts val="600"/>
              </a:spcBef>
              <a:buSzPct val="85000"/>
              <a:buFont typeface="+mj-ea"/>
              <a:buAutoNum type="circleNumDbPlain" startAt="7"/>
            </a:pPr>
            <a:r>
              <a:rPr lang="ja-JP" altLang="en-US" smtClean="0"/>
              <a:t>ヘッド部に </a:t>
            </a:r>
            <a:r>
              <a:rPr lang="en-US" altLang="ja-JP" smtClean="0"/>
              <a:t>mother </a:t>
            </a:r>
            <a:r>
              <a:rPr lang="ja-JP" altLang="en-US" smtClean="0"/>
              <a:t>を持つ節を探す</a:t>
            </a:r>
            <a:br>
              <a:rPr lang="ja-JP" altLang="en-US" smtClean="0"/>
            </a:br>
            <a:r>
              <a:rPr lang="ja-JP" altLang="en-US" smtClean="0">
                <a:solidFill>
                  <a:schemeClr val="tx2"/>
                </a:solidFill>
              </a:rPr>
              <a:t>⇒</a:t>
            </a:r>
            <a:r>
              <a:rPr lang="ja-JP" altLang="en-US" smtClean="0"/>
              <a:t> </a:t>
            </a:r>
            <a:r>
              <a:rPr lang="en-US" altLang="ja-JP" smtClean="0"/>
              <a:t>mother(masae, yoshio). </a:t>
            </a:r>
            <a:r>
              <a:rPr lang="ja-JP" altLang="en-US" smtClean="0"/>
              <a:t>が見つ</a:t>
            </a:r>
            <a:r>
              <a:rPr lang="en-US" altLang="ja-JP" smtClean="0"/>
              <a:t/>
            </a:r>
            <a:br>
              <a:rPr lang="en-US" altLang="ja-JP" smtClean="0"/>
            </a:br>
            <a:r>
              <a:rPr lang="ja-JP" altLang="en-US" smtClean="0"/>
              <a:t>    かるが、単一化できず失敗</a:t>
            </a:r>
            <a:br>
              <a:rPr lang="ja-JP" altLang="en-US" smtClean="0"/>
            </a:br>
            <a:r>
              <a:rPr lang="ja-JP" altLang="en-US" smtClean="0">
                <a:solidFill>
                  <a:schemeClr val="tx2"/>
                </a:solidFill>
              </a:rPr>
              <a:t>⇒</a:t>
            </a:r>
            <a:r>
              <a:rPr lang="ja-JP" altLang="en-US" smtClean="0"/>
              <a:t> </a:t>
            </a:r>
            <a:r>
              <a:rPr lang="ja-JP" altLang="en-US" smtClean="0">
                <a:solidFill>
                  <a:schemeClr val="accent2"/>
                </a:solidFill>
              </a:rPr>
              <a:t>バックトラック</a:t>
            </a:r>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69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Text Box 4"/>
          <p:cNvSpPr txBox="1">
            <a:spLocks noChangeArrowheads="1"/>
          </p:cNvSpPr>
          <p:nvPr/>
        </p:nvSpPr>
        <p:spPr bwMode="auto">
          <a:xfrm>
            <a:off x="1187624" y="4045480"/>
            <a:ext cx="7488238" cy="1255728"/>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360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mortal(Y).</a:t>
            </a:r>
          </a:p>
          <a:p>
            <a:pPr>
              <a:lnSpc>
                <a:spcPct val="70000"/>
              </a:lnSpc>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Y=socrates</a:t>
            </a:r>
          </a:p>
        </p:txBody>
      </p:sp>
      <p:sp>
        <p:nvSpPr>
          <p:cNvPr id="10242" name="Rectangle 2"/>
          <p:cNvSpPr>
            <a:spLocks noGrp="1" noChangeArrowheads="1"/>
          </p:cNvSpPr>
          <p:nvPr>
            <p:ph type="title"/>
          </p:nvPr>
        </p:nvSpPr>
        <p:spPr>
          <a:noFill/>
        </p:spPr>
        <p:txBody>
          <a:bodyPr/>
          <a:lstStyle/>
          <a:p>
            <a:r>
              <a:rPr lang="ja-JP" altLang="en-US" smtClean="0">
                <a:effectLst/>
              </a:rPr>
              <a:t>１</a:t>
            </a:r>
            <a:r>
              <a:rPr lang="en-US" altLang="ja-JP" smtClean="0">
                <a:effectLst/>
              </a:rPr>
              <a:t>.</a:t>
            </a:r>
            <a:r>
              <a:rPr lang="ja-JP" altLang="en-US" smtClean="0">
                <a:effectLst/>
              </a:rPr>
              <a:t>２</a:t>
            </a:r>
            <a:r>
              <a:rPr lang="en-US" altLang="ja-JP" smtClean="0">
                <a:effectLst/>
              </a:rPr>
              <a:t> </a:t>
            </a:r>
            <a:r>
              <a:rPr lang="ja-JP" altLang="en-US" smtClean="0">
                <a:effectLst/>
              </a:rPr>
              <a:t>論理プログラミング</a:t>
            </a:r>
          </a:p>
        </p:txBody>
      </p:sp>
      <p:sp>
        <p:nvSpPr>
          <p:cNvPr id="10243" name="Rectangle 3"/>
          <p:cNvSpPr>
            <a:spLocks noGrp="1" noChangeArrowheads="1"/>
          </p:cNvSpPr>
          <p:nvPr>
            <p:ph type="body" idx="1"/>
          </p:nvPr>
        </p:nvSpPr>
        <p:spPr>
          <a:xfrm>
            <a:off x="682625" y="1981200"/>
            <a:ext cx="7772400" cy="655638"/>
          </a:xfrm>
        </p:spPr>
        <p:txBody>
          <a:bodyPr/>
          <a:lstStyle/>
          <a:p>
            <a:r>
              <a:rPr lang="en-US" altLang="ja-JP" smtClean="0"/>
              <a:t>Prolog</a:t>
            </a:r>
            <a:r>
              <a:rPr lang="ja-JP" altLang="en-US" smtClean="0"/>
              <a:t>の例</a:t>
            </a:r>
          </a:p>
        </p:txBody>
      </p:sp>
      <p:sp useBgFill="1">
        <p:nvSpPr>
          <p:cNvPr id="10244" name="Text Box 4"/>
          <p:cNvSpPr txBox="1">
            <a:spLocks noChangeArrowheads="1"/>
          </p:cNvSpPr>
          <p:nvPr/>
        </p:nvSpPr>
        <p:spPr bwMode="auto">
          <a:xfrm>
            <a:off x="1187450" y="2708275"/>
            <a:ext cx="7488238" cy="1255728"/>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3600">
                <a:latin typeface="ＭＳ ゴシック" pitchFamily="49" charset="-128"/>
                <a:ea typeface="ＭＳ ゴシック" pitchFamily="49" charset="-128"/>
              </a:rPr>
              <a:t> human(socrates).</a:t>
            </a:r>
          </a:p>
          <a:p>
            <a:pPr>
              <a:lnSpc>
                <a:spcPct val="70000"/>
              </a:lnSpc>
              <a:spcBef>
                <a:spcPct val="50000"/>
              </a:spcBef>
            </a:pPr>
            <a:r>
              <a:rPr lang="en-US" altLang="ja-JP" sz="3600">
                <a:latin typeface="ＭＳ ゴシック" pitchFamily="49" charset="-128"/>
                <a:ea typeface="ＭＳ ゴシック" pitchFamily="49" charset="-128"/>
              </a:rPr>
              <a:t> mortal(X) :- human(X</a:t>
            </a:r>
            <a:r>
              <a:rPr lang="en-US" altLang="ja-JP" sz="3600" smtClean="0">
                <a:latin typeface="ＭＳ ゴシック" pitchFamily="49" charset="-128"/>
                <a:ea typeface="ＭＳ ゴシック" pitchFamily="49" charset="-128"/>
              </a:rPr>
              <a:t>).</a:t>
            </a:r>
            <a:endParaRPr lang="en-US" altLang="ja-JP" sz="3600" i="1">
              <a:latin typeface="ＭＳ ゴシック" pitchFamily="49" charset="-128"/>
              <a:ea typeface="ＭＳ ゴシック" pitchFamily="49" charset="-128"/>
            </a:endParaRPr>
          </a:p>
        </p:txBody>
      </p:sp>
      <p:sp>
        <p:nvSpPr>
          <p:cNvPr id="1024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BAD1C65-8452-4B2E-BC48-2F17B85AA707}" type="slidenum">
              <a:rPr lang="ja-JP" altLang="en-US">
                <a:latin typeface="ＭＳ Ｐゴシック" pitchFamily="50" charset="-128"/>
              </a:rPr>
              <a:pPr algn="r"/>
              <a:t>7</a:t>
            </a:fld>
            <a:endParaRPr lang="en-US" altLang="ja-JP">
              <a:latin typeface="ＭＳ Ｐゴシック" pitchFamily="50" charset="-128"/>
            </a:endParaRPr>
          </a:p>
        </p:txBody>
      </p:sp>
      <p:sp useBgFill="1">
        <p:nvSpPr>
          <p:cNvPr id="69638" name="AutoShape 6"/>
          <p:cNvSpPr>
            <a:spLocks noChangeArrowheads="1"/>
          </p:cNvSpPr>
          <p:nvPr/>
        </p:nvSpPr>
        <p:spPr bwMode="auto">
          <a:xfrm>
            <a:off x="6228531" y="5517852"/>
            <a:ext cx="2447925" cy="1079500"/>
          </a:xfrm>
          <a:prstGeom prst="wedgeRectCallout">
            <a:avLst>
              <a:gd name="adj1" fmla="val -31194"/>
              <a:gd name="adj2" fmla="val -231028"/>
            </a:avLst>
          </a:prstGeom>
          <a:ln w="38100">
            <a:solidFill>
              <a:schemeClr val="hlink"/>
            </a:solidFill>
            <a:miter lim="800000"/>
            <a:headEnd/>
            <a:tailEnd/>
          </a:ln>
        </p:spPr>
        <p:txBody>
          <a:bodyPr/>
          <a:lstStyle/>
          <a:p>
            <a:pPr algn="ctr"/>
            <a:r>
              <a:rPr lang="ja-JP" altLang="en-US" sz="3200"/>
              <a:t>事実と規則（プログラム</a:t>
            </a:r>
            <a:r>
              <a:rPr lang="en-US" altLang="ja-JP" sz="3200"/>
              <a:t>)</a:t>
            </a:r>
          </a:p>
        </p:txBody>
      </p:sp>
      <p:sp>
        <p:nvSpPr>
          <p:cNvPr id="69639" name="AutoShape 7"/>
          <p:cNvSpPr>
            <a:spLocks/>
          </p:cNvSpPr>
          <p:nvPr/>
        </p:nvSpPr>
        <p:spPr bwMode="auto">
          <a:xfrm>
            <a:off x="6372225" y="2924175"/>
            <a:ext cx="217488" cy="1008063"/>
          </a:xfrm>
          <a:prstGeom prst="rightBrace">
            <a:avLst>
              <a:gd name="adj1" fmla="val 38625"/>
              <a:gd name="adj2" fmla="val 50000"/>
            </a:avLst>
          </a:prstGeom>
          <a:noFill/>
          <a:ln w="57150">
            <a:solidFill>
              <a:schemeClr val="hlink"/>
            </a:solidFill>
            <a:round/>
            <a:headEnd/>
            <a:tailEnd/>
          </a:ln>
        </p:spPr>
        <p:txBody>
          <a:bodyPr wrap="none" anchor="ctr"/>
          <a:lstStyle/>
          <a:p>
            <a:endParaRPr lang="ja-JP" altLang="en-US"/>
          </a:p>
        </p:txBody>
      </p:sp>
      <p:sp useBgFill="1">
        <p:nvSpPr>
          <p:cNvPr id="69640" name="AutoShape 8"/>
          <p:cNvSpPr>
            <a:spLocks noChangeArrowheads="1"/>
          </p:cNvSpPr>
          <p:nvPr/>
        </p:nvSpPr>
        <p:spPr bwMode="auto">
          <a:xfrm>
            <a:off x="2339975" y="5518051"/>
            <a:ext cx="1511300" cy="503237"/>
          </a:xfrm>
          <a:prstGeom prst="wedgeRectCallout">
            <a:avLst>
              <a:gd name="adj1" fmla="val 16384"/>
              <a:gd name="adj2" fmla="val -105204"/>
            </a:avLst>
          </a:prstGeom>
          <a:ln w="38100">
            <a:solidFill>
              <a:schemeClr val="hlink"/>
            </a:solidFill>
            <a:miter lim="800000"/>
            <a:headEnd/>
            <a:tailEnd/>
          </a:ln>
        </p:spPr>
        <p:txBody>
          <a:bodyPr/>
          <a:lstStyle/>
          <a:p>
            <a:pPr algn="ctr">
              <a:lnSpc>
                <a:spcPct val="80000"/>
              </a:lnSpc>
            </a:pPr>
            <a:r>
              <a:rPr lang="ja-JP" altLang="en-US" sz="3200"/>
              <a:t>回答</a:t>
            </a:r>
          </a:p>
        </p:txBody>
      </p:sp>
      <p:sp useBgFill="1">
        <p:nvSpPr>
          <p:cNvPr id="69641" name="AutoShape 9"/>
          <p:cNvSpPr>
            <a:spLocks noChangeArrowheads="1"/>
          </p:cNvSpPr>
          <p:nvPr/>
        </p:nvSpPr>
        <p:spPr bwMode="auto">
          <a:xfrm>
            <a:off x="4356100" y="5518051"/>
            <a:ext cx="1511300" cy="503237"/>
          </a:xfrm>
          <a:prstGeom prst="wedgeRectCallout">
            <a:avLst>
              <a:gd name="adj1" fmla="val -57250"/>
              <a:gd name="adj2" fmla="val -223185"/>
            </a:avLst>
          </a:prstGeom>
          <a:ln w="38100">
            <a:solidFill>
              <a:schemeClr val="hlink"/>
            </a:solidFill>
            <a:miter lim="800000"/>
            <a:headEnd/>
            <a:tailEnd/>
          </a:ln>
        </p:spPr>
        <p:txBody>
          <a:bodyPr/>
          <a:lstStyle/>
          <a:p>
            <a:pPr algn="ctr">
              <a:lnSpc>
                <a:spcPct val="80000"/>
              </a:lnSpc>
            </a:pPr>
            <a:r>
              <a:rPr lang="ja-JP" altLang="en-US" sz="3200"/>
              <a:t>質問</a:t>
            </a:r>
          </a:p>
        </p:txBody>
      </p:sp>
      <p:sp>
        <p:nvSpPr>
          <p:cNvPr id="10250" name="Text Box 10"/>
          <p:cNvSpPr txBox="1">
            <a:spLocks noChangeArrowheads="1"/>
          </p:cNvSpPr>
          <p:nvPr/>
        </p:nvSpPr>
        <p:spPr bwMode="auto">
          <a:xfrm>
            <a:off x="7669213" y="333375"/>
            <a:ext cx="1150937" cy="679450"/>
          </a:xfrm>
          <a:prstGeom prst="rect">
            <a:avLst/>
          </a:prstGeom>
          <a:noFill/>
          <a:ln w="38100">
            <a:solidFill>
              <a:schemeClr val="tx2"/>
            </a:solidFill>
            <a:miter lim="800000"/>
            <a:headEnd/>
            <a:tailEnd/>
          </a:ln>
        </p:spPr>
        <p:txBody>
          <a:bodyPr>
            <a:spAutoFit/>
          </a:bodyPr>
          <a:lstStyle/>
          <a:p>
            <a:pPr algn="ctr">
              <a:spcBef>
                <a:spcPct val="50000"/>
              </a:spcBef>
            </a:pPr>
            <a:r>
              <a:rPr lang="ja-JP" altLang="en-US" sz="3600">
                <a:solidFill>
                  <a:schemeClr val="tx2"/>
                </a:solidFill>
              </a:rPr>
              <a:t>復習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animEffect transition="in" filter="blinds(horizontal)">
                                      <p:cBhvr>
                                        <p:cTn id="7" dur="500"/>
                                        <p:tgtEl>
                                          <p:spTgt spid="696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38"/>
                                        </p:tgtEl>
                                        <p:attrNameLst>
                                          <p:attrName>style.visibility</p:attrName>
                                        </p:attrNameLst>
                                      </p:cBhvr>
                                      <p:to>
                                        <p:strVal val="visible"/>
                                      </p:to>
                                    </p:set>
                                    <p:animEffect transition="in" filter="blinds(horizontal)">
                                      <p:cBhvr>
                                        <p:cTn id="10" dur="500"/>
                                        <p:tgtEl>
                                          <p:spTgt spid="6963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9641"/>
                                        </p:tgtEl>
                                        <p:attrNameLst>
                                          <p:attrName>style.visibility</p:attrName>
                                        </p:attrNameLst>
                                      </p:cBhvr>
                                      <p:to>
                                        <p:strVal val="visible"/>
                                      </p:to>
                                    </p:set>
                                    <p:animEffect transition="in" filter="blinds(horizontal)">
                                      <p:cBhvr>
                                        <p:cTn id="15" dur="500"/>
                                        <p:tgtEl>
                                          <p:spTgt spid="6964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9640"/>
                                        </p:tgtEl>
                                        <p:attrNameLst>
                                          <p:attrName>style.visibility</p:attrName>
                                        </p:attrNameLst>
                                      </p:cBhvr>
                                      <p:to>
                                        <p:strVal val="visible"/>
                                      </p:to>
                                    </p:set>
                                    <p:animEffect transition="in" filter="blinds(horizontal)">
                                      <p:cBhvr>
                                        <p:cTn id="20" dur="500"/>
                                        <p:tgtEl>
                                          <p:spTgt spid="69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nimBg="1"/>
      <p:bldP spid="69639" grpId="0" animBg="1"/>
      <p:bldP spid="69640" grpId="0" animBg="1"/>
      <p:bldP spid="6964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kumimoji="1" lang="ja-JP" altLang="en-US"/>
          </a:p>
        </p:txBody>
      </p:sp>
      <p:sp>
        <p:nvSpPr>
          <p:cNvPr id="3" name="コンテンツ プレースホルダ 2"/>
          <p:cNvSpPr>
            <a:spLocks noGrp="1"/>
          </p:cNvSpPr>
          <p:nvPr>
            <p:ph idx="1"/>
          </p:nvPr>
        </p:nvSpPr>
        <p:spPr>
          <a:xfrm>
            <a:off x="682624" y="1981200"/>
            <a:ext cx="7921823" cy="4544144"/>
          </a:xfrm>
        </p:spPr>
        <p:txBody>
          <a:bodyPr/>
          <a:lstStyle/>
          <a:p>
            <a:pPr marL="985838" lvl="1" indent="-528638">
              <a:spcBef>
                <a:spcPts val="600"/>
              </a:spcBef>
              <a:buSzPct val="85000"/>
              <a:buFont typeface="+mj-ea"/>
              <a:buAutoNum type="circleNumDbPlain" startAt="8"/>
            </a:pPr>
            <a:r>
              <a:rPr lang="ja-JP" altLang="en-US" smtClean="0"/>
              <a:t>別の </a:t>
            </a:r>
            <a:r>
              <a:rPr lang="en-US" altLang="ja-JP" smtClean="0"/>
              <a:t>mother </a:t>
            </a:r>
            <a:r>
              <a:rPr lang="ja-JP" altLang="en-US" smtClean="0"/>
              <a:t>をヘッド部とする述語を探す</a:t>
            </a:r>
            <a:r>
              <a:rPr lang="en-US" altLang="ja-JP" smtClean="0"/>
              <a:t/>
            </a:r>
            <a:br>
              <a:rPr lang="en-US" altLang="ja-JP" smtClean="0"/>
            </a:br>
            <a:r>
              <a:rPr lang="ja-JP" altLang="en-US" smtClean="0">
                <a:solidFill>
                  <a:schemeClr val="tx2"/>
                </a:solidFill>
              </a:rPr>
              <a:t>⇒</a:t>
            </a:r>
            <a:r>
              <a:rPr lang="ja-JP" altLang="en-US" smtClean="0"/>
              <a:t> </a:t>
            </a:r>
            <a:r>
              <a:rPr lang="en-US" altLang="ja-JP" smtClean="0"/>
              <a:t>mother(keiko, hanako). </a:t>
            </a:r>
            <a:r>
              <a:rPr lang="ja-JP" altLang="en-US" smtClean="0"/>
              <a:t>を見つ</a:t>
            </a:r>
            <a:r>
              <a:rPr lang="en-US" altLang="ja-JP" smtClean="0"/>
              <a:t/>
            </a:r>
            <a:br>
              <a:rPr lang="en-US" altLang="ja-JP" smtClean="0"/>
            </a:br>
            <a:r>
              <a:rPr lang="ja-JP" altLang="en-US" smtClean="0"/>
              <a:t>    ける</a:t>
            </a:r>
            <a:r>
              <a:rPr lang="en-US" altLang="ja-JP" smtClean="0"/>
              <a:t/>
            </a:r>
            <a:br>
              <a:rPr lang="en-US" altLang="ja-JP" smtClean="0"/>
            </a:br>
            <a:r>
              <a:rPr lang="ja-JP" altLang="en-US" smtClean="0">
                <a:solidFill>
                  <a:schemeClr val="tx2"/>
                </a:solidFill>
              </a:rPr>
              <a:t>⇒</a:t>
            </a:r>
            <a:r>
              <a:rPr lang="ja-JP" altLang="en-US" smtClean="0"/>
              <a:t> </a:t>
            </a:r>
            <a:r>
              <a:rPr lang="en-US" altLang="ja-JP" smtClean="0"/>
              <a:t>mother(keiko, hanako)</a:t>
            </a:r>
            <a:r>
              <a:rPr lang="ja-JP" altLang="en-US" smtClean="0"/>
              <a:t> が真</a:t>
            </a:r>
            <a:r>
              <a:rPr lang="en-US" altLang="ja-JP" smtClean="0"/>
              <a:t/>
            </a:r>
            <a:br>
              <a:rPr lang="en-US" altLang="ja-JP" smtClean="0"/>
            </a:br>
            <a:r>
              <a:rPr lang="ja-JP" altLang="en-US" smtClean="0">
                <a:solidFill>
                  <a:schemeClr val="tx2"/>
                </a:solidFill>
              </a:rPr>
              <a:t>⇒</a:t>
            </a:r>
            <a:r>
              <a:rPr lang="ja-JP" altLang="en-US" smtClean="0"/>
              <a:t> </a:t>
            </a:r>
            <a:r>
              <a:rPr lang="en-US" altLang="ja-JP" smtClean="0"/>
              <a:t>parent(keiko, hanako)</a:t>
            </a:r>
            <a:r>
              <a:rPr lang="ja-JP" altLang="en-US" smtClean="0"/>
              <a:t> が真</a:t>
            </a:r>
            <a:endParaRPr lang="en-US" altLang="ja-JP" smtClean="0"/>
          </a:p>
          <a:p>
            <a:pPr marL="985838" lvl="1" indent="-528638">
              <a:spcBef>
                <a:spcPts val="600"/>
              </a:spcBef>
              <a:buSzPct val="85000"/>
              <a:buFont typeface="+mj-ea"/>
              <a:buAutoNum type="circleNumDbPlain" startAt="8"/>
            </a:pPr>
            <a:r>
              <a:rPr lang="ja-JP" altLang="en-US" smtClean="0"/>
              <a:t>ゴール節が真となったので、</a:t>
            </a:r>
            <a:r>
              <a:rPr lang="en-US" altLang="ja-JP" smtClean="0"/>
              <a:t>true.</a:t>
            </a:r>
            <a:r>
              <a:rPr lang="ja-JP" altLang="en-US" smtClean="0"/>
              <a:t>を返して終了</a:t>
            </a:r>
            <a:r>
              <a:rPr lang="en-US" altLang="ja-JP" smtClean="0"/>
              <a:t/>
            </a:r>
            <a:br>
              <a:rPr lang="en-US" altLang="ja-JP" smtClean="0"/>
            </a:br>
            <a:r>
              <a:rPr kumimoji="1" lang="en-US" altLang="ja-JP" smtClean="0"/>
              <a:t/>
            </a:r>
            <a:br>
              <a:rPr kumimoji="1" lang="en-US" altLang="ja-JP" smtClean="0"/>
            </a:br>
            <a:endParaRPr lang="en-US" altLang="ja-JP" smtClean="0"/>
          </a:p>
          <a:p>
            <a:pPr marL="1073150" lvl="1" indent="-615950">
              <a:lnSpc>
                <a:spcPct val="90000"/>
              </a:lnSpc>
              <a:spcBef>
                <a:spcPts val="600"/>
              </a:spcBef>
              <a:buSzPct val="85000"/>
              <a:buFont typeface="+mj-ea"/>
              <a:buAutoNum type="circleNumDbPlain" startAt="8"/>
            </a:pPr>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E2736E-96A1-4B8E-9FE6-370ADE277168}" type="slidenum">
              <a:rPr lang="ja-JP" altLang="en-US">
                <a:latin typeface="ＭＳ Ｐゴシック" pitchFamily="50" charset="-128"/>
              </a:rPr>
              <a:pPr algn="r"/>
              <a:t>70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lang="en-US" altLang="ja-JP" smtClean="0">
              <a:effectLst/>
            </a:endParaRPr>
          </a:p>
        </p:txBody>
      </p:sp>
      <p:sp>
        <p:nvSpPr>
          <p:cNvPr id="135171" name="Rectangle 3"/>
          <p:cNvSpPr>
            <a:spLocks noGrp="1" noChangeArrowheads="1"/>
          </p:cNvSpPr>
          <p:nvPr>
            <p:ph idx="4294967295"/>
          </p:nvPr>
        </p:nvSpPr>
        <p:spPr>
          <a:xfrm>
            <a:off x="682625" y="1981200"/>
            <a:ext cx="7772400" cy="4543425"/>
          </a:xfrm>
        </p:spPr>
        <p:txBody>
          <a:bodyPr/>
          <a:lstStyle/>
          <a:p>
            <a:pPr eaLnBrk="1" hangingPunct="1"/>
            <a:r>
              <a:rPr lang="ja-JP" altLang="en-US" smtClean="0"/>
              <a:t>強制バックトラック</a:t>
            </a:r>
          </a:p>
          <a:p>
            <a:pPr lvl="1" eaLnBrk="1" hangingPunct="1"/>
            <a:r>
              <a:rPr lang="en-US" altLang="ja-JP" smtClean="0"/>
              <a:t>true</a:t>
            </a:r>
            <a:r>
              <a:rPr lang="ja-JP" altLang="en-US" smtClean="0"/>
              <a:t>となった（解が一つ見つかった）後も、ユーザが セミコロンを入力すると、バックトラックを行い次の解を探す</a:t>
            </a:r>
          </a:p>
        </p:txBody>
      </p:sp>
      <p:sp>
        <p:nvSpPr>
          <p:cNvPr id="135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E87C76A-60F8-44DF-A255-A24A4A84AC05}" type="slidenum">
              <a:rPr lang="ja-JP" altLang="en-US">
                <a:latin typeface="ＭＳ Ｐゴシック" pitchFamily="50" charset="-128"/>
              </a:rPr>
              <a:pPr algn="r"/>
              <a:t>71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２ </a:t>
            </a:r>
            <a:r>
              <a:rPr lang="en-US" altLang="ja-JP" smtClean="0">
                <a:effectLst/>
              </a:rPr>
              <a:t>Prolog</a:t>
            </a:r>
            <a:r>
              <a:rPr lang="ja-JP" altLang="en-US" smtClean="0">
                <a:effectLst/>
              </a:rPr>
              <a:t>の動作：バックトラック</a:t>
            </a:r>
            <a:endParaRPr lang="en-US" altLang="ja-JP" smtClean="0">
              <a:effectLst/>
            </a:endParaRPr>
          </a:p>
        </p:txBody>
      </p:sp>
      <p:sp>
        <p:nvSpPr>
          <p:cNvPr id="137219" name="Rectangle 3"/>
          <p:cNvSpPr>
            <a:spLocks noGrp="1" noChangeArrowheads="1"/>
          </p:cNvSpPr>
          <p:nvPr>
            <p:ph idx="4294967295"/>
          </p:nvPr>
        </p:nvSpPr>
        <p:spPr>
          <a:xfrm>
            <a:off x="682625" y="1844675"/>
            <a:ext cx="7772400" cy="655638"/>
          </a:xfrm>
        </p:spPr>
        <p:txBody>
          <a:bodyPr/>
          <a:lstStyle/>
          <a:p>
            <a:pPr lvl="1" eaLnBrk="1" hangingPunct="1"/>
            <a:r>
              <a:rPr lang="ja-JP" altLang="en-US" smtClean="0"/>
              <a:t>強制バックトラックの例</a:t>
            </a:r>
          </a:p>
        </p:txBody>
      </p:sp>
      <p:sp>
        <p:nvSpPr>
          <p:cNvPr id="1372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61AFDAD-CA2E-4C2F-B96D-E5DE059D2A5C}" type="slidenum">
              <a:rPr lang="ja-JP" altLang="en-US">
                <a:latin typeface="ＭＳ Ｐゴシック" pitchFamily="50" charset="-128"/>
              </a:rPr>
              <a:pPr algn="r"/>
              <a:t>72</a:t>
            </a:fld>
            <a:endParaRPr lang="en-US" altLang="ja-JP">
              <a:latin typeface="ＭＳ Ｐゴシック" pitchFamily="50" charset="-128"/>
            </a:endParaRPr>
          </a:p>
        </p:txBody>
      </p:sp>
      <p:sp useBgFill="1">
        <p:nvSpPr>
          <p:cNvPr id="6" name="Text Box 6"/>
          <p:cNvSpPr txBox="1">
            <a:spLocks noChangeArrowheads="1"/>
          </p:cNvSpPr>
          <p:nvPr/>
        </p:nvSpPr>
        <p:spPr bwMode="auto">
          <a:xfrm>
            <a:off x="1547664" y="2710310"/>
            <a:ext cx="7272659" cy="2806922"/>
          </a:xfrm>
          <a:prstGeom prst="rect">
            <a:avLst/>
          </a:prstGeom>
          <a:ln w="38100">
            <a:solidFill>
              <a:schemeClr val="accent2"/>
            </a:solidFill>
            <a:miter lim="800000"/>
            <a:headEnd/>
            <a:tailEnd/>
          </a:ln>
          <a:effectLst/>
        </p:spPr>
        <p:txBody>
          <a:bodyPr wrap="square">
            <a:spAutoFit/>
          </a:bodyPr>
          <a:lstStyle/>
          <a:p>
            <a:pPr>
              <a:lnSpc>
                <a:spcPct val="90000"/>
              </a:lnSpc>
              <a:spcBef>
                <a:spcPct val="50000"/>
              </a:spcBef>
            </a:pP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father(jiro,L),father(L,M).</a:t>
            </a:r>
            <a:endParaRPr lang="en-US" altLang="ja-JP" sz="3600">
              <a:latin typeface="ＭＳ ゴシック" pitchFamily="49" charset="-128"/>
              <a:ea typeface="ＭＳ ゴシック" pitchFamily="49" charset="-128"/>
            </a:endParaRPr>
          </a:p>
          <a:p>
            <a:pPr>
              <a:lnSpc>
                <a:spcPct val="50000"/>
              </a:lnSpc>
              <a:spcBef>
                <a:spcPct val="50000"/>
              </a:spcBef>
            </a:pPr>
            <a:r>
              <a:rPr lang="en-US" altLang="ja-JP" sz="3600" i="1">
                <a:latin typeface="ＭＳ ゴシック" pitchFamily="49" charset="-128"/>
                <a:ea typeface="ＭＳ ゴシック" pitchFamily="49" charset="-128"/>
              </a:rPr>
              <a:t> L = </a:t>
            </a:r>
            <a:r>
              <a:rPr lang="en-US" altLang="ja-JP" sz="3600" i="1" smtClean="0">
                <a:latin typeface="ＭＳ ゴシック" pitchFamily="49" charset="-128"/>
                <a:ea typeface="ＭＳ ゴシック" pitchFamily="49" charset="-128"/>
              </a:rPr>
              <a:t>yoshio,</a:t>
            </a:r>
            <a:endParaRPr lang="en-US" altLang="ja-JP" sz="3600" i="1">
              <a:latin typeface="ＭＳ ゴシック" pitchFamily="49" charset="-128"/>
              <a:ea typeface="ＭＳ ゴシック" pitchFamily="49" charset="-128"/>
            </a:endParaRPr>
          </a:p>
          <a:p>
            <a:pPr>
              <a:lnSpc>
                <a:spcPct val="50000"/>
              </a:lnSpc>
              <a:spcBef>
                <a:spcPct val="50000"/>
              </a:spcBef>
            </a:pPr>
            <a:r>
              <a:rPr lang="en-US" altLang="ja-JP" sz="3600" i="1">
                <a:latin typeface="ＭＳ ゴシック" pitchFamily="49" charset="-128"/>
                <a:ea typeface="ＭＳ ゴシック" pitchFamily="49" charset="-128"/>
              </a:rPr>
              <a:t> M = </a:t>
            </a:r>
            <a:r>
              <a:rPr lang="en-US" altLang="ja-JP" sz="3600" i="1" smtClean="0">
                <a:latin typeface="ＭＳ ゴシック" pitchFamily="49" charset="-128"/>
                <a:ea typeface="ＭＳ ゴシック" pitchFamily="49" charset="-128"/>
              </a:rPr>
              <a:t>ichiro </a:t>
            </a:r>
            <a:endParaRPr lang="ja-JP" altLang="en-US" sz="3600" smtClean="0">
              <a:latin typeface="ＭＳ ゴシック" pitchFamily="49" charset="-128"/>
              <a:ea typeface="ＭＳ ゴシック" pitchFamily="49" charset="-128"/>
            </a:endParaRPr>
          </a:p>
          <a:p>
            <a:pPr>
              <a:lnSpc>
                <a:spcPct val="50000"/>
              </a:lnSpc>
              <a:spcBef>
                <a:spcPct val="50000"/>
              </a:spcBef>
            </a:pPr>
            <a:r>
              <a:rPr lang="ja-JP" altLang="en-US" sz="3600" i="1" smtClean="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L = yoshio,</a:t>
            </a:r>
          </a:p>
          <a:p>
            <a:pPr>
              <a:lnSpc>
                <a:spcPct val="50000"/>
              </a:lnSpc>
              <a:spcBef>
                <a:spcPct val="50000"/>
              </a:spcBef>
            </a:pPr>
            <a:r>
              <a:rPr lang="en-US" altLang="ja-JP" sz="3600" i="1" smtClean="0">
                <a:latin typeface="ＭＳ ゴシック" pitchFamily="49" charset="-128"/>
                <a:ea typeface="ＭＳ ゴシック" pitchFamily="49" charset="-128"/>
              </a:rPr>
              <a:t> M </a:t>
            </a:r>
            <a:r>
              <a:rPr lang="en-US" altLang="ja-JP" sz="3600" i="1">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reiko.</a:t>
            </a:r>
            <a:endParaRPr lang="ja-JP" altLang="en-US" sz="3600" i="1">
              <a:latin typeface="ＭＳ ゴシック" pitchFamily="49" charset="-128"/>
              <a:ea typeface="ＭＳ ゴシック" pitchFamily="49" charset="-128"/>
            </a:endParaRPr>
          </a:p>
        </p:txBody>
      </p:sp>
      <p:sp>
        <p:nvSpPr>
          <p:cNvPr id="7" name="テキスト ボックス 6"/>
          <p:cNvSpPr txBox="1"/>
          <p:nvPr/>
        </p:nvSpPr>
        <p:spPr>
          <a:xfrm>
            <a:off x="4211960" y="3789040"/>
            <a:ext cx="432048" cy="646331"/>
          </a:xfrm>
          <a:prstGeom prst="rect">
            <a:avLst/>
          </a:prstGeom>
          <a:noFill/>
        </p:spPr>
        <p:txBody>
          <a:bodyPr wrap="square" rtlCol="0">
            <a:spAutoFit/>
          </a:bodyPr>
          <a:lstStyle/>
          <a:p>
            <a:r>
              <a:rPr kumimoji="1" lang="ja-JP" altLang="en-US" sz="3600" smtClean="0"/>
              <a:t>；</a:t>
            </a:r>
            <a:endParaRPr kumimoji="1" lang="ja-JP" altLang="en-US" sz="3600"/>
          </a:p>
        </p:txBody>
      </p:sp>
      <p:sp>
        <p:nvSpPr>
          <p:cNvPr id="8" name="左矢印 7"/>
          <p:cNvSpPr/>
          <p:nvPr/>
        </p:nvSpPr>
        <p:spPr bwMode="auto">
          <a:xfrm>
            <a:off x="4788024" y="4077072"/>
            <a:ext cx="720080" cy="216024"/>
          </a:xfrm>
          <a:prstGeom prst="leftArrow">
            <a:avLst/>
          </a:prstGeom>
          <a:solidFill>
            <a:schemeClr val="accent2"/>
          </a:solidFill>
          <a:ln w="381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wipe(left)">
                                      <p:cBhvr>
                                        <p:cTn id="14" dur="500"/>
                                        <p:tgtEl>
                                          <p:spTgt spid="6">
                                            <p:txEl>
                                              <p:pRg st="3" end="3"/>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wipe(left)">
                                      <p:cBhvr>
                                        <p:cTn id="1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３ </a:t>
            </a:r>
            <a:r>
              <a:rPr lang="en-US" altLang="ja-JP" smtClean="0"/>
              <a:t>Prolog</a:t>
            </a:r>
            <a:r>
              <a:rPr lang="ja-JP" altLang="en-US" smtClean="0"/>
              <a:t>の動作 ： カット</a:t>
            </a:r>
          </a:p>
        </p:txBody>
      </p:sp>
      <p:sp>
        <p:nvSpPr>
          <p:cNvPr id="126979" name="Rectangle 3"/>
          <p:cNvSpPr>
            <a:spLocks noGrp="1" noChangeArrowheads="1"/>
          </p:cNvSpPr>
          <p:nvPr>
            <p:ph idx="4294967295"/>
          </p:nvPr>
        </p:nvSpPr>
        <p:spPr>
          <a:xfrm>
            <a:off x="682625" y="1981200"/>
            <a:ext cx="7772400" cy="4543425"/>
          </a:xfrm>
        </p:spPr>
        <p:txBody>
          <a:bodyPr/>
          <a:lstStyle/>
          <a:p>
            <a:pPr eaLnBrk="1" hangingPunct="1"/>
            <a:r>
              <a:rPr lang="ja-JP" altLang="en-US" smtClean="0"/>
              <a:t>バックトラックを続けると、探索空間全体を調べる</a:t>
            </a:r>
          </a:p>
          <a:p>
            <a:pPr lvl="1" eaLnBrk="1" hangingPunct="1"/>
            <a:r>
              <a:rPr lang="ja-JP" altLang="en-US" smtClean="0"/>
              <a:t>余分な（無駄な）探索を続けることがある</a:t>
            </a:r>
          </a:p>
        </p:txBody>
      </p:sp>
      <p:sp>
        <p:nvSpPr>
          <p:cNvPr id="1269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C03128B-C8BB-4ADB-BBCB-A67A92744B6C}" type="slidenum">
              <a:rPr lang="ja-JP" altLang="en-US">
                <a:latin typeface="ＭＳ Ｐゴシック" pitchFamily="50" charset="-128"/>
              </a:rPr>
              <a:pPr algn="r"/>
              <a:t>73</a:t>
            </a:fld>
            <a:endParaRPr lang="en-US" altLang="ja-JP">
              <a:latin typeface="ＭＳ Ｐゴシック" pitchFamily="50" charset="-128"/>
            </a:endParaRPr>
          </a:p>
        </p:txBody>
      </p:sp>
      <p:sp>
        <p:nvSpPr>
          <p:cNvPr id="126981" name="AutoShape 5"/>
          <p:cNvSpPr>
            <a:spLocks noChangeArrowheads="1"/>
          </p:cNvSpPr>
          <p:nvPr/>
        </p:nvSpPr>
        <p:spPr bwMode="auto">
          <a:xfrm>
            <a:off x="2700338" y="4437063"/>
            <a:ext cx="1655762" cy="504825"/>
          </a:xfrm>
          <a:prstGeom prst="downArrow">
            <a:avLst>
              <a:gd name="adj1" fmla="val 50000"/>
              <a:gd name="adj2" fmla="val 25000"/>
            </a:avLst>
          </a:prstGeom>
          <a:solidFill>
            <a:schemeClr val="accent2"/>
          </a:solidFill>
          <a:ln w="38100">
            <a:solidFill>
              <a:schemeClr val="accent2"/>
            </a:solidFill>
            <a:miter lim="800000"/>
            <a:headEnd/>
            <a:tailEnd/>
          </a:ln>
          <a:effectLst/>
        </p:spPr>
        <p:txBody>
          <a:bodyPr vert="eaVert" wrap="none" anchor="ctr"/>
          <a:lstStyle/>
          <a:p>
            <a:endParaRPr lang="ja-JP" altLang="en-US"/>
          </a:p>
        </p:txBody>
      </p:sp>
      <p:sp>
        <p:nvSpPr>
          <p:cNvPr id="126982" name="Text Box 6"/>
          <p:cNvSpPr txBox="1">
            <a:spLocks noChangeArrowheads="1"/>
          </p:cNvSpPr>
          <p:nvPr/>
        </p:nvSpPr>
        <p:spPr bwMode="auto">
          <a:xfrm>
            <a:off x="828675" y="5013325"/>
            <a:ext cx="7704138" cy="641350"/>
          </a:xfrm>
          <a:prstGeom prst="rect">
            <a:avLst/>
          </a:prstGeom>
          <a:noFill/>
          <a:ln w="9525">
            <a:noFill/>
            <a:miter lim="800000"/>
            <a:headEnd/>
            <a:tailEnd/>
          </a:ln>
          <a:effectLst/>
        </p:spPr>
        <p:txBody>
          <a:bodyPr>
            <a:spAutoFit/>
          </a:bodyPr>
          <a:lstStyle/>
          <a:p>
            <a:pPr>
              <a:spcBef>
                <a:spcPct val="50000"/>
              </a:spcBef>
            </a:pPr>
            <a:r>
              <a:rPr lang="ja-JP" altLang="en-US" sz="3600" i="1" u="sng">
                <a:solidFill>
                  <a:schemeClr val="accent2"/>
                </a:solidFill>
              </a:rPr>
              <a:t>カット</a:t>
            </a:r>
            <a:r>
              <a:rPr lang="ja-JP" altLang="en-US" sz="3600"/>
              <a:t> により、バックトラックを制御する</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３</a:t>
            </a:r>
            <a:r>
              <a:rPr lang="en-US" altLang="ja-JP" smtClean="0">
                <a:effectLst/>
              </a:rPr>
              <a:t>.</a:t>
            </a:r>
            <a:r>
              <a:rPr lang="ja-JP" altLang="en-US" smtClean="0">
                <a:effectLst/>
              </a:rPr>
              <a:t>３ </a:t>
            </a:r>
            <a:r>
              <a:rPr lang="en-US" altLang="ja-JP" smtClean="0"/>
              <a:t>Prolog</a:t>
            </a:r>
            <a:r>
              <a:rPr lang="ja-JP" altLang="en-US" smtClean="0"/>
              <a:t>の動作 ： カット</a:t>
            </a:r>
            <a:endParaRPr lang="en-US" altLang="ja-JP" smtClean="0"/>
          </a:p>
        </p:txBody>
      </p:sp>
      <p:sp>
        <p:nvSpPr>
          <p:cNvPr id="129027" name="Rectangle 3"/>
          <p:cNvSpPr>
            <a:spLocks noGrp="1" noChangeArrowheads="1"/>
          </p:cNvSpPr>
          <p:nvPr>
            <p:ph idx="4294967295"/>
          </p:nvPr>
        </p:nvSpPr>
        <p:spPr>
          <a:xfrm>
            <a:off x="682625" y="1844675"/>
            <a:ext cx="7772400" cy="4543425"/>
          </a:xfrm>
        </p:spPr>
        <p:txBody>
          <a:bodyPr/>
          <a:lstStyle/>
          <a:p>
            <a:pPr eaLnBrk="1" hangingPunct="1">
              <a:lnSpc>
                <a:spcPct val="100000"/>
              </a:lnSpc>
            </a:pPr>
            <a:r>
              <a:rPr lang="ja-JP" altLang="en-US" smtClean="0"/>
              <a:t>組込み述語 ！を評価（実行）すると、以降の節を探索しない</a:t>
            </a:r>
            <a:endParaRPr lang="en-US" altLang="ja-JP" smtClean="0"/>
          </a:p>
          <a:p>
            <a:pPr eaLnBrk="1" hangingPunct="1">
              <a:lnSpc>
                <a:spcPct val="100000"/>
              </a:lnSpc>
              <a:buNone/>
            </a:pPr>
            <a:r>
              <a:rPr lang="en-US" altLang="ja-JP" smtClean="0"/>
              <a:t>	</a:t>
            </a:r>
            <a:r>
              <a:rPr lang="ja-JP" altLang="en-US" smtClean="0"/>
              <a:t>（そこを後戻りできない）</a:t>
            </a:r>
          </a:p>
          <a:p>
            <a:pPr lvl="1" eaLnBrk="1" hangingPunct="1"/>
            <a:r>
              <a:rPr lang="ja-JP" altLang="en-US" smtClean="0"/>
              <a:t>カットは、最初の実行では無条件に成功する</a:t>
            </a:r>
          </a:p>
          <a:p>
            <a:pPr lvl="1" eaLnBrk="1" hangingPunct="1"/>
            <a:r>
              <a:rPr lang="ja-JP" altLang="en-US" smtClean="0"/>
              <a:t>それ以前に実行されたゴールの再試行と、次の規則の探索を禁止 </a:t>
            </a:r>
          </a:p>
        </p:txBody>
      </p:sp>
      <p:sp>
        <p:nvSpPr>
          <p:cNvPr id="1290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4B3882E-9DF9-41A1-8E37-FB087F2D1A45}" type="slidenum">
              <a:rPr lang="ja-JP" altLang="en-US">
                <a:latin typeface="ＭＳ Ｐゴシック" pitchFamily="50" charset="-128"/>
              </a:rPr>
              <a:pPr algn="r"/>
              <a:t>74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noFill/>
          <a:ln/>
        </p:spPr>
        <p:txBody>
          <a:bodyPr/>
          <a:lstStyle/>
          <a:p>
            <a:r>
              <a:rPr lang="ja-JP" altLang="en-US" smtClean="0">
                <a:effectLst/>
              </a:rPr>
              <a:t>３</a:t>
            </a:r>
            <a:r>
              <a:rPr lang="en-US" altLang="ja-JP" smtClean="0">
                <a:effectLst/>
              </a:rPr>
              <a:t>.</a:t>
            </a:r>
            <a:r>
              <a:rPr lang="ja-JP" altLang="en-US" smtClean="0">
                <a:effectLst/>
              </a:rPr>
              <a:t>３ </a:t>
            </a:r>
            <a:r>
              <a:rPr lang="en-US" altLang="ja-JP" smtClean="0"/>
              <a:t>Prolog</a:t>
            </a:r>
            <a:r>
              <a:rPr lang="ja-JP" altLang="en-US" smtClean="0"/>
              <a:t>の動作 ： カット</a:t>
            </a:r>
          </a:p>
        </p:txBody>
      </p:sp>
      <p:sp>
        <p:nvSpPr>
          <p:cNvPr id="148483" name="Rectangle 3"/>
          <p:cNvSpPr>
            <a:spLocks noGrp="1" noChangeArrowheads="1"/>
          </p:cNvSpPr>
          <p:nvPr>
            <p:ph type="body" idx="1"/>
          </p:nvPr>
        </p:nvSpPr>
        <p:spPr>
          <a:xfrm>
            <a:off x="682625" y="1773238"/>
            <a:ext cx="7772400" cy="727075"/>
          </a:xfrm>
        </p:spPr>
        <p:txBody>
          <a:bodyPr/>
          <a:lstStyle/>
          <a:p>
            <a:pPr lvl="1"/>
            <a:r>
              <a:rPr lang="ja-JP" altLang="en-US" smtClean="0"/>
              <a:t>カットの動作 </a:t>
            </a:r>
            <a:r>
              <a:rPr lang="en-US" altLang="ja-JP" smtClean="0"/>
              <a:t>(1)</a:t>
            </a:r>
          </a:p>
        </p:txBody>
      </p:sp>
      <p:sp useBgFill="1">
        <p:nvSpPr>
          <p:cNvPr id="148484" name="Text Box 4"/>
          <p:cNvSpPr txBox="1">
            <a:spLocks noChangeArrowheads="1"/>
          </p:cNvSpPr>
          <p:nvPr/>
        </p:nvSpPr>
        <p:spPr bwMode="auto">
          <a:xfrm>
            <a:off x="827088" y="2574925"/>
            <a:ext cx="7848600" cy="2105025"/>
          </a:xfrm>
          <a:prstGeom prst="rect">
            <a:avLst/>
          </a:prstGeom>
          <a:ln w="38100">
            <a:solidFill>
              <a:schemeClr val="accent2"/>
            </a:solidFill>
            <a:miter lim="800000"/>
            <a:headEnd/>
            <a:tailEnd/>
          </a:ln>
          <a:effectLst/>
        </p:spPr>
        <p:txBody>
          <a:bodyPr>
            <a:spAutoFit/>
          </a:bodyPr>
          <a:lstStyle/>
          <a:p>
            <a:pPr>
              <a:lnSpc>
                <a:spcPct val="90000"/>
              </a:lnSpc>
              <a:spcBef>
                <a:spcPct val="50000"/>
              </a:spcBef>
            </a:pPr>
            <a:r>
              <a:rPr lang="en-US" altLang="ja-JP" sz="3200"/>
              <a:t>head :- goal</a:t>
            </a:r>
            <a:r>
              <a:rPr lang="en-US" altLang="ja-JP" sz="3200" baseline="-25000"/>
              <a:t>A</a:t>
            </a:r>
            <a:r>
              <a:rPr lang="en-US" altLang="ja-JP" sz="3200"/>
              <a:t>, ..., goal</a:t>
            </a:r>
            <a:r>
              <a:rPr lang="en-US" altLang="ja-JP" sz="3200" baseline="-25000"/>
              <a:t>M</a:t>
            </a:r>
            <a:r>
              <a:rPr lang="en-US" altLang="ja-JP" sz="3200"/>
              <a:t>, !, goal</a:t>
            </a:r>
            <a:r>
              <a:rPr lang="en-US" altLang="ja-JP" sz="3200" baseline="-25000"/>
              <a:t>N</a:t>
            </a:r>
            <a:r>
              <a:rPr lang="en-US" altLang="ja-JP" sz="3200"/>
              <a:t>, ..., goal</a:t>
            </a:r>
            <a:r>
              <a:rPr lang="en-US" altLang="ja-JP" sz="3200" baseline="-25000"/>
              <a:t>Z</a:t>
            </a:r>
            <a:r>
              <a:rPr lang="en-US" altLang="ja-JP" sz="3200"/>
              <a:t>.</a:t>
            </a:r>
          </a:p>
          <a:p>
            <a:pPr>
              <a:lnSpc>
                <a:spcPct val="90000"/>
              </a:lnSpc>
              <a:spcBef>
                <a:spcPct val="50000"/>
              </a:spcBef>
            </a:pPr>
            <a:r>
              <a:rPr lang="en-US" altLang="ja-JP" sz="3200"/>
              <a:t> </a:t>
            </a:r>
            <a:r>
              <a:rPr lang="ja-JP" altLang="en-US" sz="3600"/>
              <a:t>再試行は行われない      再試行する</a:t>
            </a:r>
          </a:p>
          <a:p>
            <a:pPr>
              <a:lnSpc>
                <a:spcPct val="90000"/>
              </a:lnSpc>
              <a:spcBef>
                <a:spcPct val="50000"/>
              </a:spcBef>
            </a:pPr>
            <a:r>
              <a:rPr lang="ja-JP" altLang="en-US" sz="3200"/>
              <a:t>                              </a:t>
            </a:r>
            <a:r>
              <a:rPr lang="ja-JP" altLang="en-US" sz="3600"/>
              <a:t>一方通行</a:t>
            </a:r>
          </a:p>
        </p:txBody>
      </p:sp>
      <p:sp>
        <p:nvSpPr>
          <p:cNvPr id="14848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C2EE4AC-0649-4E1A-9AF5-1FB4EE56FE2B}" type="slidenum">
              <a:rPr lang="ja-JP" altLang="en-US">
                <a:latin typeface="ＭＳ Ｐゴシック" pitchFamily="50" charset="-128"/>
              </a:rPr>
              <a:pPr algn="r"/>
              <a:t>75</a:t>
            </a:fld>
            <a:endParaRPr lang="en-US" altLang="ja-JP">
              <a:latin typeface="ＭＳ Ｐゴシック" pitchFamily="50" charset="-128"/>
            </a:endParaRPr>
          </a:p>
        </p:txBody>
      </p:sp>
      <p:sp>
        <p:nvSpPr>
          <p:cNvPr id="148486" name="Line 6"/>
          <p:cNvSpPr>
            <a:spLocks noChangeShapeType="1"/>
          </p:cNvSpPr>
          <p:nvPr/>
        </p:nvSpPr>
        <p:spPr bwMode="auto">
          <a:xfrm>
            <a:off x="898525" y="3141663"/>
            <a:ext cx="4176713" cy="0"/>
          </a:xfrm>
          <a:prstGeom prst="line">
            <a:avLst/>
          </a:prstGeom>
          <a:noFill/>
          <a:ln w="57150">
            <a:solidFill>
              <a:schemeClr val="hlink"/>
            </a:solidFill>
            <a:round/>
            <a:headEnd/>
            <a:tailEnd/>
          </a:ln>
          <a:effectLst/>
        </p:spPr>
        <p:txBody>
          <a:bodyPr/>
          <a:lstStyle/>
          <a:p>
            <a:endParaRPr lang="ja-JP" altLang="en-US"/>
          </a:p>
        </p:txBody>
      </p:sp>
      <p:sp>
        <p:nvSpPr>
          <p:cNvPr id="148487" name="Line 7"/>
          <p:cNvSpPr>
            <a:spLocks noChangeShapeType="1"/>
          </p:cNvSpPr>
          <p:nvPr/>
        </p:nvSpPr>
        <p:spPr bwMode="auto">
          <a:xfrm>
            <a:off x="5578475" y="3141663"/>
            <a:ext cx="2736850" cy="0"/>
          </a:xfrm>
          <a:prstGeom prst="line">
            <a:avLst/>
          </a:prstGeom>
          <a:noFill/>
          <a:ln w="57150">
            <a:solidFill>
              <a:schemeClr val="hlink"/>
            </a:solidFill>
            <a:round/>
            <a:headEnd/>
            <a:tailEnd/>
          </a:ln>
          <a:effectLst/>
        </p:spPr>
        <p:txBody>
          <a:bodyPr/>
          <a:lstStyle/>
          <a:p>
            <a:endParaRPr lang="ja-JP" altLang="en-US"/>
          </a:p>
        </p:txBody>
      </p:sp>
      <p:sp>
        <p:nvSpPr>
          <p:cNvPr id="148488" name="Line 8"/>
          <p:cNvSpPr>
            <a:spLocks noChangeShapeType="1"/>
          </p:cNvSpPr>
          <p:nvPr/>
        </p:nvSpPr>
        <p:spPr bwMode="auto">
          <a:xfrm>
            <a:off x="3922713" y="4005263"/>
            <a:ext cx="2808287" cy="0"/>
          </a:xfrm>
          <a:prstGeom prst="line">
            <a:avLst/>
          </a:prstGeom>
          <a:noFill/>
          <a:ln w="57150">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noFill/>
          <a:ln/>
        </p:spPr>
        <p:txBody>
          <a:bodyPr/>
          <a:lstStyle/>
          <a:p>
            <a:r>
              <a:rPr lang="ja-JP" altLang="en-US" smtClean="0">
                <a:effectLst/>
              </a:rPr>
              <a:t>３</a:t>
            </a:r>
            <a:r>
              <a:rPr lang="en-US" altLang="ja-JP" smtClean="0">
                <a:effectLst/>
              </a:rPr>
              <a:t>.</a:t>
            </a:r>
            <a:r>
              <a:rPr lang="ja-JP" altLang="en-US" smtClean="0">
                <a:effectLst/>
              </a:rPr>
              <a:t>３ </a:t>
            </a:r>
            <a:r>
              <a:rPr lang="en-US" altLang="ja-JP" smtClean="0"/>
              <a:t>Prolog</a:t>
            </a:r>
            <a:r>
              <a:rPr lang="ja-JP" altLang="en-US" smtClean="0"/>
              <a:t>の動作 ： カット</a:t>
            </a:r>
          </a:p>
        </p:txBody>
      </p:sp>
      <p:sp>
        <p:nvSpPr>
          <p:cNvPr id="149507" name="Rectangle 3"/>
          <p:cNvSpPr>
            <a:spLocks noGrp="1" noChangeArrowheads="1"/>
          </p:cNvSpPr>
          <p:nvPr>
            <p:ph type="body" idx="1"/>
          </p:nvPr>
        </p:nvSpPr>
        <p:spPr>
          <a:xfrm>
            <a:off x="682625" y="1700213"/>
            <a:ext cx="7772400" cy="727075"/>
          </a:xfrm>
        </p:spPr>
        <p:txBody>
          <a:bodyPr/>
          <a:lstStyle/>
          <a:p>
            <a:pPr lvl="1"/>
            <a:r>
              <a:rPr lang="ja-JP" altLang="en-US" smtClean="0"/>
              <a:t>カットの動作 </a:t>
            </a:r>
            <a:r>
              <a:rPr lang="en-US" altLang="ja-JP" smtClean="0"/>
              <a:t>(2)</a:t>
            </a:r>
          </a:p>
        </p:txBody>
      </p:sp>
      <p:sp useBgFill="1">
        <p:nvSpPr>
          <p:cNvPr id="149508" name="Text Box 4"/>
          <p:cNvSpPr txBox="1">
            <a:spLocks noChangeArrowheads="1"/>
          </p:cNvSpPr>
          <p:nvPr/>
        </p:nvSpPr>
        <p:spPr bwMode="auto">
          <a:xfrm>
            <a:off x="1692275" y="2589213"/>
            <a:ext cx="6767513" cy="2382837"/>
          </a:xfrm>
          <a:prstGeom prst="rect">
            <a:avLst/>
          </a:prstGeom>
          <a:ln w="38100">
            <a:solidFill>
              <a:schemeClr val="accent2"/>
            </a:solidFill>
            <a:miter lim="800000"/>
            <a:headEnd/>
            <a:tailEnd/>
          </a:ln>
          <a:effectLst/>
        </p:spPr>
        <p:txBody>
          <a:bodyPr>
            <a:spAutoFit/>
          </a:bodyPr>
          <a:lstStyle/>
          <a:p>
            <a:pPr>
              <a:lnSpc>
                <a:spcPct val="90000"/>
              </a:lnSpc>
              <a:spcBef>
                <a:spcPct val="50000"/>
              </a:spcBef>
            </a:pPr>
            <a:r>
              <a:rPr lang="en-US" altLang="ja-JP" sz="3600"/>
              <a:t> head</a:t>
            </a:r>
            <a:r>
              <a:rPr lang="en-US" altLang="ja-JP" sz="3600" baseline="-25000"/>
              <a:t>1</a:t>
            </a:r>
            <a:r>
              <a:rPr lang="en-US" altLang="ja-JP" sz="3600"/>
              <a:t> :- goal</a:t>
            </a:r>
            <a:r>
              <a:rPr lang="en-US" altLang="ja-JP" sz="3600" baseline="-25000"/>
              <a:t>A</a:t>
            </a:r>
            <a:r>
              <a:rPr lang="en-US" altLang="ja-JP" sz="3600"/>
              <a:t>, !, goal</a:t>
            </a:r>
            <a:r>
              <a:rPr lang="en-US" altLang="ja-JP" sz="3600" baseline="-25000"/>
              <a:t>B</a:t>
            </a:r>
            <a:r>
              <a:rPr lang="en-US" altLang="ja-JP" sz="3600"/>
              <a:t>.</a:t>
            </a:r>
          </a:p>
          <a:p>
            <a:pPr>
              <a:lnSpc>
                <a:spcPct val="60000"/>
              </a:lnSpc>
              <a:spcBef>
                <a:spcPct val="50000"/>
              </a:spcBef>
            </a:pPr>
            <a:r>
              <a:rPr lang="en-US" altLang="ja-JP" sz="3600"/>
              <a:t> head</a:t>
            </a:r>
            <a:r>
              <a:rPr lang="en-US" altLang="ja-JP" sz="3600" baseline="-25000"/>
              <a:t>2</a:t>
            </a:r>
            <a:r>
              <a:rPr lang="en-US" altLang="ja-JP" sz="3600"/>
              <a:t> :- goal</a:t>
            </a:r>
            <a:r>
              <a:rPr lang="en-US" altLang="ja-JP" sz="3600" baseline="-25000"/>
              <a:t>C</a:t>
            </a:r>
            <a:r>
              <a:rPr lang="en-US" altLang="ja-JP" sz="3600"/>
              <a:t>, goal</a:t>
            </a:r>
            <a:r>
              <a:rPr lang="en-US" altLang="ja-JP" sz="3600" baseline="-25000"/>
              <a:t>D</a:t>
            </a:r>
            <a:r>
              <a:rPr lang="en-US" altLang="ja-JP" sz="3600"/>
              <a:t>. </a:t>
            </a:r>
          </a:p>
          <a:p>
            <a:pPr>
              <a:lnSpc>
                <a:spcPct val="50000"/>
              </a:lnSpc>
              <a:spcBef>
                <a:spcPct val="50000"/>
              </a:spcBef>
            </a:pPr>
            <a:r>
              <a:rPr lang="en-US" altLang="ja-JP" sz="3600"/>
              <a:t>                </a:t>
            </a:r>
            <a:r>
              <a:rPr lang="ja-JP" altLang="en-US" sz="3600"/>
              <a:t>：</a:t>
            </a:r>
          </a:p>
          <a:p>
            <a:pPr>
              <a:lnSpc>
                <a:spcPct val="60000"/>
              </a:lnSpc>
              <a:spcBef>
                <a:spcPct val="50000"/>
              </a:spcBef>
            </a:pPr>
            <a:r>
              <a:rPr lang="en-US" altLang="ja-JP" sz="3600"/>
              <a:t> head</a:t>
            </a:r>
            <a:r>
              <a:rPr lang="en-US" altLang="ja-JP" sz="3600" baseline="-25000"/>
              <a:t>13</a:t>
            </a:r>
            <a:r>
              <a:rPr lang="en-US" altLang="ja-JP" sz="3600"/>
              <a:t> :- goal</a:t>
            </a:r>
            <a:r>
              <a:rPr lang="en-US" altLang="ja-JP" sz="3600" baseline="-25000"/>
              <a:t>Y</a:t>
            </a:r>
            <a:r>
              <a:rPr lang="en-US" altLang="ja-JP" sz="3600"/>
              <a:t>, goal</a:t>
            </a:r>
            <a:r>
              <a:rPr lang="en-US" altLang="ja-JP" sz="3600" baseline="-25000"/>
              <a:t>Z</a:t>
            </a:r>
            <a:r>
              <a:rPr lang="en-US" altLang="ja-JP" sz="3600"/>
              <a:t>.</a:t>
            </a:r>
            <a:endParaRPr lang="ja-JP" altLang="en-US" sz="3600"/>
          </a:p>
        </p:txBody>
      </p:sp>
      <p:sp>
        <p:nvSpPr>
          <p:cNvPr id="14950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1EC5837-355F-47CC-A556-C1019C3A2E6F}" type="slidenum">
              <a:rPr lang="ja-JP" altLang="en-US">
                <a:latin typeface="ＭＳ Ｐゴシック" pitchFamily="50" charset="-128"/>
              </a:rPr>
              <a:pPr algn="r"/>
              <a:t>76</a:t>
            </a:fld>
            <a:endParaRPr lang="en-US" altLang="ja-JP">
              <a:latin typeface="ＭＳ Ｐゴシック" pitchFamily="50" charset="-128"/>
            </a:endParaRPr>
          </a:p>
        </p:txBody>
      </p:sp>
      <p:sp>
        <p:nvSpPr>
          <p:cNvPr id="149513" name="Text Box 9"/>
          <p:cNvSpPr txBox="1">
            <a:spLocks noChangeArrowheads="1"/>
          </p:cNvSpPr>
          <p:nvPr/>
        </p:nvSpPr>
        <p:spPr bwMode="auto">
          <a:xfrm>
            <a:off x="3708400" y="5191125"/>
            <a:ext cx="5040313" cy="1573213"/>
          </a:xfrm>
          <a:prstGeom prst="rect">
            <a:avLst/>
          </a:prstGeom>
          <a:noFill/>
          <a:ln w="9525">
            <a:noFill/>
            <a:miter lim="800000"/>
            <a:headEnd/>
            <a:tailEnd/>
          </a:ln>
          <a:effectLst/>
        </p:spPr>
        <p:txBody>
          <a:bodyPr>
            <a:spAutoFit/>
          </a:bodyPr>
          <a:lstStyle/>
          <a:p>
            <a:pPr>
              <a:lnSpc>
                <a:spcPct val="90000"/>
              </a:lnSpc>
              <a:spcBef>
                <a:spcPct val="50000"/>
              </a:spcBef>
            </a:pPr>
            <a:r>
              <a:rPr lang="ja-JP" altLang="en-US" sz="3600"/>
              <a:t>カットは </a:t>
            </a:r>
            <a:r>
              <a:rPr lang="en-US" altLang="ja-JP" sz="3600"/>
              <a:t>goal</a:t>
            </a:r>
            <a:r>
              <a:rPr lang="en-US" altLang="ja-JP" sz="3600" baseline="-25000"/>
              <a:t>A</a:t>
            </a:r>
            <a:r>
              <a:rPr lang="en-US" altLang="ja-JP" sz="3600"/>
              <a:t> </a:t>
            </a:r>
            <a:r>
              <a:rPr lang="ja-JP" altLang="en-US" sz="3600"/>
              <a:t>の再試行だけではなく 、次候補節の選択もカットする </a:t>
            </a:r>
          </a:p>
        </p:txBody>
      </p:sp>
      <p:sp>
        <p:nvSpPr>
          <p:cNvPr id="149514" name="AutoShape 10"/>
          <p:cNvSpPr>
            <a:spLocks/>
          </p:cNvSpPr>
          <p:nvPr/>
        </p:nvSpPr>
        <p:spPr bwMode="auto">
          <a:xfrm>
            <a:off x="6732588" y="3284538"/>
            <a:ext cx="287337" cy="1582737"/>
          </a:xfrm>
          <a:prstGeom prst="rightBrace">
            <a:avLst>
              <a:gd name="adj1" fmla="val 45902"/>
              <a:gd name="adj2" fmla="val 50000"/>
            </a:avLst>
          </a:prstGeom>
          <a:noFill/>
          <a:ln w="57150">
            <a:solidFill>
              <a:schemeClr val="hlink"/>
            </a:solidFill>
            <a:round/>
            <a:headEnd/>
            <a:tailEnd/>
          </a:ln>
          <a:effectLst/>
        </p:spPr>
        <p:txBody>
          <a:bodyPr wrap="none" anchor="ctr"/>
          <a:lstStyle/>
          <a:p>
            <a:endParaRPr lang="ja-JP" altLang="en-US"/>
          </a:p>
        </p:txBody>
      </p:sp>
      <p:sp>
        <p:nvSpPr>
          <p:cNvPr id="149515" name="Line 11"/>
          <p:cNvSpPr>
            <a:spLocks noChangeShapeType="1"/>
          </p:cNvSpPr>
          <p:nvPr/>
        </p:nvSpPr>
        <p:spPr bwMode="auto">
          <a:xfrm>
            <a:off x="7091363" y="4148138"/>
            <a:ext cx="360362" cy="1009650"/>
          </a:xfrm>
          <a:prstGeom prst="line">
            <a:avLst/>
          </a:prstGeom>
          <a:noFill/>
          <a:ln w="57150">
            <a:solidFill>
              <a:schemeClr val="hlink"/>
            </a:solidFill>
            <a:round/>
            <a:headEnd type="arrow" w="med" len="med"/>
            <a:tailEnd/>
          </a:ln>
          <a:effectLst/>
        </p:spPr>
        <p:txBody>
          <a:bodyPr/>
          <a:lstStyle/>
          <a:p>
            <a:endParaRPr lang="ja-JP"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noFill/>
          <a:ln/>
        </p:spPr>
        <p:txBody>
          <a:bodyPr/>
          <a:lstStyle/>
          <a:p>
            <a:r>
              <a:rPr lang="ja-JP" altLang="en-US" smtClean="0">
                <a:effectLst/>
              </a:rPr>
              <a:t>３</a:t>
            </a:r>
            <a:r>
              <a:rPr lang="en-US" altLang="ja-JP" smtClean="0">
                <a:effectLst/>
              </a:rPr>
              <a:t>.</a:t>
            </a:r>
            <a:r>
              <a:rPr lang="ja-JP" altLang="en-US" smtClean="0">
                <a:effectLst/>
              </a:rPr>
              <a:t>３ </a:t>
            </a:r>
            <a:r>
              <a:rPr lang="en-US" altLang="ja-JP" smtClean="0"/>
              <a:t>Prolog</a:t>
            </a:r>
            <a:r>
              <a:rPr lang="ja-JP" altLang="en-US" smtClean="0"/>
              <a:t>の動作 ： カット</a:t>
            </a:r>
          </a:p>
        </p:txBody>
      </p:sp>
      <p:sp>
        <p:nvSpPr>
          <p:cNvPr id="151555" name="Rectangle 3"/>
          <p:cNvSpPr>
            <a:spLocks noGrp="1" noChangeArrowheads="1"/>
          </p:cNvSpPr>
          <p:nvPr>
            <p:ph type="body" idx="1"/>
          </p:nvPr>
        </p:nvSpPr>
        <p:spPr>
          <a:xfrm>
            <a:off x="682625" y="1981200"/>
            <a:ext cx="7772400" cy="727075"/>
          </a:xfrm>
        </p:spPr>
        <p:txBody>
          <a:bodyPr/>
          <a:lstStyle/>
          <a:p>
            <a:r>
              <a:rPr lang="ja-JP" altLang="en-US" smtClean="0"/>
              <a:t>カット利用の例 ＝ 条件判断</a:t>
            </a:r>
          </a:p>
        </p:txBody>
      </p:sp>
      <p:sp>
        <p:nvSpPr>
          <p:cNvPr id="1515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E3E701-8EFF-460D-9A9F-00364728F893}" type="slidenum">
              <a:rPr lang="ja-JP" altLang="en-US">
                <a:latin typeface="ＭＳ Ｐゴシック" pitchFamily="50" charset="-128"/>
              </a:rPr>
              <a:pPr algn="r"/>
              <a:t>77</a:t>
            </a:fld>
            <a:endParaRPr lang="en-US" altLang="ja-JP">
              <a:latin typeface="ＭＳ Ｐゴシック" pitchFamily="50" charset="-128"/>
            </a:endParaRPr>
          </a:p>
        </p:txBody>
      </p:sp>
      <p:sp useBgFill="1">
        <p:nvSpPr>
          <p:cNvPr id="151557" name="Text Box 5"/>
          <p:cNvSpPr txBox="1">
            <a:spLocks noChangeArrowheads="1"/>
          </p:cNvSpPr>
          <p:nvPr/>
        </p:nvSpPr>
        <p:spPr bwMode="auto">
          <a:xfrm>
            <a:off x="755650" y="2781300"/>
            <a:ext cx="8064500" cy="1503363"/>
          </a:xfrm>
          <a:prstGeom prst="rect">
            <a:avLst/>
          </a:prstGeom>
          <a:ln w="38100">
            <a:solidFill>
              <a:schemeClr val="accent2"/>
            </a:solidFill>
            <a:miter lim="800000"/>
            <a:headEnd/>
            <a:tailEnd/>
          </a:ln>
          <a:effectLst/>
        </p:spPr>
        <p:txBody>
          <a:bodyPr>
            <a:spAutoFit/>
          </a:bodyPr>
          <a:lstStyle/>
          <a:p>
            <a:pPr>
              <a:spcBef>
                <a:spcPct val="50000"/>
              </a:spcBef>
            </a:pPr>
            <a:r>
              <a:rPr lang="en-US" altLang="ja-JP" sz="3600">
                <a:ea typeface="ＭＳ ゴシック" pitchFamily="49" charset="-128"/>
              </a:rPr>
              <a:t>condSubr(X) :- X </a:t>
            </a:r>
            <a:r>
              <a:rPr lang="en-US" altLang="ja-JP" sz="3600" smtClean="0">
                <a:ea typeface="ＭＳ ゴシック" pitchFamily="49" charset="-128"/>
              </a:rPr>
              <a:t>=:= </a:t>
            </a:r>
            <a:r>
              <a:rPr lang="en-US" altLang="ja-JP" sz="3600">
                <a:ea typeface="ＭＳ ゴシック" pitchFamily="49" charset="-128"/>
              </a:rPr>
              <a:t>1, !, print('One').</a:t>
            </a:r>
          </a:p>
          <a:p>
            <a:pPr>
              <a:spcBef>
                <a:spcPct val="50000"/>
              </a:spcBef>
            </a:pPr>
            <a:r>
              <a:rPr lang="en-US" altLang="ja-JP" sz="3600">
                <a:ea typeface="ＭＳ ゴシック" pitchFamily="49" charset="-128"/>
              </a:rPr>
              <a:t>condSubr(X)  :-  print('not One').</a:t>
            </a:r>
            <a:endParaRPr lang="ja-JP" altLang="en-US" sz="3600">
              <a:ea typeface="ＭＳ ゴシック" pitchFamily="49" charset="-128"/>
            </a:endParaRPr>
          </a:p>
        </p:txBody>
      </p:sp>
      <p:sp>
        <p:nvSpPr>
          <p:cNvPr id="151558" name="Text Box 6"/>
          <p:cNvSpPr txBox="1">
            <a:spLocks noChangeArrowheads="1"/>
          </p:cNvSpPr>
          <p:nvPr/>
        </p:nvSpPr>
        <p:spPr bwMode="auto">
          <a:xfrm>
            <a:off x="1042988" y="5478463"/>
            <a:ext cx="7561262" cy="1190625"/>
          </a:xfrm>
          <a:prstGeom prst="rect">
            <a:avLst/>
          </a:prstGeom>
          <a:noFill/>
          <a:ln w="9525">
            <a:noFill/>
            <a:miter lim="800000"/>
            <a:headEnd/>
            <a:tailEnd/>
          </a:ln>
          <a:effectLst/>
        </p:spPr>
        <p:txBody>
          <a:bodyPr>
            <a:spAutoFit/>
          </a:bodyPr>
          <a:lstStyle/>
          <a:p>
            <a:pPr>
              <a:spcBef>
                <a:spcPct val="50000"/>
              </a:spcBef>
            </a:pPr>
            <a:r>
              <a:rPr lang="ja-JP" altLang="en-US" sz="3600"/>
              <a:t>カット</a:t>
            </a:r>
            <a:r>
              <a:rPr lang="en-US" altLang="ja-JP" sz="3600"/>
              <a:t>(!) </a:t>
            </a:r>
            <a:r>
              <a:rPr lang="ja-JP" altLang="en-US" sz="3600"/>
              <a:t>がないと、</a:t>
            </a:r>
            <a:r>
              <a:rPr lang="en-US" altLang="ja-JP" sz="3600"/>
              <a:t>1</a:t>
            </a:r>
            <a:r>
              <a:rPr lang="ja-JP" altLang="en-US" sz="3600"/>
              <a:t>の時もバックトラックにより </a:t>
            </a:r>
            <a:r>
              <a:rPr lang="en-US" altLang="ja-JP" sz="3600"/>
              <a:t>'not One' </a:t>
            </a:r>
            <a:r>
              <a:rPr lang="ja-JP" altLang="en-US" sz="3600"/>
              <a:t>が表示されてしまう</a:t>
            </a:r>
          </a:p>
        </p:txBody>
      </p:sp>
      <p:sp>
        <p:nvSpPr>
          <p:cNvPr id="151559" name="Oval 7"/>
          <p:cNvSpPr>
            <a:spLocks noChangeArrowheads="1"/>
          </p:cNvSpPr>
          <p:nvPr/>
        </p:nvSpPr>
        <p:spPr bwMode="auto">
          <a:xfrm>
            <a:off x="5508104" y="2636912"/>
            <a:ext cx="431800" cy="863600"/>
          </a:xfrm>
          <a:prstGeom prst="ellipse">
            <a:avLst/>
          </a:prstGeom>
          <a:noFill/>
          <a:ln w="57150">
            <a:solidFill>
              <a:schemeClr val="hlink"/>
            </a:solidFill>
            <a:round/>
            <a:headEnd/>
            <a:tailEnd/>
          </a:ln>
          <a:effectLst/>
        </p:spPr>
        <p:txBody>
          <a:bodyPr wrap="none" anchor="ctr"/>
          <a:lstStyle/>
          <a:p>
            <a:endParaRPr lang="ja-JP" altLang="en-US"/>
          </a:p>
        </p:txBody>
      </p:sp>
      <p:sp>
        <p:nvSpPr>
          <p:cNvPr id="151560" name="Line 8"/>
          <p:cNvSpPr>
            <a:spLocks noChangeShapeType="1"/>
          </p:cNvSpPr>
          <p:nvPr/>
        </p:nvSpPr>
        <p:spPr bwMode="auto">
          <a:xfrm flipH="1">
            <a:off x="4067944" y="3429000"/>
            <a:ext cx="1512887" cy="2232025"/>
          </a:xfrm>
          <a:prstGeom prst="line">
            <a:avLst/>
          </a:prstGeom>
          <a:noFill/>
          <a:ln w="57150">
            <a:solidFill>
              <a:schemeClr val="hlink"/>
            </a:solidFill>
            <a:round/>
            <a:headEnd/>
            <a:tailEnd/>
          </a:ln>
          <a:effectLst/>
        </p:spPr>
        <p:txBody>
          <a:bodyPr/>
          <a:lstStyle/>
          <a:p>
            <a:endParaRPr lang="ja-JP" altLang="en-US"/>
          </a:p>
        </p:txBody>
      </p:sp>
      <p:sp>
        <p:nvSpPr>
          <p:cNvPr id="151561" name="Text Box 9"/>
          <p:cNvSpPr txBox="1">
            <a:spLocks noChangeArrowheads="1"/>
          </p:cNvSpPr>
          <p:nvPr/>
        </p:nvSpPr>
        <p:spPr bwMode="auto">
          <a:xfrm>
            <a:off x="1042988" y="4587875"/>
            <a:ext cx="7561262" cy="641350"/>
          </a:xfrm>
          <a:prstGeom prst="rect">
            <a:avLst/>
          </a:prstGeom>
          <a:noFill/>
          <a:ln w="9525">
            <a:noFill/>
            <a:miter lim="800000"/>
            <a:headEnd/>
            <a:tailEnd/>
          </a:ln>
          <a:effectLst/>
        </p:spPr>
        <p:txBody>
          <a:bodyPr>
            <a:spAutoFit/>
          </a:bodyPr>
          <a:lstStyle/>
          <a:p>
            <a:pPr>
              <a:spcBef>
                <a:spcPct val="50000"/>
              </a:spcBef>
            </a:pPr>
            <a:r>
              <a:rPr lang="en-US" altLang="ja-JP" sz="3600"/>
              <a:t>x</a:t>
            </a:r>
            <a:r>
              <a:rPr lang="ja-JP" altLang="en-US" sz="3600"/>
              <a:t>が１でなければ、次の規則を調べる</a:t>
            </a:r>
          </a:p>
        </p:txBody>
      </p:sp>
      <p:sp>
        <p:nvSpPr>
          <p:cNvPr id="151562" name="Line 10"/>
          <p:cNvSpPr>
            <a:spLocks noChangeShapeType="1"/>
          </p:cNvSpPr>
          <p:nvPr/>
        </p:nvSpPr>
        <p:spPr bwMode="auto">
          <a:xfrm>
            <a:off x="3924300" y="3357563"/>
            <a:ext cx="1439788" cy="0"/>
          </a:xfrm>
          <a:prstGeom prst="line">
            <a:avLst/>
          </a:prstGeom>
          <a:noFill/>
          <a:ln w="57150">
            <a:solidFill>
              <a:schemeClr val="hlink"/>
            </a:solidFill>
            <a:round/>
            <a:headEnd/>
            <a:tailEnd/>
          </a:ln>
          <a:effectLst/>
        </p:spPr>
        <p:txBody>
          <a:bodyPr/>
          <a:lstStyle/>
          <a:p>
            <a:endParaRPr lang="ja-JP" altLang="en-US"/>
          </a:p>
        </p:txBody>
      </p:sp>
      <p:sp>
        <p:nvSpPr>
          <p:cNvPr id="151565" name="Line 13"/>
          <p:cNvSpPr>
            <a:spLocks noChangeShapeType="1"/>
          </p:cNvSpPr>
          <p:nvPr/>
        </p:nvSpPr>
        <p:spPr bwMode="auto">
          <a:xfrm flipH="1">
            <a:off x="3779838" y="3357563"/>
            <a:ext cx="865187" cy="1295400"/>
          </a:xfrm>
          <a:prstGeom prst="line">
            <a:avLst/>
          </a:prstGeom>
          <a:noFill/>
          <a:ln w="57150">
            <a:solidFill>
              <a:schemeClr val="hlink"/>
            </a:solidFill>
            <a:round/>
            <a:headEnd/>
            <a:tailEnd/>
          </a:ln>
          <a:effec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62"/>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151565"/>
                                        </p:tgtEl>
                                        <p:attrNameLst>
                                          <p:attrName>style.visibility</p:attrName>
                                        </p:attrNameLst>
                                      </p:cBhvr>
                                      <p:to>
                                        <p:strVal val="visible"/>
                                      </p:to>
                                    </p:set>
                                    <p:animEffect transition="in" filter="blinds(horizontal)">
                                      <p:cBhvr>
                                        <p:cTn id="9" dur="500"/>
                                        <p:tgtEl>
                                          <p:spTgt spid="151565"/>
                                        </p:tgtEl>
                                      </p:cBhvr>
                                    </p:animEffect>
                                  </p:childTnLst>
                                </p:cTn>
                              </p:par>
                            </p:childTnLst>
                          </p:cTn>
                        </p:par>
                        <p:par>
                          <p:cTn id="10" fill="hold">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151561"/>
                                        </p:tgtEl>
                                        <p:attrNameLst>
                                          <p:attrName>style.visibility</p:attrName>
                                        </p:attrNameLst>
                                      </p:cBhvr>
                                      <p:to>
                                        <p:strVal val="visible"/>
                                      </p:to>
                                    </p:set>
                                    <p:animEffect transition="in" filter="blinds(horizontal)">
                                      <p:cBhvr>
                                        <p:cTn id="13" dur="500"/>
                                        <p:tgtEl>
                                          <p:spTgt spid="15156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1560"/>
                                        </p:tgtEl>
                                        <p:attrNameLst>
                                          <p:attrName>style.visibility</p:attrName>
                                        </p:attrNameLst>
                                      </p:cBhvr>
                                      <p:to>
                                        <p:strVal val="visible"/>
                                      </p:to>
                                    </p:set>
                                    <p:animEffect transition="in" filter="blinds(horizontal)">
                                      <p:cBhvr>
                                        <p:cTn id="18" dur="500"/>
                                        <p:tgtEl>
                                          <p:spTgt spid="15156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51559"/>
                                        </p:tgtEl>
                                        <p:attrNameLst>
                                          <p:attrName>style.visibility</p:attrName>
                                        </p:attrNameLst>
                                      </p:cBhvr>
                                      <p:to>
                                        <p:strVal val="visible"/>
                                      </p:to>
                                    </p:set>
                                    <p:animEffect transition="in" filter="blinds(horizontal)">
                                      <p:cBhvr>
                                        <p:cTn id="21" dur="500"/>
                                        <p:tgtEl>
                                          <p:spTgt spid="151559"/>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51558"/>
                                        </p:tgtEl>
                                        <p:attrNameLst>
                                          <p:attrName>style.visibility</p:attrName>
                                        </p:attrNameLst>
                                      </p:cBhvr>
                                      <p:to>
                                        <p:strVal val="visible"/>
                                      </p:to>
                                    </p:set>
                                    <p:animEffect transition="in" filter="blinds(horizontal)">
                                      <p:cBhvr>
                                        <p:cTn id="25" dur="500"/>
                                        <p:tgtEl>
                                          <p:spTgt spid="151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8" grpId="0"/>
      <p:bldP spid="151559" grpId="0" animBg="1"/>
      <p:bldP spid="151560" grpId="0" animBg="1"/>
      <p:bldP spid="151561" grpId="0"/>
      <p:bldP spid="151562" grpId="0" animBg="1"/>
      <p:bldP spid="151565"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noFill/>
          <a:ln/>
        </p:spPr>
        <p:txBody>
          <a:bodyPr/>
          <a:lstStyle/>
          <a:p>
            <a:r>
              <a:rPr lang="en-US" altLang="ja-JP" smtClean="0">
                <a:effectLst/>
              </a:rPr>
              <a:t>【</a:t>
            </a:r>
            <a:r>
              <a:rPr lang="ja-JP" altLang="en-US" smtClean="0">
                <a:effectLst/>
              </a:rPr>
              <a:t>参考</a:t>
            </a:r>
            <a:r>
              <a:rPr lang="en-US" altLang="ja-JP" smtClean="0">
                <a:effectLst/>
              </a:rPr>
              <a:t>】 </a:t>
            </a:r>
            <a:r>
              <a:rPr lang="ja-JP" altLang="en-US" smtClean="0">
                <a:effectLst/>
              </a:rPr>
              <a:t>Ｐｒｏｌｏｇ 参考ＵＲＬ</a:t>
            </a:r>
          </a:p>
        </p:txBody>
      </p:sp>
      <p:sp>
        <p:nvSpPr>
          <p:cNvPr id="168963" name="Rectangle 3"/>
          <p:cNvSpPr>
            <a:spLocks noGrp="1" noChangeArrowheads="1"/>
          </p:cNvSpPr>
          <p:nvPr>
            <p:ph type="body" idx="1"/>
          </p:nvPr>
        </p:nvSpPr>
        <p:spPr>
          <a:xfrm>
            <a:off x="682625" y="1981200"/>
            <a:ext cx="7772400" cy="4616450"/>
          </a:xfrm>
        </p:spPr>
        <p:txBody>
          <a:bodyPr/>
          <a:lstStyle/>
          <a:p>
            <a:r>
              <a:rPr lang="ja-JP" altLang="en-US" smtClean="0"/>
              <a:t>ＳＷＩ</a:t>
            </a:r>
            <a:r>
              <a:rPr lang="en-US" altLang="ja-JP" smtClean="0"/>
              <a:t>-Prolog's home</a:t>
            </a:r>
            <a:br>
              <a:rPr lang="en-US" altLang="ja-JP" smtClean="0"/>
            </a:br>
            <a:r>
              <a:rPr lang="en-US" altLang="ja-JP" smtClean="0"/>
              <a:t>	http://www.swi-prolog.org/</a:t>
            </a:r>
          </a:p>
          <a:p>
            <a:r>
              <a:rPr lang="ja-JP" altLang="en-US" smtClean="0"/>
              <a:t>お気楽 </a:t>
            </a:r>
            <a:r>
              <a:rPr lang="en-US" altLang="ja-JP" smtClean="0"/>
              <a:t>Prolog </a:t>
            </a:r>
            <a:r>
              <a:rPr lang="ja-JP" altLang="en-US" smtClean="0"/>
              <a:t>プログラミング入門</a:t>
            </a:r>
            <a:br>
              <a:rPr lang="ja-JP" altLang="en-US" smtClean="0"/>
            </a:br>
            <a:r>
              <a:rPr lang="ja-JP" altLang="en-US" smtClean="0"/>
              <a:t>	</a:t>
            </a:r>
            <a:r>
              <a:rPr lang="en-US" altLang="ja-JP" smtClean="0"/>
              <a:t>http://www.geocities.jp/m_hiroi</a:t>
            </a:r>
            <a:br>
              <a:rPr lang="en-US" altLang="ja-JP" smtClean="0"/>
            </a:br>
            <a:r>
              <a:rPr lang="en-US" altLang="ja-JP" smtClean="0"/>
              <a:t>						/prolog/</a:t>
            </a:r>
          </a:p>
          <a:p>
            <a:r>
              <a:rPr lang="en-US" altLang="ja-JP" smtClean="0"/>
              <a:t>Prolog</a:t>
            </a:r>
            <a:r>
              <a:rPr lang="ja-JP" altLang="en-US" smtClean="0"/>
              <a:t>入門</a:t>
            </a:r>
            <a:br>
              <a:rPr lang="ja-JP" altLang="en-US" smtClean="0"/>
            </a:br>
            <a:r>
              <a:rPr lang="ja-JP" altLang="en-US" smtClean="0"/>
              <a:t>	</a:t>
            </a:r>
            <a:r>
              <a:rPr lang="en-US" altLang="ja-JP" smtClean="0"/>
              <a:t>http://bach.istc.kobe-u.ac.jp</a:t>
            </a:r>
            <a:br>
              <a:rPr lang="en-US" altLang="ja-JP" smtClean="0"/>
            </a:br>
            <a:r>
              <a:rPr lang="en-US" altLang="ja-JP" smtClean="0"/>
              <a:t>					/prolog/intro/</a:t>
            </a:r>
          </a:p>
        </p:txBody>
      </p:sp>
      <p:sp>
        <p:nvSpPr>
          <p:cNvPr id="1689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DEC4109-E340-4B7A-BB93-426463C10723}" type="slidenum">
              <a:rPr lang="ja-JP" altLang="en-US">
                <a:latin typeface="ＭＳ Ｐゴシック" pitchFamily="50" charset="-128"/>
              </a:rPr>
              <a:pPr algn="r"/>
              <a:t>78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682625" y="2565400"/>
            <a:ext cx="7772400" cy="1150938"/>
          </a:xfrm>
        </p:spPr>
        <p:txBody>
          <a:bodyPr/>
          <a:lstStyle/>
          <a:p>
            <a:pPr algn="ctr">
              <a:buFont typeface="Wingdings" pitchFamily="2" charset="2"/>
              <a:buNone/>
            </a:pPr>
            <a:r>
              <a:rPr lang="ja-JP" altLang="en-US" sz="5400" smtClean="0">
                <a:latin typeface="Times New Roman" pitchFamily="18" charset="0"/>
              </a:rPr>
              <a:t>お疲れさまでした</a:t>
            </a:r>
          </a:p>
        </p:txBody>
      </p:sp>
      <p:pic>
        <p:nvPicPr>
          <p:cNvPr id="44035" name="Picture 5" descr="C:\Users\mizuno\AppData\Local\Microsoft\Windows\Temporary Internet Files\Content.IE5\MHQBHBG4\MMj02840020000[1].gif"/>
          <p:cNvPicPr>
            <a:picLocks noChangeAspect="1" noChangeArrowheads="1" noCrop="1"/>
          </p:cNvPicPr>
          <p:nvPr/>
        </p:nvPicPr>
        <p:blipFill>
          <a:blip r:embed="rId2" cstate="print"/>
          <a:srcRect/>
          <a:stretch>
            <a:fillRect/>
          </a:stretch>
        </p:blipFill>
        <p:spPr bwMode="auto">
          <a:xfrm>
            <a:off x="5795963" y="3860800"/>
            <a:ext cx="2219325" cy="2128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effectLst/>
              </a:rPr>
              <a:t>１</a:t>
            </a:r>
            <a:r>
              <a:rPr lang="en-US" altLang="ja-JP" smtClean="0">
                <a:effectLst/>
              </a:rPr>
              <a:t>.</a:t>
            </a:r>
            <a:r>
              <a:rPr lang="ja-JP" altLang="en-US" smtClean="0">
                <a:effectLst/>
              </a:rPr>
              <a:t>２</a:t>
            </a:r>
            <a:r>
              <a:rPr lang="en-US" altLang="ja-JP" smtClean="0">
                <a:effectLst/>
              </a:rPr>
              <a:t> </a:t>
            </a:r>
            <a:r>
              <a:rPr lang="ja-JP" altLang="en-US" smtClean="0">
                <a:effectLst/>
              </a:rPr>
              <a:t>論理プログラミング</a:t>
            </a:r>
            <a:endParaRPr lang="en-US" altLang="ja-JP" smtClean="0">
              <a:effectLst/>
            </a:endParaRPr>
          </a:p>
        </p:txBody>
      </p:sp>
      <p:sp>
        <p:nvSpPr>
          <p:cNvPr id="11267" name="Rectangle 3"/>
          <p:cNvSpPr>
            <a:spLocks noGrp="1" noChangeArrowheads="1"/>
          </p:cNvSpPr>
          <p:nvPr>
            <p:ph idx="1"/>
          </p:nvPr>
        </p:nvSpPr>
        <p:spPr>
          <a:xfrm>
            <a:off x="682625" y="1981200"/>
            <a:ext cx="7772400" cy="4543425"/>
          </a:xfrm>
        </p:spPr>
        <p:txBody>
          <a:bodyPr/>
          <a:lstStyle/>
          <a:p>
            <a:pPr eaLnBrk="1" hangingPunct="1">
              <a:lnSpc>
                <a:spcPct val="100000"/>
              </a:lnSpc>
            </a:pPr>
            <a:r>
              <a:rPr lang="ja-JP" altLang="en-US" smtClean="0"/>
              <a:t>論理プログラミングでは、</a:t>
            </a:r>
            <a:r>
              <a:rPr lang="en-US" altLang="ja-JP" smtClean="0"/>
              <a:t/>
            </a:r>
            <a:br>
              <a:rPr lang="en-US" altLang="ja-JP" smtClean="0"/>
            </a:br>
            <a:r>
              <a:rPr lang="ja-JP" altLang="en-US" smtClean="0"/>
              <a:t>関数ではなく、</a:t>
            </a:r>
            <a:r>
              <a:rPr lang="ja-JP" altLang="en-US" i="1" u="sng" smtClean="0">
                <a:solidFill>
                  <a:schemeClr val="accent2"/>
                </a:solidFill>
              </a:rPr>
              <a:t>関係</a:t>
            </a:r>
            <a:r>
              <a:rPr lang="ja-JP" altLang="en-US" smtClean="0"/>
              <a:t> </a:t>
            </a:r>
            <a:r>
              <a:rPr lang="en-US" altLang="ja-JP" smtClean="0"/>
              <a:t>(relation) </a:t>
            </a:r>
            <a:r>
              <a:rPr lang="ja-JP" altLang="en-US" smtClean="0"/>
              <a:t>を扱う</a:t>
            </a:r>
          </a:p>
          <a:p>
            <a:pPr lvl="1" eaLnBrk="1" hangingPunct="1"/>
            <a:r>
              <a:rPr lang="ja-JP" altLang="en-US" smtClean="0"/>
              <a:t>引数と結果を同様に扱うので、関数プログラミングよりも柔軟である</a:t>
            </a:r>
          </a:p>
        </p:txBody>
      </p:sp>
      <p:sp>
        <p:nvSpPr>
          <p:cNvPr id="112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E34D809-739D-4F60-863D-FAAB53164E59}" type="slidenum">
              <a:rPr lang="ja-JP" altLang="en-US">
                <a:latin typeface="ＭＳ Ｐゴシック" pitchFamily="50" charset="-128"/>
              </a:rPr>
              <a:pPr algn="r"/>
              <a:t>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ln/>
        </p:spPr>
        <p:txBody>
          <a:bodyPr/>
          <a:lstStyle/>
          <a:p>
            <a:pPr eaLnBrk="1" hangingPunct="1"/>
            <a:r>
              <a:rPr lang="ja-JP" altLang="en-US" smtClean="0">
                <a:effectLst/>
              </a:rPr>
              <a:t>１</a:t>
            </a:r>
            <a:r>
              <a:rPr lang="en-US" altLang="ja-JP" smtClean="0">
                <a:effectLst/>
              </a:rPr>
              <a:t>.</a:t>
            </a:r>
            <a:r>
              <a:rPr lang="ja-JP" altLang="en-US" smtClean="0">
                <a:effectLst/>
              </a:rPr>
              <a:t>３ 述語</a:t>
            </a:r>
            <a:endParaRPr lang="en-US" altLang="ja-JP" smtClean="0">
              <a:effectLst/>
            </a:endParaRPr>
          </a:p>
        </p:txBody>
      </p:sp>
      <p:sp>
        <p:nvSpPr>
          <p:cNvPr id="141315" name="Rectangle 3"/>
          <p:cNvSpPr>
            <a:spLocks noGrp="1" noChangeArrowheads="1"/>
          </p:cNvSpPr>
          <p:nvPr>
            <p:ph idx="4294967295"/>
          </p:nvPr>
        </p:nvSpPr>
        <p:spPr>
          <a:xfrm>
            <a:off x="682625" y="1981200"/>
            <a:ext cx="7772400" cy="4543425"/>
          </a:xfrm>
        </p:spPr>
        <p:txBody>
          <a:bodyPr/>
          <a:lstStyle/>
          <a:p>
            <a:pPr eaLnBrk="1" hangingPunct="1">
              <a:lnSpc>
                <a:spcPct val="100000"/>
              </a:lnSpc>
            </a:pPr>
            <a:r>
              <a:rPr lang="ja-JP" altLang="en-US" i="1" u="sng" smtClean="0">
                <a:solidFill>
                  <a:schemeClr val="accent2"/>
                </a:solidFill>
              </a:rPr>
              <a:t>述語</a:t>
            </a:r>
            <a:r>
              <a:rPr lang="ja-JP" altLang="en-US" smtClean="0"/>
              <a:t> </a:t>
            </a:r>
            <a:r>
              <a:rPr lang="en-US" altLang="ja-JP" smtClean="0"/>
              <a:t>(predicate)</a:t>
            </a:r>
          </a:p>
          <a:p>
            <a:pPr lvl="1" eaLnBrk="1" hangingPunct="1"/>
            <a:r>
              <a:rPr lang="ja-JP" altLang="en-US" smtClean="0"/>
              <a:t>何らかの関係や事実を、述べる語</a:t>
            </a:r>
            <a:endParaRPr lang="en-US" altLang="ja-JP" smtClean="0"/>
          </a:p>
          <a:p>
            <a:pPr lvl="1" eaLnBrk="1" hangingPunct="1"/>
            <a:r>
              <a:rPr lang="ja-JP" altLang="en-US" smtClean="0"/>
              <a:t>関数のように、引数をとることができる</a:t>
            </a:r>
            <a:endParaRPr lang="en-US" altLang="ja-JP" smtClean="0"/>
          </a:p>
          <a:p>
            <a:pPr lvl="1" eaLnBrk="1" hangingPunct="1"/>
            <a:r>
              <a:rPr lang="ja-JP" altLang="en-US" smtClean="0"/>
              <a:t>真か偽に評価される</a:t>
            </a:r>
          </a:p>
          <a:p>
            <a:pPr lvl="1" eaLnBrk="1" hangingPunct="1">
              <a:buFont typeface="Wingdings" pitchFamily="2" charset="2"/>
              <a:buNone/>
            </a:pPr>
            <a:r>
              <a:rPr lang="ja-JP" altLang="en-US" smtClean="0"/>
              <a:t>	（関数のように数値等の値を返すわけではない ）</a:t>
            </a:r>
            <a:endParaRPr lang="en-US" altLang="ja-JP" smtClean="0"/>
          </a:p>
        </p:txBody>
      </p:sp>
      <p:sp>
        <p:nvSpPr>
          <p:cNvPr id="141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EA889C7-0552-4D9D-9D20-5D03DB482186}" type="slidenum">
              <a:rPr lang="ja-JP" altLang="en-US">
                <a:latin typeface="ＭＳ Ｐゴシック" pitchFamily="50" charset="-128"/>
              </a:rPr>
              <a:pPr algn="r"/>
              <a:t>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3018</TotalTime>
  <Words>3683</Words>
  <Application>Microsoft Office PowerPoint</Application>
  <PresentationFormat>画面に合わせる (4:3)</PresentationFormat>
  <Paragraphs>919</Paragraphs>
  <Slides>79</Slides>
  <Notes>57</Notes>
  <HiddenSlides>0</HiddenSlides>
  <MMClips>0</MMClips>
  <ScaleCrop>false</ScaleCrop>
  <HeadingPairs>
    <vt:vector size="4" baseType="variant">
      <vt:variant>
        <vt:lpstr>テーマ</vt:lpstr>
      </vt:variant>
      <vt:variant>
        <vt:i4>1</vt:i4>
      </vt:variant>
      <vt:variant>
        <vt:lpstr>スライド タイトル</vt:lpstr>
      </vt:variant>
      <vt:variant>
        <vt:i4>79</vt:i4>
      </vt:variant>
    </vt:vector>
  </HeadingPairs>
  <TitlesOfParts>
    <vt:vector size="80" baseType="lpstr">
      <vt:lpstr>cp1</vt:lpstr>
      <vt:lpstr>プログラミング言語論</vt:lpstr>
      <vt:lpstr>目次</vt:lpstr>
      <vt:lpstr>１. 論理プログラミング</vt:lpstr>
      <vt:lpstr>１.１ 論理型言語</vt:lpstr>
      <vt:lpstr>１.１ 論理型言語</vt:lpstr>
      <vt:lpstr>１.２ 論理プログラミング</vt:lpstr>
      <vt:lpstr>１.２ 論理プログラミング</vt:lpstr>
      <vt:lpstr>１.２ 論理プログラミング</vt:lpstr>
      <vt:lpstr>１.３ 述語</vt:lpstr>
      <vt:lpstr>１.３ 述語</vt:lpstr>
      <vt:lpstr>１.３ 述語</vt:lpstr>
      <vt:lpstr>１.３ 述語</vt:lpstr>
      <vt:lpstr>１.３ 述語</vt:lpstr>
      <vt:lpstr>１.３ 述語</vt:lpstr>
      <vt:lpstr>２. Prolog入門</vt:lpstr>
      <vt:lpstr>２.１ Prolog入門 ：基本構文</vt:lpstr>
      <vt:lpstr>２.１ Prolog入門 ：基本構文</vt:lpstr>
      <vt:lpstr>２.１ Prolog入門 ：基本構文</vt:lpstr>
      <vt:lpstr>２.１ Prolog入門 ：基本構文</vt:lpstr>
      <vt:lpstr>２.１ Prolog入門 ：基本構文</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２.２ Prolog入門 ：プログラム</vt:lpstr>
      <vt:lpstr>２.３ Prolog入門 ： 質問</vt:lpstr>
      <vt:lpstr>２.３ Prolog入門 ： 質問</vt:lpstr>
      <vt:lpstr>２.３ Prolog入門 ： 質問</vt:lpstr>
      <vt:lpstr>２.３ Prolog入門 ： 質問</vt:lpstr>
      <vt:lpstr>２.３ Prolog入門 ： 質問</vt:lpstr>
      <vt:lpstr>２.３ Prolog入門 ： 質問</vt:lpstr>
      <vt:lpstr>２.３ Prolog入門 ： 質問</vt:lpstr>
      <vt:lpstr>２.３ Prolog入門 ： 質問</vt:lpstr>
      <vt:lpstr>２.３ Prolog入門 ： 質問</vt:lpstr>
      <vt:lpstr>２.４ Prolog入門 ： 否定</vt:lpstr>
      <vt:lpstr>２.４ Prolog入門 ： 否定</vt:lpstr>
      <vt:lpstr>２.４ Prolog入門 ： 否定</vt:lpstr>
      <vt:lpstr>２.４ Prolog入門 ： 否定</vt:lpstr>
      <vt:lpstr>２.４ Prolog入門 ： 否定</vt:lpstr>
      <vt:lpstr>２.５ Prolog入門 ： 演算</vt:lpstr>
      <vt:lpstr>２.５ Prolog入門 ： 演算</vt:lpstr>
      <vt:lpstr>２.５ Prolog入門 ： 演算</vt:lpstr>
      <vt:lpstr>２.５ Prolog入門 ： 演算</vt:lpstr>
      <vt:lpstr>２.５ Prolog入門 ： 演算</vt:lpstr>
      <vt:lpstr>２.５ Prolog入門 ： 演算</vt:lpstr>
      <vt:lpstr>２.５ Prolog入門 ： 演算</vt:lpstr>
      <vt:lpstr>３. Prologの動作</vt:lpstr>
      <vt:lpstr>３.１ Prologの動作 ： 単一化</vt:lpstr>
      <vt:lpstr>３.１ Prologの動作 ： 単一化</vt:lpstr>
      <vt:lpstr>３.１ Prologの動作 ： 単一化</vt:lpstr>
      <vt:lpstr>３.１ Prologの動作 ： 単一化</vt:lpstr>
      <vt:lpstr>３.１ Prologの動作 ： 単一化</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３.２ Prologの動作：バックトラック</vt:lpstr>
      <vt:lpstr>３.３ Prologの動作 ： カット</vt:lpstr>
      <vt:lpstr>３.３ Prologの動作 ： カット</vt:lpstr>
      <vt:lpstr>３.３ Prologの動作 ： カット</vt:lpstr>
      <vt:lpstr>３.３ Prologの動作 ： カット</vt:lpstr>
      <vt:lpstr>３.３ Prologの動作 ： カット</vt:lpstr>
      <vt:lpstr>【参考】 Ｐｒｏｌｏｇ 参考ＵＲＬ</vt:lpstr>
      <vt:lpstr>スライド 79</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論理型言語</dc:subject>
  <dc:creator>水野嘉明</dc:creator>
  <cp:lastModifiedBy>Mizuno</cp:lastModifiedBy>
  <cp:revision>218</cp:revision>
  <dcterms:created xsi:type="dcterms:W3CDTF">2008-03-12T01:14:58Z</dcterms:created>
  <dcterms:modified xsi:type="dcterms:W3CDTF">2014-10-30T05:23:39Z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2008-2014 水野嘉明</vt:lpwstr>
  </property>
</Properties>
</file>