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1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6216" autoAdjust="0"/>
  </p:normalViewPr>
  <p:slideViewPr>
    <p:cSldViewPr showGuides="1">
      <p:cViewPr varScale="1">
        <p:scale>
          <a:sx n="109" d="100"/>
          <a:sy n="109" d="100"/>
        </p:scale>
        <p:origin x="-1218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fld id="{E5F828F5-8A6D-4CE4-B71C-71D2730955FD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65175"/>
            <a:ext cx="5111750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7750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63" tIns="49481" rIns="98963" bIns="4948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fld id="{1F2602BD-4EB0-43BF-AF95-06A0BD37A1FD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ヘッダー プレースホルダ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6D661-6455-4C53-A61C-9106A833A9AA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05474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0" tIns="49485" rIns="98970" bIns="49485"/>
          <a:lstStyle/>
          <a:p>
            <a:pPr defTabSz="989013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05475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0" tIns="49485" rIns="98970" bIns="49485" anchor="b"/>
          <a:lstStyle/>
          <a:p>
            <a:pPr defTabSz="989013"/>
            <a:r>
              <a:rPr lang="ja-JP" altLang="en-US" sz="1300">
                <a:latin typeface="Calibri" pitchFamily="34" charset="0"/>
              </a:rPr>
              <a:t>演習７ 解答と解説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0547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0" tIns="49485" rIns="98970" bIns="49485" anchor="b"/>
          <a:lstStyle/>
          <a:p>
            <a:pPr algn="r" defTabSz="989013"/>
            <a:fld id="{F8FE7004-4A6E-47C5-8B08-79DAC8284C59}" type="slidenum">
              <a:rPr lang="ja-JP" altLang="en-US" sz="1300">
                <a:latin typeface="Calibri" pitchFamily="34" charset="0"/>
              </a:rPr>
              <a:pPr algn="r" defTabSz="989013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547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8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7750"/>
            <a:ext cx="5680075" cy="4598988"/>
          </a:xfrm>
        </p:spPr>
        <p:txBody>
          <a:bodyPr lIns="99033" tIns="49516" rIns="99033" bIns="49516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05479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3" tIns="49516" rIns="99033" bIns="49516" anchor="b"/>
          <a:lstStyle/>
          <a:p>
            <a:pPr algn="r" defTabSz="990600"/>
            <a:fld id="{3A672DB3-3E2A-4FBA-8B2C-FF5D3157A434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ヘッダー プレースホルダ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6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81446-1585-43BD-8CBD-B3D4BD5026A5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ヘッダー プレースホルダ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6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3FBC0-8482-4DD0-9411-37C42B38DB67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ヘッダー プレースホルダ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6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67D52-86BF-4B89-9113-D258DE540AE5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ヘッダー プレースホルダ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ja-JP" altLang="en-US"/>
              <a:t>演習6 解答と解説</a:t>
            </a:r>
            <a:endParaRPr lang="en-US" altLang="ja-JP"/>
          </a:p>
        </p:txBody>
      </p:sp>
      <p:sp>
        <p:nvSpPr>
          <p:cNvPr id="6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DE9FE-2F75-45FE-BC78-F1BD8393393B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FDC19-D45B-42A1-B70B-4ED846B5B6D0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1351-46CA-4DEA-BD83-C596E04BB71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75821-F524-4802-9673-77697C542769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E720-0C71-4E30-A185-B7543751D9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E761-9991-41E3-A515-64D96D268C6F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46FB-181B-4405-BE6E-1EB7296B73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22B4A-9C42-46C7-957A-221CBBECAB5E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C8C0-0B72-4F80-89F4-9312A584076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94BD-901B-4ED2-BC28-C315EF293566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7E99-FCBC-4FB9-89F1-3EBCD416928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9AE6E-503D-4BC6-9A6C-8BF5B8C193B1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D8BB2-4907-4EF9-B3FB-D404A280C2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6B3D-2916-4CFA-9F13-E86986D47378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2CEA-BBEA-44EE-8254-9EF471ABF8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7514F-CBE7-4F1E-93AF-F09AAC4009D2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B344-DB75-4CD4-B4BA-AD01B4AE3C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03A1-A89B-4F64-B8EE-60A6EFE88C18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BE287-5E77-4F91-B6B8-89D37FF8229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5FFC-CB90-4B2E-B724-DBD92ABB9D3C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7F80-C27E-4E6C-AC24-36ED44E6161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1420DC96-474F-4C6B-8273-87C98C4BAF8E}" type="datetime1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86D3FD79-992F-48CF-9B16-D5ADF172222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/>
              <a:t>プログラミング言語論</a:t>
            </a:r>
          </a:p>
        </p:txBody>
      </p:sp>
      <p:sp>
        <p:nvSpPr>
          <p:cNvPr id="104451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2124075" y="3614738"/>
            <a:ext cx="4949825" cy="1038225"/>
          </a:xfrm>
        </p:spPr>
        <p:txBody>
          <a:bodyPr lIns="92075" rIns="92075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ja-JP" altLang="en-US" sz="4800" u="sng" smtClean="0"/>
              <a:t>演習６ 解答と解説</a:t>
            </a:r>
          </a:p>
        </p:txBody>
      </p:sp>
      <p:sp>
        <p:nvSpPr>
          <p:cNvPr id="1044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3A968A7-0580-480D-A67B-434F449A34BB}" type="slidenum">
              <a:rPr lang="ja-JP" altLang="en-US">
                <a:latin typeface="ＭＳ Ｐゴシック" charset="-128"/>
              </a:rPr>
              <a:pPr algn="r"/>
              <a:t>1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演習６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1041400" y="1844675"/>
            <a:ext cx="7418388" cy="4608513"/>
          </a:xfrm>
        </p:spPr>
        <p:txBody>
          <a:bodyPr/>
          <a:lstStyle/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「これが正解」という解はない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様々な解がありえる</a:t>
            </a:r>
          </a:p>
          <a:p>
            <a:pPr lvl="1"/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クラスを作成する目的による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2914650" y="3213100"/>
            <a:ext cx="1296988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EA47BA6-E7E0-4315-B6D8-ABCDDA06F351}" type="slidenum">
              <a:rPr lang="ja-JP" altLang="en-US">
                <a:latin typeface="ＭＳ Ｐゴシック" charset="-128"/>
              </a:rPr>
              <a:pPr algn="r"/>
              <a:t>2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演習６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</a:p>
        </p:txBody>
      </p:sp>
      <p:sp>
        <p:nvSpPr>
          <p:cNvPr id="91139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1041400" y="1844675"/>
            <a:ext cx="7418388" cy="4608513"/>
          </a:xfrm>
        </p:spPr>
        <p:txBody>
          <a:bodyPr/>
          <a:lstStyle/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解答例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1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「空を飛ぶ動物」</a:t>
            </a:r>
          </a:p>
          <a:p>
            <a:pPr lvl="2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ハト、コウモリ、ミツバチ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「泳ぐ動物」</a:t>
            </a:r>
          </a:p>
          <a:p>
            <a:pPr lvl="2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イルカ、ワニ、ペンギン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「地上の動物」</a:t>
            </a:r>
          </a:p>
          <a:p>
            <a:pPr lvl="2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ウシ、コブラ、ダチョウ、ライオン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2453666-D272-45DE-BF76-73C573B2C296}" type="slidenum">
              <a:rPr lang="ja-JP" altLang="en-US">
                <a:latin typeface="ＭＳ Ｐゴシック" charset="-128"/>
              </a:rPr>
              <a:pPr algn="r"/>
              <a:t>3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演習６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</a:p>
        </p:txBody>
      </p:sp>
      <p:sp>
        <p:nvSpPr>
          <p:cNvPr id="9318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1041400" y="1844675"/>
            <a:ext cx="7418388" cy="4608513"/>
          </a:xfrm>
        </p:spPr>
        <p:txBody>
          <a:bodyPr/>
          <a:lstStyle/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解答例２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「哺乳類」「鳥類」「昆虫」「爬虫類」</a:t>
            </a:r>
          </a:p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解答例３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食物による分類</a:t>
            </a:r>
          </a:p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解答例４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足の数による分類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E5D8E14-A0D5-423B-9C32-1A8913D35BCC}" type="slidenum">
              <a:rPr lang="ja-JP" altLang="en-US">
                <a:latin typeface="ＭＳ Ｐゴシック" charset="-128"/>
              </a:rPr>
              <a:pPr algn="r"/>
              <a:t>4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演習６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</a:p>
        </p:txBody>
      </p:sp>
      <p:sp>
        <p:nvSpPr>
          <p:cNvPr id="95235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1041400" y="1844675"/>
            <a:ext cx="7418388" cy="4680669"/>
          </a:xfrm>
        </p:spPr>
        <p:txBody>
          <a:bodyPr/>
          <a:lstStyle/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解答例５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「危険な動物」</a:t>
            </a:r>
            <a:br>
              <a:rPr lang="ja-JP" altLang="en-US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「注意が必要な動物」</a:t>
            </a:r>
            <a:br>
              <a:rPr lang="ja-JP" altLang="en-US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「安全な動物」</a:t>
            </a:r>
          </a:p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その他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鳴き声、味、皮膚の状態、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夜行性か否か、体の大きさや体重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etc.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88474C-5A09-4378-80CF-60699E85A6B1}" type="slidenum">
              <a:rPr lang="ja-JP" altLang="en-US">
                <a:latin typeface="ＭＳ Ｐゴシック" charset="-128"/>
              </a:rPr>
              <a:pPr algn="r"/>
              <a:t>5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演習６</a:t>
            </a:r>
            <a:r>
              <a:rPr lang="en-US" altLang="ja-JP" smtClean="0"/>
              <a:t>.</a:t>
            </a:r>
            <a:r>
              <a:rPr lang="ja-JP" altLang="en-US" smtClean="0"/>
              <a:t>２ 解答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解答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88474C-5A09-4378-80CF-60699E85A6B1}" type="slidenum">
              <a:rPr lang="ja-JP" altLang="en-US">
                <a:latin typeface="ＭＳ Ｐゴシック" charset="-128"/>
              </a:rPr>
              <a:pPr algn="r"/>
              <a:t>6</a:t>
            </a:fld>
            <a:endParaRPr lang="en-US" altLang="ja-JP">
              <a:latin typeface="ＭＳ Ｐゴシック" charset="-128"/>
            </a:endParaRPr>
          </a:p>
        </p:txBody>
      </p:sp>
      <p:sp useBgFill="1">
        <p:nvSpPr>
          <p:cNvPr id="5" name="テキスト ボックス 4"/>
          <p:cNvSpPr txBox="1"/>
          <p:nvPr/>
        </p:nvSpPr>
        <p:spPr>
          <a:xfrm>
            <a:off x="1547664" y="2852936"/>
            <a:ext cx="6048672" cy="1872208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smtClean="0"/>
              <a:t> </a:t>
            </a:r>
            <a:r>
              <a:rPr lang="en-US" altLang="ja-JP" sz="3600" smtClean="0"/>
              <a:t>B</a:t>
            </a:r>
            <a:r>
              <a:rPr lang="ja-JP" altLang="en-US" sz="3600" smtClean="0"/>
              <a:t>メソッドの呼出し</a:t>
            </a:r>
            <a:endParaRPr lang="en-US" altLang="ja-JP" sz="3600" smtClean="0"/>
          </a:p>
          <a:p>
            <a:pPr>
              <a:lnSpc>
                <a:spcPct val="150000"/>
              </a:lnSpc>
            </a:pPr>
            <a:r>
              <a:rPr lang="ja-JP" altLang="en-US" sz="3600" smtClean="0"/>
              <a:t> </a:t>
            </a:r>
            <a:r>
              <a:rPr lang="en-US" altLang="ja-JP" sz="3600" smtClean="0"/>
              <a:t>C</a:t>
            </a:r>
            <a:r>
              <a:rPr lang="ja-JP" altLang="en-US" sz="3600" smtClean="0"/>
              <a:t>メソッドの呼出し</a:t>
            </a:r>
            <a:endParaRPr lang="en-US" altLang="ja-JP" sz="3600" smtClean="0"/>
          </a:p>
          <a:p>
            <a:pPr>
              <a:lnSpc>
                <a:spcPct val="150000"/>
              </a:lnSpc>
            </a:pPr>
            <a:endParaRPr kumimoji="1"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演習６</a:t>
            </a:r>
            <a:r>
              <a:rPr lang="en-US" altLang="ja-JP" smtClean="0"/>
              <a:t>.</a:t>
            </a:r>
            <a:r>
              <a:rPr lang="ja-JP" altLang="en-US" smtClean="0"/>
              <a:t>２ 解説</a:t>
            </a:r>
            <a:endParaRPr kumimoji="1" lang="ja-JP" altLang="en-US"/>
          </a:p>
        </p:txBody>
      </p:sp>
      <p:sp useBgFill="1"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916832"/>
            <a:ext cx="7772400" cy="4392488"/>
          </a:xfrm>
        </p:spPr>
        <p:txBody>
          <a:bodyPr/>
          <a:lstStyle/>
          <a:p>
            <a:pPr lvl="1">
              <a:lnSpc>
                <a:spcPct val="95000"/>
              </a:lnSpc>
            </a:pPr>
            <a:r>
              <a:rPr kumimoji="1" lang="ja-JP" altLang="en-US" smtClean="0"/>
              <a:t>最初の 「 </a:t>
            </a:r>
            <a:r>
              <a:rPr kumimoji="1" lang="en-US" altLang="ja-JP" smtClean="0"/>
              <a:t>A  a = new B();</a:t>
            </a:r>
            <a:r>
              <a:rPr kumimoji="1" lang="ja-JP" altLang="en-US" smtClean="0"/>
              <a:t> 」により、オブジェクト </a:t>
            </a:r>
            <a:r>
              <a:rPr kumimoji="1" lang="en-US" altLang="ja-JP" smtClean="0"/>
              <a:t>a</a:t>
            </a:r>
            <a:r>
              <a:rPr kumimoji="1" lang="ja-JP" altLang="en-US" smtClean="0"/>
              <a:t> はクラス</a:t>
            </a:r>
            <a:r>
              <a:rPr kumimoji="1" lang="en-US" altLang="ja-JP" smtClean="0"/>
              <a:t>B</a:t>
            </a:r>
            <a:r>
              <a:rPr kumimoji="1" lang="ja-JP" altLang="en-US" smtClean="0"/>
              <a:t>のインスタンスとなる。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したがって、最初</a:t>
            </a:r>
            <a:r>
              <a:rPr lang="ja-JP" altLang="en-US" smtClean="0"/>
              <a:t>の </a:t>
            </a:r>
            <a:r>
              <a:rPr lang="en-US" altLang="ja-JP" smtClean="0"/>
              <a:t>print</a:t>
            </a:r>
            <a:r>
              <a:rPr lang="ja-JP" altLang="en-US" smtClean="0"/>
              <a:t>で</a:t>
            </a:r>
            <a:r>
              <a:rPr kumimoji="1" lang="ja-JP" altLang="en-US" smtClean="0"/>
              <a:t>は、クラス</a:t>
            </a:r>
            <a:r>
              <a:rPr kumimoji="1" lang="en-US" altLang="ja-JP" smtClean="0"/>
              <a:t>B</a:t>
            </a:r>
            <a:r>
              <a:rPr kumimoji="1" lang="ja-JP" altLang="en-US" smtClean="0"/>
              <a:t>のメソッドが呼び出される。</a:t>
            </a:r>
            <a:endParaRPr kumimoji="1" lang="en-US" altLang="ja-JP" smtClean="0"/>
          </a:p>
          <a:p>
            <a:pPr lvl="1">
              <a:lnSpc>
                <a:spcPct val="95000"/>
              </a:lnSpc>
            </a:pPr>
            <a:r>
              <a:rPr lang="ja-JP" altLang="en-US" smtClean="0"/>
              <a:t>次の 「 </a:t>
            </a:r>
            <a:r>
              <a:rPr lang="en-US" altLang="ja-JP" smtClean="0"/>
              <a:t>a = new C();</a:t>
            </a:r>
            <a:r>
              <a:rPr lang="ja-JP" altLang="en-US" smtClean="0"/>
              <a:t> 」で、 </a:t>
            </a:r>
            <a:r>
              <a:rPr lang="en-US" altLang="ja-JP" smtClean="0"/>
              <a:t>a</a:t>
            </a:r>
            <a:r>
              <a:rPr lang="ja-JP" altLang="en-US" smtClean="0"/>
              <a:t> はクラス</a:t>
            </a:r>
            <a:r>
              <a:rPr lang="en-US" altLang="ja-JP" smtClean="0"/>
              <a:t>C</a:t>
            </a:r>
            <a:r>
              <a:rPr lang="ja-JP" altLang="en-US" smtClean="0"/>
              <a:t>のインスタンスとなり、次の </a:t>
            </a:r>
            <a:r>
              <a:rPr lang="en-US" altLang="ja-JP" smtClean="0"/>
              <a:t>print</a:t>
            </a:r>
            <a:r>
              <a:rPr lang="ja-JP" altLang="en-US" smtClean="0"/>
              <a:t>では クラス</a:t>
            </a:r>
            <a:r>
              <a:rPr lang="en-US" altLang="ja-JP" smtClean="0"/>
              <a:t>C</a:t>
            </a:r>
            <a:r>
              <a:rPr lang="ja-JP" altLang="en-US" smtClean="0"/>
              <a:t>のメソッドが呼び出される。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88474C-5A09-4378-80CF-60699E85A6B1}" type="slidenum">
              <a:rPr lang="ja-JP" altLang="en-US">
                <a:latin typeface="ＭＳ Ｐゴシック" charset="-128"/>
              </a:rPr>
              <a:pPr algn="r"/>
              <a:t>7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226</Words>
  <Application>Microsoft Office PowerPoint</Application>
  <PresentationFormat>画面に合わせる (4:3)</PresentationFormat>
  <Paragraphs>60</Paragraphs>
  <Slides>7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cp1</vt:lpstr>
      <vt:lpstr>プログラミング言語論</vt:lpstr>
      <vt:lpstr>演習６.１ 解答と解説</vt:lpstr>
      <vt:lpstr>演習６.１ 解答と解説</vt:lpstr>
      <vt:lpstr>演習６.１ 解答と解説</vt:lpstr>
      <vt:lpstr>演習６.１ 解答と解説</vt:lpstr>
      <vt:lpstr>演習６.２ 解答</vt:lpstr>
      <vt:lpstr>演習６.２ 解説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演習６</dc:subject>
  <dc:creator>水野嘉明</dc:creator>
  <cp:lastModifiedBy>Mizuno</cp:lastModifiedBy>
  <cp:revision>120</cp:revision>
  <dcterms:created xsi:type="dcterms:W3CDTF">2008-03-12T01:14:58Z</dcterms:created>
  <dcterms:modified xsi:type="dcterms:W3CDTF">2014-08-22T01:56:12Z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2008-2014 水野嘉明</vt:lpwstr>
  </property>
</Properties>
</file>