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handoutMasterIdLst>
    <p:handoutMasterId r:id="rId51"/>
  </p:handoutMasterIdLst>
  <p:sldIdLst>
    <p:sldId id="256" r:id="rId2"/>
    <p:sldId id="257" r:id="rId3"/>
    <p:sldId id="270" r:id="rId4"/>
    <p:sldId id="306" r:id="rId5"/>
    <p:sldId id="307" r:id="rId6"/>
    <p:sldId id="271" r:id="rId7"/>
    <p:sldId id="272" r:id="rId8"/>
    <p:sldId id="305" r:id="rId9"/>
    <p:sldId id="317" r:id="rId10"/>
    <p:sldId id="329" r:id="rId11"/>
    <p:sldId id="275" r:id="rId12"/>
    <p:sldId id="280" r:id="rId13"/>
    <p:sldId id="273" r:id="rId14"/>
    <p:sldId id="328" r:id="rId15"/>
    <p:sldId id="321" r:id="rId16"/>
    <p:sldId id="324" r:id="rId17"/>
    <p:sldId id="322" r:id="rId18"/>
    <p:sldId id="330" r:id="rId19"/>
    <p:sldId id="325" r:id="rId20"/>
    <p:sldId id="279" r:id="rId21"/>
    <p:sldId id="286" r:id="rId22"/>
    <p:sldId id="318" r:id="rId23"/>
    <p:sldId id="287" r:id="rId24"/>
    <p:sldId id="281" r:id="rId25"/>
    <p:sldId id="278" r:id="rId26"/>
    <p:sldId id="282" r:id="rId27"/>
    <p:sldId id="288" r:id="rId28"/>
    <p:sldId id="289" r:id="rId29"/>
    <p:sldId id="290" r:id="rId30"/>
    <p:sldId id="291" r:id="rId31"/>
    <p:sldId id="283" r:id="rId32"/>
    <p:sldId id="296" r:id="rId33"/>
    <p:sldId id="293" r:id="rId34"/>
    <p:sldId id="297" r:id="rId35"/>
    <p:sldId id="295" r:id="rId36"/>
    <p:sldId id="298" r:id="rId37"/>
    <p:sldId id="299" r:id="rId38"/>
    <p:sldId id="300" r:id="rId39"/>
    <p:sldId id="302" r:id="rId40"/>
    <p:sldId id="301" r:id="rId41"/>
    <p:sldId id="303" r:id="rId42"/>
    <p:sldId id="308" r:id="rId43"/>
    <p:sldId id="304" r:id="rId44"/>
    <p:sldId id="327" r:id="rId45"/>
    <p:sldId id="326" r:id="rId46"/>
    <p:sldId id="336" r:id="rId47"/>
    <p:sldId id="334" r:id="rId48"/>
    <p:sldId id="269" r:id="rId49"/>
  </p:sldIdLst>
  <p:sldSz cx="9144000" cy="6858000" type="screen4x3"/>
  <p:notesSz cx="7099300" cy="102235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5A"/>
    <a:srgbClr val="00003C"/>
    <a:srgbClr val="00004B"/>
    <a:srgbClr val="000066"/>
    <a:srgbClr val="000099"/>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38" autoAdjust="0"/>
    <p:restoredTop sz="94686" autoAdjust="0"/>
  </p:normalViewPr>
  <p:slideViewPr>
    <p:cSldViewPr showGuides="1">
      <p:cViewPr varScale="1">
        <p:scale>
          <a:sx n="107" d="100"/>
          <a:sy n="107" d="100"/>
        </p:scale>
        <p:origin x="-1278" y="-96"/>
      </p:cViewPr>
      <p:guideLst>
        <p:guide orient="horz"/>
        <p:guide/>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24.xml"/><Relationship Id="rId18" Type="http://schemas.openxmlformats.org/officeDocument/2006/relationships/slide" Target="slides/slide29.xml"/><Relationship Id="rId26" Type="http://schemas.openxmlformats.org/officeDocument/2006/relationships/slide" Target="slides/slide37.xml"/><Relationship Id="rId3" Type="http://schemas.openxmlformats.org/officeDocument/2006/relationships/slide" Target="slides/slide6.xml"/><Relationship Id="rId21" Type="http://schemas.openxmlformats.org/officeDocument/2006/relationships/slide" Target="slides/slide32.xml"/><Relationship Id="rId7" Type="http://schemas.openxmlformats.org/officeDocument/2006/relationships/slide" Target="slides/slide12.xml"/><Relationship Id="rId12" Type="http://schemas.openxmlformats.org/officeDocument/2006/relationships/slide" Target="slides/slide23.xml"/><Relationship Id="rId17" Type="http://schemas.openxmlformats.org/officeDocument/2006/relationships/slide" Target="slides/slide28.xml"/><Relationship Id="rId25" Type="http://schemas.openxmlformats.org/officeDocument/2006/relationships/slide" Target="slides/slide36.xml"/><Relationship Id="rId2" Type="http://schemas.openxmlformats.org/officeDocument/2006/relationships/slide" Target="slides/slide3.xml"/><Relationship Id="rId16" Type="http://schemas.openxmlformats.org/officeDocument/2006/relationships/slide" Target="slides/slide27.xml"/><Relationship Id="rId20" Type="http://schemas.openxmlformats.org/officeDocument/2006/relationships/slide" Target="slides/slide31.xml"/><Relationship Id="rId29" Type="http://schemas.openxmlformats.org/officeDocument/2006/relationships/slide" Target="slides/slide40.xml"/><Relationship Id="rId1" Type="http://schemas.openxmlformats.org/officeDocument/2006/relationships/slide" Target="slides/slide1.xml"/><Relationship Id="rId6" Type="http://schemas.openxmlformats.org/officeDocument/2006/relationships/slide" Target="slides/slide11.xml"/><Relationship Id="rId11" Type="http://schemas.openxmlformats.org/officeDocument/2006/relationships/slide" Target="slides/slide21.xml"/><Relationship Id="rId24" Type="http://schemas.openxmlformats.org/officeDocument/2006/relationships/slide" Target="slides/slide35.xml"/><Relationship Id="rId32" Type="http://schemas.openxmlformats.org/officeDocument/2006/relationships/slide" Target="slides/slide43.xml"/><Relationship Id="rId5" Type="http://schemas.openxmlformats.org/officeDocument/2006/relationships/slide" Target="slides/slide8.xml"/><Relationship Id="rId15" Type="http://schemas.openxmlformats.org/officeDocument/2006/relationships/slide" Target="slides/slide26.xml"/><Relationship Id="rId23" Type="http://schemas.openxmlformats.org/officeDocument/2006/relationships/slide" Target="slides/slide34.xml"/><Relationship Id="rId28" Type="http://schemas.openxmlformats.org/officeDocument/2006/relationships/slide" Target="slides/slide39.xml"/><Relationship Id="rId10" Type="http://schemas.openxmlformats.org/officeDocument/2006/relationships/slide" Target="slides/slide20.xml"/><Relationship Id="rId19" Type="http://schemas.openxmlformats.org/officeDocument/2006/relationships/slide" Target="slides/slide30.xml"/><Relationship Id="rId31" Type="http://schemas.openxmlformats.org/officeDocument/2006/relationships/slide" Target="slides/slide42.xml"/><Relationship Id="rId4" Type="http://schemas.openxmlformats.org/officeDocument/2006/relationships/slide" Target="slides/slide7.xml"/><Relationship Id="rId9" Type="http://schemas.openxmlformats.org/officeDocument/2006/relationships/slide" Target="slides/slide14.xml"/><Relationship Id="rId14" Type="http://schemas.openxmlformats.org/officeDocument/2006/relationships/slide" Target="slides/slide25.xml"/><Relationship Id="rId22" Type="http://schemas.openxmlformats.org/officeDocument/2006/relationships/slide" Target="slides/slide33.xml"/><Relationship Id="rId27" Type="http://schemas.openxmlformats.org/officeDocument/2006/relationships/slide" Target="slides/slide38.xml"/><Relationship Id="rId30" Type="http://schemas.openxmlformats.org/officeDocument/2006/relationships/slide" Target="slides/slide4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Calibri" pitchFamily="34" charset="0"/>
              </a:defRPr>
            </a:lvl1pPr>
          </a:lstStyle>
          <a:p>
            <a:r>
              <a:rPr lang="ja-JP" altLang="en-US"/>
              <a:t>プログラミング言語論</a:t>
            </a:r>
            <a:endParaRPr lang="en-US" altLang="ja-JP"/>
          </a:p>
        </p:txBody>
      </p:sp>
      <p:sp>
        <p:nvSpPr>
          <p:cNvPr id="3" name="日付プレースホルダ 2"/>
          <p:cNvSpPr>
            <a:spLocks noGrp="1"/>
          </p:cNvSpPr>
          <p:nvPr>
            <p:ph type="dt" sz="quarter"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defRPr>
            </a:lvl1pPr>
          </a:lstStyle>
          <a:p>
            <a:pPr>
              <a:defRPr/>
            </a:pPr>
            <a:endParaRPr lang="en-US" altLang="ja-JP"/>
          </a:p>
        </p:txBody>
      </p:sp>
      <p:sp>
        <p:nvSpPr>
          <p:cNvPr id="4" name="フッター プレースホルダ 3"/>
          <p:cNvSpPr>
            <a:spLocks noGrp="1"/>
          </p:cNvSpPr>
          <p:nvPr>
            <p:ph type="ftr" sz="quarter" idx="2"/>
          </p:nvPr>
        </p:nvSpPr>
        <p:spPr bwMode="auto">
          <a:xfrm>
            <a:off x="0"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Calibri" pitchFamily="34" charset="0"/>
              </a:defRPr>
            </a:lvl1pPr>
          </a:lstStyle>
          <a:p>
            <a:r>
              <a:rPr lang="ja-JP" altLang="en-US"/>
              <a:t>プログラミング言語の構文</a:t>
            </a:r>
            <a:endParaRPr lang="en-US" altLang="ja-JP"/>
          </a:p>
        </p:txBody>
      </p:sp>
      <p:sp>
        <p:nvSpPr>
          <p:cNvPr id="5" name="スライド番号プレースホルダ 4"/>
          <p:cNvSpPr>
            <a:spLocks noGrp="1"/>
          </p:cNvSpPr>
          <p:nvPr>
            <p:ph type="sldNum" sz="quarter" idx="3"/>
          </p:nvPr>
        </p:nvSpPr>
        <p:spPr bwMode="auto">
          <a:xfrm>
            <a:off x="4021138"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defRPr>
            </a:lvl1pPr>
          </a:lstStyle>
          <a:p>
            <a:pPr>
              <a:defRPr/>
            </a:pPr>
            <a:fld id="{0D40ADF9-1CAB-440B-9F23-F646F6B39DF2}"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Calibri" pitchFamily="34" charset="0"/>
              </a:defRPr>
            </a:lvl1pPr>
          </a:lstStyle>
          <a:p>
            <a:r>
              <a:rPr lang="ja-JP" altLang="en-US"/>
              <a:t>プログラミング言語論</a:t>
            </a:r>
            <a:endParaRPr lang="en-US" altLang="ja-JP"/>
          </a:p>
        </p:txBody>
      </p:sp>
      <p:sp>
        <p:nvSpPr>
          <p:cNvPr id="3" name="日付プレースホルダ 2"/>
          <p:cNvSpPr>
            <a:spLocks noGrp="1"/>
          </p:cNvSpPr>
          <p:nvPr>
            <p:ph type="dt"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defRPr>
            </a:lvl1pPr>
          </a:lstStyle>
          <a:p>
            <a:pPr>
              <a:defRPr/>
            </a:pPr>
            <a:endParaRPr lang="en-US" altLang="ja-JP"/>
          </a:p>
        </p:txBody>
      </p:sp>
      <p:sp>
        <p:nvSpPr>
          <p:cNvPr id="4" name="スライド イメージ プレースホルダ 3"/>
          <p:cNvSpPr>
            <a:spLocks noGrp="1" noRot="1" noChangeAspect="1"/>
          </p:cNvSpPr>
          <p:nvPr>
            <p:ph type="sldImg" idx="2"/>
          </p:nvPr>
        </p:nvSpPr>
        <p:spPr>
          <a:xfrm>
            <a:off x="993775" y="766763"/>
            <a:ext cx="5111750" cy="3833812"/>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bwMode="auto">
          <a:xfrm>
            <a:off x="709613" y="4856163"/>
            <a:ext cx="5680075" cy="46005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Calibri" pitchFamily="34" charset="0"/>
              </a:defRPr>
            </a:lvl1pPr>
          </a:lstStyle>
          <a:p>
            <a:r>
              <a:rPr lang="ja-JP" altLang="en-US"/>
              <a:t>プログラミング言語の構文</a:t>
            </a:r>
            <a:endParaRPr lang="en-US" altLang="ja-JP"/>
          </a:p>
        </p:txBody>
      </p:sp>
      <p:sp>
        <p:nvSpPr>
          <p:cNvPr id="7" name="スライド番号プレースホルダ 6"/>
          <p:cNvSpPr>
            <a:spLocks noGrp="1"/>
          </p:cNvSpPr>
          <p:nvPr>
            <p:ph type="sldNum" sz="quarter" idx="5"/>
          </p:nvPr>
        </p:nvSpPr>
        <p:spPr bwMode="auto">
          <a:xfrm>
            <a:off x="4021138"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defRPr>
            </a:lvl1pPr>
          </a:lstStyle>
          <a:p>
            <a:pPr>
              <a:defRPr/>
            </a:pPr>
            <a:fld id="{EE98C335-ACB0-4E62-847B-CCC85527C3E8}"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F3C7483E-F2D9-4B61-B89E-AF96403066DA}" type="slidenum">
              <a:rPr lang="ja-JP" altLang="en-US"/>
              <a:pPr>
                <a:defRPr/>
              </a:pPr>
              <a:t>1</a:t>
            </a:fld>
            <a:endParaRPr lang="en-US" altLang="ja-JP" dirty="0"/>
          </a:p>
        </p:txBody>
      </p:sp>
      <p:sp>
        <p:nvSpPr>
          <p:cNvPr id="50178" name="ヘッダー プレースホルダ 1"/>
          <p:cNvSpPr>
            <a:spLocks noGrp="1"/>
          </p:cNvSpPr>
          <p:nvPr>
            <p:ph type="hdr" sz="quarter"/>
          </p:nvPr>
        </p:nvSpPr>
        <p:spPr>
          <a:noFill/>
        </p:spPr>
        <p:txBody>
          <a:bodyPr/>
          <a:lstStyle/>
          <a:p>
            <a:r>
              <a:rPr lang="ja-JP" altLang="en-US" dirty="0"/>
              <a:t>プログラミング言語論</a:t>
            </a:r>
            <a:endParaRPr lang="en-US" altLang="ja-JP" dirty="0"/>
          </a:p>
        </p:txBody>
      </p:sp>
      <p:sp>
        <p:nvSpPr>
          <p:cNvPr id="50179" name="フッター プレースホルダ 5"/>
          <p:cNvSpPr>
            <a:spLocks noGrp="1"/>
          </p:cNvSpPr>
          <p:nvPr>
            <p:ph type="ftr" sz="quarter" idx="4"/>
          </p:nvPr>
        </p:nvSpPr>
        <p:spPr>
          <a:noFill/>
        </p:spPr>
        <p:txBody>
          <a:bodyPr/>
          <a:lstStyle/>
          <a:p>
            <a:r>
              <a:rPr lang="ja-JP" altLang="en-US" dirty="0"/>
              <a:t>プログラミング言語の構文</a:t>
            </a:r>
            <a:endParaRPr lang="en-US" altLang="ja-JP" dirty="0"/>
          </a:p>
        </p:txBody>
      </p:sp>
      <p:sp>
        <p:nvSpPr>
          <p:cNvPr id="50180"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DB712CA-3E49-4CE6-AAF7-70D68F3ED705}" type="slidenum">
              <a:rPr lang="ja-JP" altLang="en-US" sz="1300">
                <a:latin typeface="Calibri" pitchFamily="34" charset="0"/>
              </a:rPr>
              <a:pPr algn="r" defTabSz="990600"/>
              <a:t>1</a:t>
            </a:fld>
            <a:endParaRPr lang="en-US" altLang="ja-JP" sz="1300" dirty="0">
              <a:latin typeface="Calibri" pitchFamily="34" charset="0"/>
            </a:endParaRPr>
          </a:p>
        </p:txBody>
      </p:sp>
      <p:sp>
        <p:nvSpPr>
          <p:cNvPr id="50181"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0182" name="ノート プレースホルダ 2"/>
          <p:cNvSpPr>
            <a:spLocks noGrp="1"/>
          </p:cNvSpPr>
          <p:nvPr>
            <p:ph type="body" idx="1"/>
          </p:nvPr>
        </p:nvSpPr>
        <p:spPr>
          <a:noFill/>
          <a:ln/>
        </p:spPr>
        <p:txBody>
          <a:bodyPr/>
          <a:lstStyle/>
          <a:p>
            <a:pPr eaLnBrk="1" hangingPunct="1">
              <a:spcBef>
                <a:spcPct val="0"/>
              </a:spcBef>
            </a:pPr>
            <a:endParaRPr lang="ja-JP" altLang="en-US" dirty="0" smtClean="0"/>
          </a:p>
        </p:txBody>
      </p:sp>
      <p:sp>
        <p:nvSpPr>
          <p:cNvPr id="50183" name="スライド番号プレースホルダ 3"/>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D4330E8-F51F-498A-810E-2B6AABB7864C}" type="slidenum">
              <a:rPr lang="ja-JP" altLang="en-US" sz="1300">
                <a:latin typeface="Calibri" pitchFamily="34" charset="0"/>
              </a:rPr>
              <a:pPr algn="r" defTabSz="990600"/>
              <a:t>1</a:t>
            </a:fld>
            <a:endParaRPr lang="en-US" altLang="ja-JP" sz="1300" dirty="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baseline="0" smtClean="0"/>
              <a:t>N</a:t>
            </a:r>
            <a:r>
              <a:rPr kumimoji="1" lang="ja-JP" altLang="en-US" baseline="0" smtClean="0"/>
              <a:t>：非終端記号、</a:t>
            </a:r>
            <a:r>
              <a:rPr kumimoji="1" lang="en-US" altLang="ja-JP" baseline="0" smtClean="0"/>
              <a:t>Σ</a:t>
            </a:r>
            <a:r>
              <a:rPr kumimoji="1" lang="ja-JP" altLang="en-US" baseline="0" smtClean="0"/>
              <a:t>：終端記号</a:t>
            </a:r>
            <a:endParaRPr kumimoji="1" lang="ja-JP" altLang="en-US" baseline="0"/>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プログラミング言語の構文</a:t>
            </a:r>
            <a:endParaRPr lang="en-US" altLang="ja-JP"/>
          </a:p>
        </p:txBody>
      </p:sp>
      <p:sp>
        <p:nvSpPr>
          <p:cNvPr id="6" name="スライド番号プレースホルダ 5"/>
          <p:cNvSpPr>
            <a:spLocks noGrp="1"/>
          </p:cNvSpPr>
          <p:nvPr>
            <p:ph type="sldNum" sz="quarter" idx="12"/>
          </p:nvPr>
        </p:nvSpPr>
        <p:spPr/>
        <p:txBody>
          <a:bodyPr/>
          <a:lstStyle/>
          <a:p>
            <a:pPr>
              <a:defRPr/>
            </a:pPr>
            <a:fld id="{EE98C335-ACB0-4E62-847B-CCC85527C3E8}" type="slidenum">
              <a:rPr lang="ja-JP" altLang="en-US" smtClean="0"/>
              <a:pPr>
                <a:defRPr/>
              </a:pPr>
              <a:t>45</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閉包、反射的推移閉包については、「１．プログラミング言語の基礎」の 「３</a:t>
            </a:r>
            <a:r>
              <a:rPr kumimoji="1" lang="en-US" altLang="ja-JP" smtClean="0"/>
              <a:t>.</a:t>
            </a:r>
            <a:r>
              <a:rPr kumimoji="1" lang="ja-JP" altLang="en-US" smtClean="0"/>
              <a:t>６ 反射的推移閉包」を参照のこと</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プログラミング言語の構文</a:t>
            </a:r>
            <a:endParaRPr lang="en-US" altLang="ja-JP"/>
          </a:p>
        </p:txBody>
      </p:sp>
      <p:sp>
        <p:nvSpPr>
          <p:cNvPr id="6" name="スライド番号プレースホルダ 5"/>
          <p:cNvSpPr>
            <a:spLocks noGrp="1"/>
          </p:cNvSpPr>
          <p:nvPr>
            <p:ph type="sldNum" sz="quarter" idx="12"/>
          </p:nvPr>
        </p:nvSpPr>
        <p:spPr/>
        <p:txBody>
          <a:bodyPr/>
          <a:lstStyle/>
          <a:p>
            <a:pPr>
              <a:defRPr/>
            </a:pPr>
            <a:fld id="{EE98C335-ACB0-4E62-847B-CCC85527C3E8}" type="slidenum">
              <a:rPr lang="ja-JP" altLang="en-US" smtClean="0"/>
              <a:pPr>
                <a:defRPr/>
              </a:pPr>
              <a:t>47</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smtClean="0"/>
              <a:t>letter</a:t>
            </a:r>
            <a:r>
              <a:rPr kumimoji="1" lang="ja-JP" altLang="en-US" smtClean="0"/>
              <a:t>：文字、</a:t>
            </a:r>
            <a:r>
              <a:rPr kumimoji="1" lang="en-US" altLang="ja-JP" smtClean="0"/>
              <a:t>digit</a:t>
            </a:r>
            <a:r>
              <a:rPr kumimoji="1" lang="ja-JP" altLang="en-US" smtClean="0"/>
              <a:t>：数字、</a:t>
            </a:r>
            <a:r>
              <a:rPr kumimoji="1" lang="en-US" altLang="ja-JP" smtClean="0"/>
              <a:t>identifier</a:t>
            </a:r>
            <a:r>
              <a:rPr kumimoji="1" lang="ja-JP" altLang="en-US" smtClean="0"/>
              <a:t>：識別子   </a:t>
            </a:r>
            <a:r>
              <a:rPr kumimoji="1" lang="en-US" altLang="ja-JP" smtClean="0"/>
              <a:t>identifier</a:t>
            </a:r>
            <a:r>
              <a:rPr kumimoji="1" lang="ja-JP" altLang="en-US" smtClean="0"/>
              <a:t>の定義は再帰的</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プログラミング言語の構文</a:t>
            </a:r>
            <a:endParaRPr lang="en-US" altLang="ja-JP"/>
          </a:p>
        </p:txBody>
      </p:sp>
      <p:sp>
        <p:nvSpPr>
          <p:cNvPr id="6" name="スライド番号プレースホルダ 5"/>
          <p:cNvSpPr>
            <a:spLocks noGrp="1"/>
          </p:cNvSpPr>
          <p:nvPr>
            <p:ph type="sldNum" sz="quarter" idx="12"/>
          </p:nvPr>
        </p:nvSpPr>
        <p:spPr/>
        <p:txBody>
          <a:bodyPr/>
          <a:lstStyle/>
          <a:p>
            <a:pPr>
              <a:defRPr/>
            </a:pPr>
            <a:fld id="{EE98C335-ACB0-4E62-847B-CCC85527C3E8}" type="slidenum">
              <a:rPr lang="ja-JP" altLang="en-US" smtClean="0"/>
              <a:pPr>
                <a:defRPr/>
              </a:pPr>
              <a:t>8</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sz="1200" smtClean="0"/>
              <a:t>非終端記号：</a:t>
            </a:r>
            <a:r>
              <a:rPr lang="en-US" altLang="ja-JP" sz="1200" smtClean="0"/>
              <a:t>Nonterminal Symbols</a:t>
            </a:r>
            <a:r>
              <a:rPr lang="ja-JP" altLang="en-US" sz="1200" smtClean="0"/>
              <a:t>、 終端記号：</a:t>
            </a:r>
            <a:r>
              <a:rPr lang="en-US" altLang="ja-JP" sz="1200" smtClean="0"/>
              <a:t> Terminal Symbols</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プログラミング言語の構文</a:t>
            </a:r>
            <a:endParaRPr lang="en-US" altLang="ja-JP"/>
          </a:p>
        </p:txBody>
      </p:sp>
      <p:sp>
        <p:nvSpPr>
          <p:cNvPr id="6" name="スライド番号プレースホルダ 5"/>
          <p:cNvSpPr>
            <a:spLocks noGrp="1"/>
          </p:cNvSpPr>
          <p:nvPr>
            <p:ph type="sldNum" sz="quarter" idx="12"/>
          </p:nvPr>
        </p:nvSpPr>
        <p:spPr/>
        <p:txBody>
          <a:bodyPr/>
          <a:lstStyle/>
          <a:p>
            <a:pPr>
              <a:defRPr/>
            </a:pPr>
            <a:fld id="{EE98C335-ACB0-4E62-847B-CCC85527C3E8}" type="slidenum">
              <a:rPr lang="ja-JP" altLang="en-US" smtClean="0"/>
              <a:pPr>
                <a:defRPr/>
              </a:pPr>
              <a:t>12</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プログラミング言語の構文</a:t>
            </a:r>
            <a:endParaRPr lang="en-US" altLang="ja-JP"/>
          </a:p>
        </p:txBody>
      </p:sp>
      <p:sp>
        <p:nvSpPr>
          <p:cNvPr id="6" name="スライド番号プレースホルダ 5"/>
          <p:cNvSpPr>
            <a:spLocks noGrp="1"/>
          </p:cNvSpPr>
          <p:nvPr>
            <p:ph type="sldNum" sz="quarter" idx="12"/>
          </p:nvPr>
        </p:nvSpPr>
        <p:spPr/>
        <p:txBody>
          <a:bodyPr/>
          <a:lstStyle/>
          <a:p>
            <a:pPr>
              <a:defRPr/>
            </a:pPr>
            <a:fld id="{EE98C335-ACB0-4E62-847B-CCC85527C3E8}" type="slidenum">
              <a:rPr lang="ja-JP" altLang="en-US" smtClean="0"/>
              <a:pPr>
                <a:defRPr/>
              </a:pPr>
              <a:t>14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＊は閉包を</a:t>
            </a:r>
            <a:r>
              <a:rPr kumimoji="1" lang="ja-JP" altLang="en-US" smtClean="0"/>
              <a:t>表す。「１．プログラミング言語の基礎」の 「３</a:t>
            </a:r>
            <a:r>
              <a:rPr kumimoji="1" lang="en-US" altLang="ja-JP" smtClean="0"/>
              <a:t>.</a:t>
            </a:r>
            <a:r>
              <a:rPr kumimoji="1" lang="ja-JP" altLang="en-US" smtClean="0"/>
              <a:t>６ 反射的推移閉包」を参照。</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プログラミング言語の構文</a:t>
            </a:r>
            <a:endParaRPr lang="en-US" altLang="ja-JP"/>
          </a:p>
        </p:txBody>
      </p:sp>
      <p:sp>
        <p:nvSpPr>
          <p:cNvPr id="6" name="スライド番号プレースホルダ 5"/>
          <p:cNvSpPr>
            <a:spLocks noGrp="1"/>
          </p:cNvSpPr>
          <p:nvPr>
            <p:ph type="sldNum" sz="quarter" idx="12"/>
          </p:nvPr>
        </p:nvSpPr>
        <p:spPr/>
        <p:txBody>
          <a:bodyPr/>
          <a:lstStyle/>
          <a:p>
            <a:pPr>
              <a:defRPr/>
            </a:pPr>
            <a:fld id="{EE98C335-ACB0-4E62-847B-CCC85527C3E8}" type="slidenum">
              <a:rPr lang="ja-JP" altLang="en-US" smtClean="0"/>
              <a:pPr>
                <a:defRPr/>
              </a:pPr>
              <a:t>20</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反対語：文脈依存</a:t>
            </a:r>
            <a:endParaRPr kumimoji="1" lang="en-US" altLang="ja-JP" smtClean="0"/>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プログラミング言語の構文</a:t>
            </a:r>
            <a:endParaRPr lang="en-US" altLang="ja-JP"/>
          </a:p>
        </p:txBody>
      </p:sp>
      <p:sp>
        <p:nvSpPr>
          <p:cNvPr id="6" name="スライド番号プレースホルダ 5"/>
          <p:cNvSpPr>
            <a:spLocks noGrp="1"/>
          </p:cNvSpPr>
          <p:nvPr>
            <p:ph type="sldNum" sz="quarter" idx="12"/>
          </p:nvPr>
        </p:nvSpPr>
        <p:spPr/>
        <p:txBody>
          <a:bodyPr/>
          <a:lstStyle/>
          <a:p>
            <a:pPr>
              <a:defRPr/>
            </a:pPr>
            <a:fld id="{EE98C335-ACB0-4E62-847B-CCC85527C3E8}" type="slidenum">
              <a:rPr lang="ja-JP" altLang="en-US" smtClean="0"/>
              <a:pPr>
                <a:defRPr/>
              </a:pPr>
              <a:t>22</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「１．プログラミング言語の基礎」の 「３</a:t>
            </a:r>
            <a:r>
              <a:rPr kumimoji="1" lang="en-US" altLang="ja-JP" smtClean="0"/>
              <a:t>.</a:t>
            </a:r>
            <a:r>
              <a:rPr kumimoji="1" lang="ja-JP" altLang="en-US" smtClean="0"/>
              <a:t>６ 反射的推移閉包」を参照</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プログラミング言語の構文</a:t>
            </a:r>
            <a:endParaRPr lang="en-US" altLang="ja-JP"/>
          </a:p>
        </p:txBody>
      </p:sp>
      <p:sp>
        <p:nvSpPr>
          <p:cNvPr id="6" name="スライド番号プレースホルダ 5"/>
          <p:cNvSpPr>
            <a:spLocks noGrp="1"/>
          </p:cNvSpPr>
          <p:nvPr>
            <p:ph type="sldNum" sz="quarter" idx="12"/>
          </p:nvPr>
        </p:nvSpPr>
        <p:spPr/>
        <p:txBody>
          <a:bodyPr/>
          <a:lstStyle/>
          <a:p>
            <a:pPr>
              <a:defRPr/>
            </a:pPr>
            <a:fld id="{EE98C335-ACB0-4E62-847B-CCC85527C3E8}" type="slidenum">
              <a:rPr lang="ja-JP" altLang="en-US" smtClean="0"/>
              <a:pPr>
                <a:defRPr/>
              </a:pPr>
              <a:t>23</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6"/>
          <p:cNvSpPr>
            <a:spLocks noGrp="1"/>
          </p:cNvSpPr>
          <p:nvPr>
            <p:ph type="sldNum" sz="quarter" idx="5"/>
          </p:nvPr>
        </p:nvSpPr>
        <p:spPr>
          <a:ln/>
        </p:spPr>
        <p:txBody>
          <a:bodyPr/>
          <a:lstStyle/>
          <a:p>
            <a:pPr>
              <a:defRPr/>
            </a:pPr>
            <a:fld id="{5BF725C0-6A47-4B5C-B8D5-3B3E716A97DE}" type="slidenum">
              <a:rPr lang="ja-JP" altLang="en-US"/>
              <a:pPr>
                <a:defRPr/>
              </a:pPr>
              <a:t>27</a:t>
            </a:fld>
            <a:endParaRPr lang="en-US" altLang="ja-JP"/>
          </a:p>
        </p:txBody>
      </p:sp>
      <p:sp>
        <p:nvSpPr>
          <p:cNvPr id="51202" name="ヘッダー プレースホルダ 1"/>
          <p:cNvSpPr>
            <a:spLocks noGrp="1"/>
          </p:cNvSpPr>
          <p:nvPr>
            <p:ph type="hdr" sz="quarter"/>
          </p:nvPr>
        </p:nvSpPr>
        <p:spPr>
          <a:noFill/>
        </p:spPr>
        <p:txBody>
          <a:bodyPr/>
          <a:lstStyle/>
          <a:p>
            <a:r>
              <a:rPr lang="ja-JP" altLang="en-US"/>
              <a:t>プログラミング言語論</a:t>
            </a:r>
            <a:endParaRPr lang="en-US" altLang="ja-JP"/>
          </a:p>
        </p:txBody>
      </p:sp>
      <p:sp>
        <p:nvSpPr>
          <p:cNvPr id="51203" name="フッター プレースホルダ 5"/>
          <p:cNvSpPr>
            <a:spLocks noGrp="1"/>
          </p:cNvSpPr>
          <p:nvPr>
            <p:ph type="ftr" sz="quarter" idx="4"/>
          </p:nvPr>
        </p:nvSpPr>
        <p:spPr>
          <a:noFill/>
        </p:spPr>
        <p:txBody>
          <a:bodyPr/>
          <a:lstStyle/>
          <a:p>
            <a:r>
              <a:rPr lang="ja-JP" altLang="en-US"/>
              <a:t>プログラミング言語の構文</a:t>
            </a:r>
            <a:endParaRPr lang="en-US" altLang="ja-JP"/>
          </a:p>
        </p:txBody>
      </p:sp>
      <p:sp>
        <p:nvSpPr>
          <p:cNvPr id="51204"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A5FD7D9-6DCB-48EB-9467-683F70199785}" type="slidenum">
              <a:rPr lang="ja-JP" altLang="en-US" sz="1300">
                <a:latin typeface="Calibri" pitchFamily="34" charset="0"/>
              </a:rPr>
              <a:pPr algn="r" defTabSz="990600"/>
              <a:t>27</a:t>
            </a:fld>
            <a:endParaRPr lang="en-US" altLang="ja-JP" sz="1300">
              <a:latin typeface="Calibri" pitchFamily="34" charset="0"/>
            </a:endParaRPr>
          </a:p>
        </p:txBody>
      </p:sp>
      <p:sp>
        <p:nvSpPr>
          <p:cNvPr id="51205" name="Rectangle 2"/>
          <p:cNvSpPr>
            <a:spLocks noGrp="1" noRot="1" noChangeAspect="1" noTextEdit="1"/>
          </p:cNvSpPr>
          <p:nvPr>
            <p:ph type="sldImg"/>
          </p:nvPr>
        </p:nvSpPr>
        <p:spPr bwMode="auto">
          <a:noFill/>
          <a:ln>
            <a:solidFill>
              <a:srgbClr val="000000"/>
            </a:solidFill>
            <a:miter lim="800000"/>
            <a:headEnd/>
            <a:tailEnd/>
          </a:ln>
        </p:spPr>
      </p:sp>
      <p:sp>
        <p:nvSpPr>
          <p:cNvPr id="51206" name="Rectangle 3"/>
          <p:cNvSpPr>
            <a:spLocks noGrp="1"/>
          </p:cNvSpPr>
          <p:nvPr>
            <p:ph type="body" idx="1"/>
          </p:nvPr>
        </p:nvSpPr>
        <p:spPr>
          <a:noFill/>
          <a:ln/>
        </p:spPr>
        <p:txBody>
          <a:bodyPr/>
          <a:lstStyle/>
          <a:p>
            <a:r>
              <a:rPr lang="ja-JP" altLang="en-US" smtClean="0"/>
              <a:t>連接についての再帰的定義</a:t>
            </a:r>
          </a:p>
          <a:p>
            <a:endParaRPr lang="ja-JP"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項（</a:t>
            </a:r>
            <a:r>
              <a:rPr kumimoji="1" lang="en-US" altLang="ja-JP" smtClean="0"/>
              <a:t>Term</a:t>
            </a:r>
            <a:r>
              <a:rPr kumimoji="1" lang="ja-JP" altLang="en-US" smtClean="0"/>
              <a:t>）と因子（</a:t>
            </a:r>
            <a:r>
              <a:rPr kumimoji="1" lang="en-US" altLang="ja-JP" smtClean="0"/>
              <a:t>Factor</a:t>
            </a:r>
            <a:r>
              <a:rPr kumimoji="1" lang="ja-JP" altLang="en-US" smtClean="0"/>
              <a:t>）の定義</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プログラミング言語の構文</a:t>
            </a:r>
            <a:endParaRPr lang="en-US" altLang="ja-JP"/>
          </a:p>
        </p:txBody>
      </p:sp>
      <p:sp>
        <p:nvSpPr>
          <p:cNvPr id="6" name="スライド番号プレースホルダ 5"/>
          <p:cNvSpPr>
            <a:spLocks noGrp="1"/>
          </p:cNvSpPr>
          <p:nvPr>
            <p:ph type="sldNum" sz="quarter" idx="12"/>
          </p:nvPr>
        </p:nvSpPr>
        <p:spPr/>
        <p:txBody>
          <a:bodyPr/>
          <a:lstStyle/>
          <a:p>
            <a:pPr>
              <a:defRPr/>
            </a:pPr>
            <a:fld id="{EE98C335-ACB0-4E62-847B-CCC85527C3E8}" type="slidenum">
              <a:rPr lang="ja-JP" altLang="en-US" smtClean="0"/>
              <a:pPr>
                <a:defRPr/>
              </a:pPr>
              <a:t>42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7758113" y="1463675"/>
            <a:ext cx="16902113" cy="10795000"/>
            <a:chOff x="-4887" y="922"/>
            <a:chExt cx="10647" cy="6800"/>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sp>
          <p:nvSpPr>
            <p:cNvPr id="6" name="Arc 4"/>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grpSp>
      <p:sp>
        <p:nvSpPr>
          <p:cNvPr id="22533" name="Rectangle 5"/>
          <p:cNvSpPr>
            <a:spLocks noGrp="1" noChangeArrowheads="1"/>
          </p:cNvSpPr>
          <p:nvPr>
            <p:ph type="ctrTitle" sz="quarter"/>
          </p:nvPr>
        </p:nvSpPr>
        <p:spPr>
          <a:xfrm>
            <a:off x="1293813" y="762000"/>
            <a:ext cx="7772400" cy="1143000"/>
          </a:xfrm>
        </p:spPr>
        <p:txBody>
          <a:bodyPr anchor="b"/>
          <a:lstStyle>
            <a:lvl1pPr>
              <a:defRPr/>
            </a:lvl1pPr>
          </a:lstStyle>
          <a:p>
            <a:r>
              <a:rPr lang="ja-JP" altLang="en-US" smtClean="0"/>
              <a:t>マスタ タイトルの書式設定</a:t>
            </a:r>
            <a:endParaRPr lang="ja-JP" altLang="en-US"/>
          </a:p>
        </p:txBody>
      </p:sp>
      <p:sp>
        <p:nvSpPr>
          <p:cNvPr id="22534" name="Rectangle 6"/>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ja-JP" altLang="en-US" smtClean="0"/>
              <a:t>マスタ サブタイトルの書式設定</a:t>
            </a:r>
            <a:endParaRPr lang="ja-JP" altLang="en-US"/>
          </a:p>
        </p:txBody>
      </p:sp>
      <p:sp>
        <p:nvSpPr>
          <p:cNvPr id="7" name="Rectangle 7"/>
          <p:cNvSpPr>
            <a:spLocks noGrp="1" noChangeArrowheads="1"/>
          </p:cNvSpPr>
          <p:nvPr>
            <p:ph type="dt" sz="quarter" idx="10"/>
          </p:nvPr>
        </p:nvSpPr>
        <p:spPr>
          <a:xfrm>
            <a:off x="7086600" y="6477000"/>
            <a:ext cx="1905000" cy="381000"/>
          </a:xfrm>
        </p:spPr>
        <p:txBody>
          <a:bodyPr/>
          <a:lstStyle>
            <a:lvl1pPr>
              <a:defRPr/>
            </a:lvl1pPr>
          </a:lstStyle>
          <a:p>
            <a:pPr>
              <a:defRPr/>
            </a:pPr>
            <a:fld id="{1F46758A-9841-4CCC-AFD6-A9FA018AFBD4}" type="datetime1">
              <a:rPr lang="ja-JP" altLang="en-US"/>
              <a:pPr>
                <a:defRPr/>
              </a:pPr>
              <a:t>2014/8/6</a:t>
            </a:fld>
            <a:endParaRPr lang="ja-JP" altLang="en-US"/>
          </a:p>
        </p:txBody>
      </p:sp>
      <p:sp>
        <p:nvSpPr>
          <p:cNvPr id="8" name="Rectangle 8"/>
          <p:cNvSpPr>
            <a:spLocks noGrp="1" noChangeArrowheads="1"/>
          </p:cNvSpPr>
          <p:nvPr>
            <p:ph type="ftr" sz="quarter" idx="11"/>
          </p:nvPr>
        </p:nvSpPr>
        <p:spPr>
          <a:xfrm>
            <a:off x="1295400" y="6365875"/>
            <a:ext cx="4267200" cy="457200"/>
          </a:xfrm>
        </p:spPr>
        <p:txBody>
          <a:bodyPr/>
          <a:lstStyle>
            <a:lvl1pPr>
              <a:defRPr/>
            </a:lvl1pPr>
          </a:lstStyle>
          <a:p>
            <a:endParaRPr lang="en-US" altLang="ja-JP"/>
          </a:p>
        </p:txBody>
      </p:sp>
      <p:sp>
        <p:nvSpPr>
          <p:cNvPr id="9" name="Rectangle 9"/>
          <p:cNvSpPr>
            <a:spLocks noGrp="1" noChangeArrowheads="1"/>
          </p:cNvSpPr>
          <p:nvPr>
            <p:ph type="sldNum" sz="quarter" idx="12"/>
          </p:nvPr>
        </p:nvSpPr>
        <p:spPr/>
        <p:txBody>
          <a:bodyPr/>
          <a:lstStyle>
            <a:lvl1pPr algn="r" fontAlgn="base">
              <a:spcBef>
                <a:spcPct val="0"/>
              </a:spcBef>
              <a:spcAft>
                <a:spcPct val="0"/>
              </a:spcAft>
              <a:defRPr/>
            </a:lvl1pPr>
          </a:lstStyle>
          <a:p>
            <a:pPr>
              <a:defRPr/>
            </a:pPr>
            <a:fld id="{BB59D63E-3EEA-4545-B154-8B4480724DE2}" type="slidenum">
              <a:rPr lang="ja-JP" altLang="en-US"/>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F5583735-C453-4879-98E2-710D613D4665}" type="datetime1">
              <a:rPr lang="ja-JP" altLang="en-US"/>
              <a:pPr>
                <a:defRPr/>
              </a:pPr>
              <a:t>2014/8/6</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93DE1ED3-2A82-4AD9-991C-39CB1619C8E9}"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3700" y="609600"/>
            <a:ext cx="20193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2625" y="609600"/>
            <a:ext cx="5908675"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869EC606-9FBF-492C-8D23-7A4B4105C7E2}" type="datetime1">
              <a:rPr lang="ja-JP" altLang="en-US"/>
              <a:pPr>
                <a:defRPr/>
              </a:pPr>
              <a:t>2014/8/6</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51856A27-2FA7-4501-A3D7-D2E9179DC09E}"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A8AD780B-9A47-4A01-9B3B-649F4E9B4727}" type="datetime1">
              <a:rPr lang="ja-JP" altLang="en-US"/>
              <a:pPr>
                <a:defRPr/>
              </a:pPr>
              <a:t>2014/8/6</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55E0A744-BAED-45D0-8F5E-99156766CCD1}"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7"/>
          <p:cNvSpPr>
            <a:spLocks noGrp="1" noChangeArrowheads="1"/>
          </p:cNvSpPr>
          <p:nvPr>
            <p:ph type="dt" sz="half" idx="10"/>
          </p:nvPr>
        </p:nvSpPr>
        <p:spPr>
          <a:ln/>
        </p:spPr>
        <p:txBody>
          <a:bodyPr/>
          <a:lstStyle>
            <a:lvl1pPr>
              <a:defRPr/>
            </a:lvl1pPr>
          </a:lstStyle>
          <a:p>
            <a:pPr>
              <a:defRPr/>
            </a:pPr>
            <a:fld id="{E4BD7780-0034-4C8A-96E9-C0A6B0F80D5A}" type="datetime1">
              <a:rPr lang="ja-JP" altLang="en-US"/>
              <a:pPr>
                <a:defRPr/>
              </a:pPr>
              <a:t>2014/8/6</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B96645F9-48D2-47BC-8029-8732E0FBDF45}"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7"/>
          <p:cNvSpPr>
            <a:spLocks noGrp="1" noChangeArrowheads="1"/>
          </p:cNvSpPr>
          <p:nvPr>
            <p:ph type="dt" sz="half" idx="10"/>
          </p:nvPr>
        </p:nvSpPr>
        <p:spPr>
          <a:ln/>
        </p:spPr>
        <p:txBody>
          <a:bodyPr/>
          <a:lstStyle>
            <a:lvl1pPr>
              <a:defRPr/>
            </a:lvl1pPr>
          </a:lstStyle>
          <a:p>
            <a:pPr>
              <a:defRPr/>
            </a:pPr>
            <a:fld id="{D705C7A9-8B91-413A-A07F-B6B07DA6B82D}" type="datetime1">
              <a:rPr lang="ja-JP" altLang="en-US"/>
              <a:pPr>
                <a:defRPr/>
              </a:pPr>
              <a:t>2014/8/6</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A1DD12F3-EE60-475F-B330-17E6B0DDC5F1}"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7"/>
          <p:cNvSpPr>
            <a:spLocks noGrp="1" noChangeArrowheads="1"/>
          </p:cNvSpPr>
          <p:nvPr>
            <p:ph type="dt" sz="half" idx="10"/>
          </p:nvPr>
        </p:nvSpPr>
        <p:spPr>
          <a:ln/>
        </p:spPr>
        <p:txBody>
          <a:bodyPr/>
          <a:lstStyle>
            <a:lvl1pPr>
              <a:defRPr/>
            </a:lvl1pPr>
          </a:lstStyle>
          <a:p>
            <a:pPr>
              <a:defRPr/>
            </a:pPr>
            <a:fld id="{C42192BC-95FC-41B0-A935-C70AED968E01}" type="datetime1">
              <a:rPr lang="ja-JP" altLang="en-US"/>
              <a:pPr>
                <a:defRPr/>
              </a:pPr>
              <a:t>2014/8/6</a:t>
            </a:fld>
            <a:endParaRPr lang="ja-JP" altLang="en-US"/>
          </a:p>
        </p:txBody>
      </p:sp>
      <p:sp>
        <p:nvSpPr>
          <p:cNvPr id="8" name="Rectangle 8"/>
          <p:cNvSpPr>
            <a:spLocks noGrp="1" noChangeArrowheads="1"/>
          </p:cNvSpPr>
          <p:nvPr>
            <p:ph type="ftr" sz="quarter" idx="11"/>
          </p:nvPr>
        </p:nvSpPr>
        <p:spPr>
          <a:ln/>
        </p:spPr>
        <p:txBody>
          <a:bodyPr/>
          <a:lstStyle>
            <a:lvl1pPr>
              <a:defRPr/>
            </a:lvl1pPr>
          </a:lstStyle>
          <a:p>
            <a:endParaRPr lang="en-US" altLang="ja-JP"/>
          </a:p>
        </p:txBody>
      </p:sp>
      <p:sp>
        <p:nvSpPr>
          <p:cNvPr id="9" name="Rectangle 9"/>
          <p:cNvSpPr>
            <a:spLocks noGrp="1" noChangeArrowheads="1"/>
          </p:cNvSpPr>
          <p:nvPr>
            <p:ph type="sldNum" sz="quarter" idx="12"/>
          </p:nvPr>
        </p:nvSpPr>
        <p:spPr>
          <a:ln/>
        </p:spPr>
        <p:txBody>
          <a:bodyPr/>
          <a:lstStyle>
            <a:lvl1pPr>
              <a:defRPr/>
            </a:lvl1pPr>
          </a:lstStyle>
          <a:p>
            <a:pPr>
              <a:defRPr/>
            </a:pPr>
            <a:fld id="{62D9AA5F-0E76-4007-8158-248F6377AC11}"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7"/>
          <p:cNvSpPr>
            <a:spLocks noGrp="1" noChangeArrowheads="1"/>
          </p:cNvSpPr>
          <p:nvPr>
            <p:ph type="dt" sz="half" idx="10"/>
          </p:nvPr>
        </p:nvSpPr>
        <p:spPr>
          <a:ln/>
        </p:spPr>
        <p:txBody>
          <a:bodyPr/>
          <a:lstStyle>
            <a:lvl1pPr>
              <a:defRPr/>
            </a:lvl1pPr>
          </a:lstStyle>
          <a:p>
            <a:pPr>
              <a:defRPr/>
            </a:pPr>
            <a:fld id="{3E244110-26A8-4F4E-BFC7-22B71841881A}" type="datetime1">
              <a:rPr lang="ja-JP" altLang="en-US"/>
              <a:pPr>
                <a:defRPr/>
              </a:pPr>
              <a:t>2014/8/6</a:t>
            </a:fld>
            <a:endParaRPr lang="ja-JP" altLang="en-US"/>
          </a:p>
        </p:txBody>
      </p:sp>
      <p:sp>
        <p:nvSpPr>
          <p:cNvPr id="4" name="Rectangle 8"/>
          <p:cNvSpPr>
            <a:spLocks noGrp="1" noChangeArrowheads="1"/>
          </p:cNvSpPr>
          <p:nvPr>
            <p:ph type="ftr" sz="quarter" idx="11"/>
          </p:nvPr>
        </p:nvSpPr>
        <p:spPr>
          <a:ln/>
        </p:spPr>
        <p:txBody>
          <a:bodyPr/>
          <a:lstStyle>
            <a:lvl1pPr>
              <a:defRPr/>
            </a:lvl1pPr>
          </a:lstStyle>
          <a:p>
            <a:endParaRPr lang="en-US" altLang="ja-JP"/>
          </a:p>
        </p:txBody>
      </p:sp>
      <p:sp>
        <p:nvSpPr>
          <p:cNvPr id="5" name="Rectangle 9"/>
          <p:cNvSpPr>
            <a:spLocks noGrp="1" noChangeArrowheads="1"/>
          </p:cNvSpPr>
          <p:nvPr>
            <p:ph type="sldNum" sz="quarter" idx="12"/>
          </p:nvPr>
        </p:nvSpPr>
        <p:spPr>
          <a:ln/>
        </p:spPr>
        <p:txBody>
          <a:bodyPr/>
          <a:lstStyle>
            <a:lvl1pPr>
              <a:defRPr/>
            </a:lvl1pPr>
          </a:lstStyle>
          <a:p>
            <a:pPr>
              <a:defRPr/>
            </a:pPr>
            <a:fld id="{C8E1E89B-5096-46CC-BD18-ABABD0B7093D}"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52B73EB8-1C19-40C6-8969-C129F26028BC}" type="datetime1">
              <a:rPr lang="ja-JP" altLang="en-US"/>
              <a:pPr>
                <a:defRPr/>
              </a:pPr>
              <a:t>2014/8/6</a:t>
            </a:fld>
            <a:endParaRPr lang="ja-JP" altLang="en-US"/>
          </a:p>
        </p:txBody>
      </p:sp>
      <p:sp>
        <p:nvSpPr>
          <p:cNvPr id="3" name="Rectangle 8"/>
          <p:cNvSpPr>
            <a:spLocks noGrp="1" noChangeArrowheads="1"/>
          </p:cNvSpPr>
          <p:nvPr>
            <p:ph type="ftr" sz="quarter" idx="11"/>
          </p:nvPr>
        </p:nvSpPr>
        <p:spPr>
          <a:ln/>
        </p:spPr>
        <p:txBody>
          <a:bodyPr/>
          <a:lstStyle>
            <a:lvl1pPr>
              <a:defRPr/>
            </a:lvl1pPr>
          </a:lstStyle>
          <a:p>
            <a:endParaRPr lang="en-US" altLang="ja-JP"/>
          </a:p>
        </p:txBody>
      </p:sp>
      <p:sp>
        <p:nvSpPr>
          <p:cNvPr id="4" name="Rectangle 9"/>
          <p:cNvSpPr>
            <a:spLocks noGrp="1" noChangeArrowheads="1"/>
          </p:cNvSpPr>
          <p:nvPr>
            <p:ph type="sldNum" sz="quarter" idx="12"/>
          </p:nvPr>
        </p:nvSpPr>
        <p:spPr>
          <a:ln/>
        </p:spPr>
        <p:txBody>
          <a:bodyPr/>
          <a:lstStyle>
            <a:lvl1pPr>
              <a:defRPr/>
            </a:lvl1pPr>
          </a:lstStyle>
          <a:p>
            <a:pPr>
              <a:defRPr/>
            </a:pPr>
            <a:fld id="{4FB1EE10-107B-4CC5-A962-D7ED956ACB31}"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dt" sz="half" idx="10"/>
          </p:nvPr>
        </p:nvSpPr>
        <p:spPr>
          <a:ln/>
        </p:spPr>
        <p:txBody>
          <a:bodyPr/>
          <a:lstStyle>
            <a:lvl1pPr>
              <a:defRPr/>
            </a:lvl1pPr>
          </a:lstStyle>
          <a:p>
            <a:pPr>
              <a:defRPr/>
            </a:pPr>
            <a:fld id="{BAFDE9F9-D4D1-411F-9C8D-A16A0941949C}" type="datetime1">
              <a:rPr lang="ja-JP" altLang="en-US"/>
              <a:pPr>
                <a:defRPr/>
              </a:pPr>
              <a:t>2014/8/6</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4E00BFE3-39E6-48B2-AB55-AF4A06E2F6D0}"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dt" sz="half" idx="10"/>
          </p:nvPr>
        </p:nvSpPr>
        <p:spPr>
          <a:ln/>
        </p:spPr>
        <p:txBody>
          <a:bodyPr/>
          <a:lstStyle>
            <a:lvl1pPr>
              <a:defRPr/>
            </a:lvl1pPr>
          </a:lstStyle>
          <a:p>
            <a:pPr>
              <a:defRPr/>
            </a:pPr>
            <a:fld id="{231FF4C2-ABF0-4A39-8F84-7D3397F510E2}" type="datetime1">
              <a:rPr lang="ja-JP" altLang="en-US"/>
              <a:pPr>
                <a:defRPr/>
              </a:pPr>
              <a:t>2014/8/6</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A6B29739-3FA8-494D-8A3D-6E31FC315C89}"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000066"/>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8405813" y="4763"/>
            <a:ext cx="17538701" cy="13690600"/>
            <a:chOff x="-5295" y="3"/>
            <a:chExt cx="11048" cy="8624"/>
          </a:xfrm>
        </p:grpSpPr>
        <p:sp>
          <p:nvSpPr>
            <p:cNvPr id="21507"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sp>
          <p:nvSpPr>
            <p:cNvPr id="21508" name="Arc 4"/>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grpSp>
      <p:sp>
        <p:nvSpPr>
          <p:cNvPr id="21509" name="Rectangle 5"/>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8" name="Rectangle 6"/>
          <p:cNvSpPr>
            <a:spLocks noGrp="1" noChangeArrowheads="1"/>
          </p:cNvSpPr>
          <p:nvPr>
            <p:ph type="body" idx="1"/>
          </p:nvPr>
        </p:nvSpPr>
        <p:spPr bwMode="auto">
          <a:xfrm>
            <a:off x="682625" y="1981200"/>
            <a:ext cx="7772400" cy="4114800"/>
          </a:xfrm>
          <a:prstGeom prst="rect">
            <a:avLst/>
          </a:prstGeom>
          <a:noFill/>
          <a:ln w="9525">
            <a:noFill/>
            <a:miter lim="800000"/>
            <a:headEnd/>
            <a:tailEnd/>
          </a:ln>
        </p:spPr>
        <p:txBody>
          <a:bodyPr vert="horz" wrap="square" lIns="182562" tIns="46038" rIns="182562"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endParaRPr lang="ja-JP" altLang="ja-JP" smtClean="0"/>
          </a:p>
          <a:p>
            <a:pPr lvl="3"/>
            <a:r>
              <a:rPr lang="ja-JP" altLang="en-US" smtClean="0"/>
              <a:t>第 </a:t>
            </a:r>
            <a:r>
              <a:rPr lang="en-US" altLang="ja-JP" smtClean="0"/>
              <a:t>4 </a:t>
            </a:r>
            <a:r>
              <a:rPr lang="ja-JP" altLang="en-US" smtClean="0"/>
              <a:t>レベル</a:t>
            </a:r>
            <a:endParaRPr lang="ja-JP" altLang="ja-JP" smtClean="0"/>
          </a:p>
          <a:p>
            <a:pPr lvl="4"/>
            <a:r>
              <a:rPr lang="ja-JP" altLang="en-US" smtClean="0"/>
              <a:t>第 </a:t>
            </a:r>
            <a:r>
              <a:rPr lang="en-US" altLang="ja-JP" smtClean="0"/>
              <a:t>5 </a:t>
            </a:r>
            <a:r>
              <a:rPr lang="ja-JP" altLang="en-US" smtClean="0"/>
              <a:t>レベル</a:t>
            </a:r>
            <a:endParaRPr lang="ja-JP" altLang="ja-JP" smtClean="0"/>
          </a:p>
        </p:txBody>
      </p:sp>
      <p:sp>
        <p:nvSpPr>
          <p:cNvPr id="21511" name="Rectangle 7"/>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fontAlgn="auto">
              <a:spcBef>
                <a:spcPts val="0"/>
              </a:spcBef>
              <a:spcAft>
                <a:spcPts val="0"/>
              </a:spcAft>
              <a:defRPr sz="1400">
                <a:latin typeface="+mn-lt"/>
                <a:ea typeface="+mn-ea"/>
              </a:defRPr>
            </a:lvl1pPr>
          </a:lstStyle>
          <a:p>
            <a:pPr>
              <a:defRPr/>
            </a:pPr>
            <a:fld id="{6799C111-5E9C-4778-A7FC-DC1604595A28}" type="datetime1">
              <a:rPr lang="ja-JP" altLang="en-US"/>
              <a:pPr>
                <a:defRPr/>
              </a:pPr>
              <a:t>2014/8/6</a:t>
            </a:fld>
            <a:endParaRPr lang="ja-JP" altLang="en-US"/>
          </a:p>
        </p:txBody>
      </p:sp>
      <p:sp>
        <p:nvSpPr>
          <p:cNvPr id="21512" name="Rectangle 8"/>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ＭＳ Ｐゴシック" pitchFamily="50" charset="-128"/>
              </a:defRPr>
            </a:lvl1pPr>
          </a:lstStyle>
          <a:p>
            <a:endParaRPr lang="en-US" altLang="ja-JP"/>
          </a:p>
        </p:txBody>
      </p:sp>
      <p:sp>
        <p:nvSpPr>
          <p:cNvPr id="21513" name="Rectangle 9"/>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1pPr fontAlgn="auto">
              <a:spcBef>
                <a:spcPts val="0"/>
              </a:spcBef>
              <a:spcAft>
                <a:spcPts val="0"/>
              </a:spcAft>
              <a:defRPr>
                <a:latin typeface="+mn-lt"/>
                <a:ea typeface="+mn-ea"/>
              </a:defRPr>
            </a:lvl1pPr>
            <a:lvl2pPr lvl="1" algn="r">
              <a:defRPr sz="1400"/>
            </a:lvl2pPr>
          </a:lstStyle>
          <a:p>
            <a:pPr>
              <a:defRPr/>
            </a:pPr>
            <a:fld id="{C6AD203C-68D9-4A59-AB32-0911BA49EC8C}" type="slidenum">
              <a:rPr lang="ja-JP" altLang="en-US"/>
              <a:pPr>
                <a:defRPr/>
              </a:pPr>
              <a:t>&lt;#&gt;</a:t>
            </a:fld>
            <a:endParaRPr lang="ja-JP" altLang="en-US"/>
          </a:p>
        </p:txBody>
      </p:sp>
    </p:spTree>
  </p:cSld>
  <p:clrMap bg1="dk2" tx1="lt1" bg2="dk1" tx2="lt2" accent1="accent1" accent2="accent2" accent3="accent3" accent4="accent4" accent5="accent5" accent6="accent6" hlink="hlink" folHlink="folHlink"/>
  <p:sldLayoutIdLst>
    <p:sldLayoutId id="2147483792"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itchFamily="2" charset="2"/>
        <a:buChar char="l"/>
        <a:defRPr kumimoji="1" sz="36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itchFamily="2" charset="2"/>
        <a:buChar char="Ø"/>
        <a:defRPr kumimoji="1" sz="3600">
          <a:solidFill>
            <a:schemeClr val="tx1"/>
          </a:solidFill>
          <a:latin typeface="+mn-lt"/>
          <a:ea typeface="+mn-ea"/>
        </a:defRPr>
      </a:lvl2pPr>
      <a:lvl3pPr marL="1143000" indent="-228600" algn="l" rtl="0" eaLnBrk="0" fontAlgn="base" hangingPunct="0">
        <a:spcBef>
          <a:spcPct val="20000"/>
        </a:spcBef>
        <a:spcAft>
          <a:spcPct val="0"/>
        </a:spcAft>
        <a:buClr>
          <a:srgbClr val="00CCFF"/>
        </a:buClr>
        <a:buSzPct val="65000"/>
        <a:buFont typeface="Wingdings" pitchFamily="2" charset="2"/>
        <a:buChar char="l"/>
        <a:defRPr kumimoji="1" sz="32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Times New Roman" pitchFamily="18" charset="0"/>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Times New Roman" pitchFamily="18" charset="0"/>
          <a:ea typeface="+mn-ea"/>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sz="quarter"/>
          </p:nvPr>
        </p:nvSpPr>
        <p:spPr>
          <a:xfrm>
            <a:off x="931863" y="1071563"/>
            <a:ext cx="7280275" cy="1143000"/>
          </a:xfrm>
        </p:spPr>
        <p:txBody>
          <a:bodyPr/>
          <a:lstStyle/>
          <a:p>
            <a:pPr algn="ctr" eaLnBrk="1" hangingPunct="1">
              <a:defRPr/>
            </a:pPr>
            <a:r>
              <a:rPr lang="ja-JP" altLang="en-US" sz="5400" dirty="0" smtClean="0"/>
              <a:t>プログラミング言語論</a:t>
            </a:r>
            <a:endParaRPr lang="ja-JP" altLang="en-US" sz="5400" dirty="0"/>
          </a:p>
        </p:txBody>
      </p:sp>
      <p:sp>
        <p:nvSpPr>
          <p:cNvPr id="3075" name="サブタイトル 2"/>
          <p:cNvSpPr>
            <a:spLocks noGrp="1"/>
          </p:cNvSpPr>
          <p:nvPr>
            <p:ph type="subTitle" sz="quarter" idx="1"/>
          </p:nvPr>
        </p:nvSpPr>
        <p:spPr>
          <a:xfrm>
            <a:off x="900113" y="3213100"/>
            <a:ext cx="7343775" cy="2376488"/>
          </a:xfrm>
        </p:spPr>
        <p:txBody>
          <a:bodyPr/>
          <a:lstStyle/>
          <a:p>
            <a:pPr algn="ctr" eaLnBrk="1" hangingPunct="1">
              <a:lnSpc>
                <a:spcPct val="120000"/>
              </a:lnSpc>
            </a:pPr>
            <a:r>
              <a:rPr lang="ja-JP" altLang="en-US" sz="4800" u="sng" dirty="0" smtClean="0"/>
              <a:t>プログラミング言語の構文</a:t>
            </a:r>
          </a:p>
          <a:p>
            <a:pPr algn="ctr" eaLnBrk="1" hangingPunct="1">
              <a:lnSpc>
                <a:spcPct val="60000"/>
              </a:lnSpc>
            </a:pPr>
            <a:endParaRPr lang="ja-JP" altLang="en-US" sz="4000" dirty="0" smtClean="0"/>
          </a:p>
          <a:p>
            <a:pPr algn="ctr" eaLnBrk="1" hangingPunct="1">
              <a:lnSpc>
                <a:spcPct val="120000"/>
              </a:lnSpc>
            </a:pPr>
            <a:r>
              <a:rPr lang="ja-JP" altLang="en-US" sz="4000" dirty="0" smtClean="0"/>
              <a:t>水野嘉明</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２</a:t>
            </a:r>
            <a:r>
              <a:rPr lang="en-US" altLang="ja-JP" smtClean="0">
                <a:effectLst/>
              </a:rPr>
              <a:t>.</a:t>
            </a:r>
            <a:r>
              <a:rPr lang="ja-JP" altLang="en-US" smtClean="0">
                <a:effectLst/>
              </a:rPr>
              <a:t> ＢＮＦ</a:t>
            </a:r>
            <a:endParaRPr kumimoji="1" lang="ja-JP" altLang="en-US"/>
          </a:p>
        </p:txBody>
      </p:sp>
      <p:sp>
        <p:nvSpPr>
          <p:cNvPr id="3" name="コンテンツ プレースホルダ 2"/>
          <p:cNvSpPr>
            <a:spLocks noGrp="1"/>
          </p:cNvSpPr>
          <p:nvPr>
            <p:ph idx="1"/>
          </p:nvPr>
        </p:nvSpPr>
        <p:spPr/>
        <p:txBody>
          <a:bodyPr/>
          <a:lstStyle/>
          <a:p>
            <a:pPr lvl="1"/>
            <a:r>
              <a:rPr kumimoji="1" lang="ja-JP" altLang="en-US" smtClean="0"/>
              <a:t>これは、</a:t>
            </a:r>
            <a:endParaRPr kumimoji="1" lang="en-US" altLang="ja-JP" smtClean="0"/>
          </a:p>
          <a:p>
            <a:pPr lvl="1"/>
            <a:endParaRPr lang="en-US" altLang="ja-JP" smtClean="0"/>
          </a:p>
          <a:p>
            <a:pPr lvl="1"/>
            <a:endParaRPr lang="en-US" altLang="ja-JP" smtClean="0"/>
          </a:p>
          <a:p>
            <a:pPr lvl="1"/>
            <a:endParaRPr lang="en-US" altLang="ja-JP" smtClean="0"/>
          </a:p>
          <a:p>
            <a:pPr lvl="1">
              <a:buNone/>
            </a:pPr>
            <a:r>
              <a:rPr lang="en-US" altLang="ja-JP" smtClean="0"/>
              <a:t>	</a:t>
            </a:r>
            <a:r>
              <a:rPr lang="ja-JP" altLang="en-US" smtClean="0"/>
              <a:t>という一般的な定義を、きちんと定義したもの</a:t>
            </a:r>
            <a:endParaRPr lang="en-US" altLang="ja-JP" smtClean="0"/>
          </a:p>
          <a:p>
            <a:pPr lvl="2"/>
            <a:endParaRPr kumimoji="1" lang="ja-JP" altLang="en-US"/>
          </a:p>
        </p:txBody>
      </p:sp>
      <p:sp useBgFill="1">
        <p:nvSpPr>
          <p:cNvPr id="4" name="テキスト ボックス 3"/>
          <p:cNvSpPr txBox="1"/>
          <p:nvPr/>
        </p:nvSpPr>
        <p:spPr>
          <a:xfrm>
            <a:off x="1835696" y="2780928"/>
            <a:ext cx="6768752" cy="1754326"/>
          </a:xfrm>
          <a:prstGeom prst="rect">
            <a:avLst/>
          </a:prstGeom>
          <a:ln w="28575">
            <a:solidFill>
              <a:schemeClr val="accent2"/>
            </a:solidFill>
          </a:ln>
        </p:spPr>
        <p:txBody>
          <a:bodyPr wrap="square" rtlCol="0">
            <a:spAutoFit/>
          </a:bodyPr>
          <a:lstStyle/>
          <a:p>
            <a:r>
              <a:rPr lang="ja-JP" altLang="en-US" sz="3600" smtClean="0"/>
              <a:t>識別子は英数字の並びである。</a:t>
            </a:r>
            <a:r>
              <a:rPr lang="en-US" altLang="ja-JP" sz="3600" smtClean="0"/>
              <a:t/>
            </a:r>
            <a:br>
              <a:rPr lang="en-US" altLang="ja-JP" sz="3600" smtClean="0"/>
            </a:br>
            <a:r>
              <a:rPr lang="ja-JP" altLang="en-US" sz="3600" smtClean="0"/>
              <a:t>ただし１文字目は英字でなければならない。</a:t>
            </a:r>
            <a:endParaRPr kumimoji="1" lang="ja-JP" altLang="en-US" sz="3600"/>
          </a:p>
        </p:txBody>
      </p:sp>
      <p:sp>
        <p:nvSpPr>
          <p:cNvPr id="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93C3D19-5D7B-42FD-90DF-BB2ED80FB37C}" type="slidenum">
              <a:rPr lang="ja-JP" altLang="en-US">
                <a:latin typeface="ＭＳ Ｐゴシック" pitchFamily="50" charset="-128"/>
              </a:rPr>
              <a:pPr algn="r"/>
              <a:t>10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 ＢＮＦ</a:t>
            </a:r>
          </a:p>
        </p:txBody>
      </p:sp>
      <p:sp>
        <p:nvSpPr>
          <p:cNvPr id="13315" name="Rectangle 3"/>
          <p:cNvSpPr>
            <a:spLocks noGrp="1" noChangeArrowheads="1"/>
          </p:cNvSpPr>
          <p:nvPr>
            <p:ph type="body" idx="1"/>
          </p:nvPr>
        </p:nvSpPr>
        <p:spPr>
          <a:xfrm>
            <a:off x="682625" y="1981200"/>
            <a:ext cx="7772400" cy="4256088"/>
          </a:xfrm>
        </p:spPr>
        <p:txBody>
          <a:bodyPr/>
          <a:lstStyle/>
          <a:p>
            <a:r>
              <a:rPr lang="en-US" altLang="ja-JP" smtClean="0"/>
              <a:t>BNF</a:t>
            </a:r>
            <a:r>
              <a:rPr lang="ja-JP" altLang="en-US" smtClean="0"/>
              <a:t>の文法</a:t>
            </a:r>
          </a:p>
          <a:p>
            <a:pPr lvl="1"/>
            <a:r>
              <a:rPr lang="en-US" altLang="ja-JP" smtClean="0"/>
              <a:t> </a:t>
            </a:r>
            <a:r>
              <a:rPr lang="en-US" altLang="ja-JP" smtClean="0">
                <a:latin typeface="ＭＳ ゴシック" pitchFamily="49" charset="-128"/>
                <a:ea typeface="ＭＳ ゴシック" pitchFamily="49" charset="-128"/>
              </a:rPr>
              <a:t>::=</a:t>
            </a:r>
            <a:r>
              <a:rPr lang="ja-JP" altLang="en-US" smtClean="0"/>
              <a:t> は、左辺が右辺により定義されることを表す </a:t>
            </a:r>
            <a:br>
              <a:rPr lang="ja-JP" altLang="en-US" smtClean="0"/>
            </a:br>
            <a:r>
              <a:rPr lang="ja-JP" altLang="en-US" smtClean="0"/>
              <a:t>（「～とは」と読むとよい）</a:t>
            </a:r>
          </a:p>
          <a:p>
            <a:pPr lvl="1"/>
            <a:r>
              <a:rPr lang="en-US" altLang="ja-JP" smtClean="0"/>
              <a:t> </a:t>
            </a:r>
            <a:r>
              <a:rPr lang="ja-JP" altLang="en-US" smtClean="0"/>
              <a:t>縦棒 </a:t>
            </a:r>
            <a:r>
              <a:rPr lang="en-US" altLang="ja-JP" smtClean="0"/>
              <a:t>| </a:t>
            </a:r>
            <a:r>
              <a:rPr lang="ja-JP" altLang="en-US" smtClean="0"/>
              <a:t>は、選択を表す</a:t>
            </a:r>
            <a:br>
              <a:rPr lang="ja-JP" altLang="en-US" smtClean="0"/>
            </a:br>
            <a:r>
              <a:rPr lang="ja-JP" altLang="en-US" smtClean="0"/>
              <a:t>（「または」）</a:t>
            </a:r>
          </a:p>
        </p:txBody>
      </p:sp>
      <p:sp>
        <p:nvSpPr>
          <p:cNvPr id="1331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78C8CBA-989F-4BA5-BC5C-5BE84422358B}" type="slidenum">
              <a:rPr lang="ja-JP" altLang="en-US">
                <a:latin typeface="ＭＳ Ｐゴシック" pitchFamily="50" charset="-128"/>
              </a:rPr>
              <a:pPr algn="r"/>
              <a:t>11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 ＢＮＦ</a:t>
            </a:r>
          </a:p>
        </p:txBody>
      </p:sp>
      <p:sp>
        <p:nvSpPr>
          <p:cNvPr id="12291" name="Rectangle 3"/>
          <p:cNvSpPr>
            <a:spLocks noGrp="1" noChangeArrowheads="1"/>
          </p:cNvSpPr>
          <p:nvPr>
            <p:ph type="body" idx="1"/>
          </p:nvPr>
        </p:nvSpPr>
        <p:spPr>
          <a:xfrm>
            <a:off x="682624" y="1981200"/>
            <a:ext cx="7921823" cy="4256088"/>
          </a:xfrm>
        </p:spPr>
        <p:txBody>
          <a:bodyPr/>
          <a:lstStyle/>
          <a:p>
            <a:pPr lvl="1"/>
            <a:r>
              <a:rPr lang="en-US" altLang="ja-JP" smtClean="0"/>
              <a:t>&lt;XX&gt;</a:t>
            </a:r>
            <a:r>
              <a:rPr lang="ja-JP" altLang="en-US" smtClean="0"/>
              <a:t>は、プログラム中には直接現れることはない、抽象的な名前</a:t>
            </a:r>
          </a:p>
          <a:p>
            <a:pPr lvl="1">
              <a:buFont typeface="Wingdings" pitchFamily="2" charset="2"/>
              <a:buNone/>
            </a:pPr>
            <a:r>
              <a:rPr lang="en-US" altLang="ja-JP" smtClean="0"/>
              <a:t>	  </a:t>
            </a:r>
            <a:r>
              <a:rPr lang="ja-JP" altLang="en-US" i="1" u="sng" smtClean="0">
                <a:solidFill>
                  <a:schemeClr val="accent2"/>
                </a:solidFill>
              </a:rPr>
              <a:t>非終端記号</a:t>
            </a:r>
            <a:r>
              <a:rPr lang="ja-JP" altLang="en-US" smtClean="0">
                <a:solidFill>
                  <a:schemeClr val="accent2"/>
                </a:solidFill>
              </a:rPr>
              <a:t> </a:t>
            </a:r>
            <a:r>
              <a:rPr lang="ja-JP" altLang="en-US" sz="3200" smtClean="0"/>
              <a:t>（</a:t>
            </a:r>
            <a:r>
              <a:rPr lang="en-US" altLang="ja-JP" sz="3200" smtClean="0"/>
              <a:t>Nonterminal Symbols</a:t>
            </a:r>
            <a:r>
              <a:rPr lang="ja-JP" altLang="en-US" sz="3200" smtClean="0"/>
              <a:t>）</a:t>
            </a:r>
          </a:p>
          <a:p>
            <a:pPr lvl="1"/>
            <a:r>
              <a:rPr lang="ja-JP" altLang="en-US" smtClean="0"/>
              <a:t> </a:t>
            </a:r>
            <a:r>
              <a:rPr lang="en-US" altLang="ja-JP" smtClean="0"/>
              <a:t>1</a:t>
            </a:r>
            <a:r>
              <a:rPr lang="ja-JP" altLang="en-US" smtClean="0"/>
              <a:t>、</a:t>
            </a:r>
            <a:r>
              <a:rPr lang="en-US" altLang="ja-JP" smtClean="0"/>
              <a:t>2</a:t>
            </a:r>
            <a:r>
              <a:rPr lang="ja-JP" altLang="en-US" smtClean="0"/>
              <a:t>、</a:t>
            </a:r>
            <a:r>
              <a:rPr lang="en-US" altLang="ja-JP" smtClean="0"/>
              <a:t>a</a:t>
            </a:r>
            <a:r>
              <a:rPr lang="ja-JP" altLang="en-US" smtClean="0"/>
              <a:t>、</a:t>
            </a:r>
            <a:r>
              <a:rPr lang="en-US" altLang="ja-JP" smtClean="0"/>
              <a:t>b</a:t>
            </a:r>
            <a:r>
              <a:rPr lang="ja-JP" altLang="en-US" smtClean="0"/>
              <a:t>、</a:t>
            </a:r>
            <a:r>
              <a:rPr lang="en-US" altLang="ja-JP" smtClean="0"/>
              <a:t>+</a:t>
            </a:r>
            <a:r>
              <a:rPr lang="ja-JP" altLang="en-US" smtClean="0"/>
              <a:t>、*、（、</a:t>
            </a:r>
            <a:r>
              <a:rPr lang="en-US" altLang="ja-JP" smtClean="0"/>
              <a:t>) </a:t>
            </a:r>
            <a:r>
              <a:rPr lang="ja-JP" altLang="en-US" smtClean="0"/>
              <a:t>等 プログラムに出現する記号 （それ以上書き換えできない記号）が</a:t>
            </a:r>
            <a:r>
              <a:rPr lang="en-US" altLang="ja-JP" smtClean="0"/>
              <a:t/>
            </a:r>
            <a:br>
              <a:rPr lang="en-US" altLang="ja-JP" smtClean="0"/>
            </a:br>
            <a:r>
              <a:rPr lang="en-US" altLang="ja-JP" smtClean="0"/>
              <a:t>	</a:t>
            </a:r>
            <a:r>
              <a:rPr lang="ja-JP" altLang="en-US" smtClean="0"/>
              <a:t> </a:t>
            </a:r>
            <a:r>
              <a:rPr lang="ja-JP" altLang="en-US" i="1" u="sng" smtClean="0">
                <a:solidFill>
                  <a:schemeClr val="accent2"/>
                </a:solidFill>
              </a:rPr>
              <a:t>終端記号</a:t>
            </a:r>
            <a:r>
              <a:rPr lang="ja-JP" altLang="en-US" smtClean="0"/>
              <a:t>  </a:t>
            </a:r>
            <a:r>
              <a:rPr lang="en-US" altLang="ja-JP" sz="3200" smtClean="0"/>
              <a:t>(Terminal Symbols)</a:t>
            </a:r>
            <a:r>
              <a:rPr lang="ja-JP" altLang="en-US" smtClean="0"/>
              <a:t> </a:t>
            </a:r>
            <a:br>
              <a:rPr lang="ja-JP" altLang="en-US" smtClean="0"/>
            </a:br>
            <a:endParaRPr lang="ja-JP" altLang="en-US" smtClean="0"/>
          </a:p>
        </p:txBody>
      </p:sp>
      <p:sp>
        <p:nvSpPr>
          <p:cNvPr id="1229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CA31E67-0B78-4FE0-9E2A-155F3EAA1EA8}" type="slidenum">
              <a:rPr lang="ja-JP" altLang="en-US">
                <a:latin typeface="ＭＳ Ｐゴシック" pitchFamily="50" charset="-128"/>
              </a:rPr>
              <a:pPr algn="r"/>
              <a:t>12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 ＢＮＦ</a:t>
            </a:r>
          </a:p>
        </p:txBody>
      </p:sp>
      <p:sp>
        <p:nvSpPr>
          <p:cNvPr id="14339" name="Rectangle 3"/>
          <p:cNvSpPr>
            <a:spLocks noGrp="1" noChangeArrowheads="1"/>
          </p:cNvSpPr>
          <p:nvPr>
            <p:ph type="body" idx="1"/>
          </p:nvPr>
        </p:nvSpPr>
        <p:spPr>
          <a:xfrm>
            <a:off x="682625" y="1700213"/>
            <a:ext cx="8137525" cy="4114800"/>
          </a:xfrm>
        </p:spPr>
        <p:txBody>
          <a:bodyPr/>
          <a:lstStyle/>
          <a:p>
            <a:r>
              <a:rPr lang="en-US" altLang="ja-JP" smtClean="0"/>
              <a:t>BNF</a:t>
            </a:r>
            <a:r>
              <a:rPr lang="ja-JP" altLang="en-US" smtClean="0"/>
              <a:t>の例 （２）</a:t>
            </a:r>
            <a:endParaRPr lang="en-US" altLang="ja-JP" smtClean="0"/>
          </a:p>
          <a:p>
            <a:pPr lvl="1">
              <a:lnSpc>
                <a:spcPct val="90000"/>
              </a:lnSpc>
            </a:pPr>
            <a:r>
              <a:rPr lang="ja-JP" altLang="en-US" smtClean="0"/>
              <a:t>演算子＋</a:t>
            </a:r>
            <a:r>
              <a:rPr lang="en-US" altLang="ja-JP" smtClean="0"/>
              <a:t>,</a:t>
            </a:r>
            <a:r>
              <a:rPr lang="ja-JP" altLang="en-US" smtClean="0"/>
              <a:t>＊を用いた式の構文規則</a:t>
            </a:r>
          </a:p>
          <a:p>
            <a:pPr lvl="1"/>
            <a:endParaRPr lang="en-US" altLang="ja-JP" smtClean="0"/>
          </a:p>
          <a:p>
            <a:pPr lvl="2">
              <a:lnSpc>
                <a:spcPct val="110000"/>
              </a:lnSpc>
            </a:pPr>
            <a:r>
              <a:rPr lang="en-US" altLang="ja-JP" sz="3600" smtClean="0"/>
              <a:t> num </a:t>
            </a:r>
            <a:r>
              <a:rPr lang="ja-JP" altLang="en-US" sz="3600" smtClean="0"/>
              <a:t>は式である</a:t>
            </a:r>
          </a:p>
          <a:p>
            <a:pPr lvl="2">
              <a:lnSpc>
                <a:spcPct val="90000"/>
              </a:lnSpc>
            </a:pPr>
            <a:r>
              <a:rPr lang="en-US" altLang="ja-JP" sz="3600" smtClean="0"/>
              <a:t> x</a:t>
            </a:r>
            <a:r>
              <a:rPr lang="ja-JP" altLang="en-US" sz="3600" smtClean="0"/>
              <a:t>と </a:t>
            </a:r>
            <a:r>
              <a:rPr lang="en-US" altLang="ja-JP" sz="3600" smtClean="0"/>
              <a:t>y</a:t>
            </a:r>
            <a:r>
              <a:rPr lang="ja-JP" altLang="en-US" sz="3600" smtClean="0"/>
              <a:t>が式であれば、</a:t>
            </a:r>
            <a:r>
              <a:rPr lang="en-US" altLang="ja-JP" sz="3600" smtClean="0"/>
              <a:t>x+y</a:t>
            </a:r>
            <a:r>
              <a:rPr lang="ja-JP" altLang="en-US" sz="3600" smtClean="0"/>
              <a:t>、</a:t>
            </a:r>
            <a:r>
              <a:rPr lang="en-US" altLang="ja-JP" sz="3600" smtClean="0"/>
              <a:t>x*y</a:t>
            </a:r>
            <a:r>
              <a:rPr lang="ja-JP" altLang="en-US" sz="3600" smtClean="0"/>
              <a:t>、</a:t>
            </a:r>
            <a:br>
              <a:rPr lang="ja-JP" altLang="en-US" sz="3600" smtClean="0"/>
            </a:br>
            <a:r>
              <a:rPr lang="ja-JP" altLang="en-US" sz="3600" smtClean="0"/>
              <a:t> および </a:t>
            </a:r>
            <a:r>
              <a:rPr lang="en-US" altLang="ja-JP" sz="3600" smtClean="0"/>
              <a:t>(x)</a:t>
            </a:r>
            <a:r>
              <a:rPr lang="ja-JP" altLang="en-US" sz="3600" smtClean="0"/>
              <a:t>も式である</a:t>
            </a:r>
          </a:p>
          <a:p>
            <a:pPr lvl="2">
              <a:lnSpc>
                <a:spcPct val="90000"/>
              </a:lnSpc>
            </a:pPr>
            <a:r>
              <a:rPr lang="ja-JP" altLang="en-US" sz="3600" smtClean="0"/>
              <a:t> 上記</a:t>
            </a:r>
            <a:r>
              <a:rPr lang="en-US" altLang="ja-JP" sz="3600" smtClean="0"/>
              <a:t>(1)(2)</a:t>
            </a:r>
            <a:r>
              <a:rPr lang="ja-JP" altLang="en-US" sz="3600" smtClean="0"/>
              <a:t>で定義されたものだけ</a:t>
            </a:r>
            <a:br>
              <a:rPr lang="ja-JP" altLang="en-US" sz="3600" smtClean="0"/>
            </a:br>
            <a:r>
              <a:rPr lang="ja-JP" altLang="en-US" sz="3600" smtClean="0"/>
              <a:t> が式である</a:t>
            </a:r>
          </a:p>
        </p:txBody>
      </p:sp>
      <p:sp>
        <p:nvSpPr>
          <p:cNvPr id="1434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D8022B3-F1A1-46B9-A825-3C116C209F0B}" type="slidenum">
              <a:rPr lang="ja-JP" altLang="en-US">
                <a:latin typeface="ＭＳ Ｐゴシック" pitchFamily="50" charset="-128"/>
              </a:rPr>
              <a:pPr algn="r"/>
              <a:t>13</a:t>
            </a:fld>
            <a:endParaRPr lang="en-US" altLang="ja-JP">
              <a:latin typeface="ＭＳ Ｐゴシック" pitchFamily="50" charset="-128"/>
            </a:endParaRPr>
          </a:p>
        </p:txBody>
      </p:sp>
      <p:sp useBgFill="1">
        <p:nvSpPr>
          <p:cNvPr id="14341" name="Text Box 5"/>
          <p:cNvSpPr txBox="1">
            <a:spLocks noChangeArrowheads="1"/>
          </p:cNvSpPr>
          <p:nvPr/>
        </p:nvSpPr>
        <p:spPr bwMode="auto">
          <a:xfrm>
            <a:off x="1403350" y="2955925"/>
            <a:ext cx="7200900" cy="617538"/>
          </a:xfrm>
          <a:prstGeom prst="rect">
            <a:avLst/>
          </a:prstGeom>
          <a:ln w="38100">
            <a:solidFill>
              <a:schemeClr val="accent2"/>
            </a:solidFill>
            <a:miter lim="800000"/>
            <a:headEnd/>
            <a:tailEnd/>
          </a:ln>
        </p:spPr>
        <p:txBody>
          <a:bodyPr>
            <a:spAutoFit/>
          </a:bodyPr>
          <a:lstStyle/>
          <a:p>
            <a:pPr>
              <a:spcBef>
                <a:spcPct val="50000"/>
              </a:spcBef>
            </a:pPr>
            <a:r>
              <a:rPr lang="en-US" altLang="ja-JP" sz="3200">
                <a:latin typeface="ＭＳ ゴシック" pitchFamily="49" charset="-128"/>
                <a:ea typeface="ＭＳ ゴシック" pitchFamily="49" charset="-128"/>
              </a:rPr>
              <a:t> &lt;E&gt;::= &lt;E&gt;+&lt;E&gt;|&lt;E&gt;*&lt;E&gt;|num|(&lt;E&gt;)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 ＢＮＦ</a:t>
            </a:r>
          </a:p>
        </p:txBody>
      </p:sp>
      <p:sp>
        <p:nvSpPr>
          <p:cNvPr id="29699" name="Rectangle 3"/>
          <p:cNvSpPr>
            <a:spLocks noGrp="1" noChangeArrowheads="1"/>
          </p:cNvSpPr>
          <p:nvPr>
            <p:ph type="body" idx="1"/>
          </p:nvPr>
        </p:nvSpPr>
        <p:spPr>
          <a:xfrm>
            <a:off x="682625" y="1772816"/>
            <a:ext cx="7772400" cy="4896544"/>
          </a:xfrm>
        </p:spPr>
        <p:txBody>
          <a:bodyPr/>
          <a:lstStyle/>
          <a:p>
            <a:r>
              <a:rPr lang="ja-JP" altLang="en-US" smtClean="0"/>
              <a:t>演習４</a:t>
            </a:r>
            <a:r>
              <a:rPr lang="en-US" altLang="ja-JP" smtClean="0"/>
              <a:t>.</a:t>
            </a:r>
            <a:r>
              <a:rPr lang="ja-JP" altLang="en-US" smtClean="0"/>
              <a:t>１</a:t>
            </a:r>
            <a:endParaRPr lang="en-US" altLang="ja-JP" smtClean="0"/>
          </a:p>
          <a:p>
            <a:pPr lvl="1">
              <a:buNone/>
            </a:pPr>
            <a:r>
              <a:rPr lang="en-US" altLang="ja-JP" smtClean="0"/>
              <a:t>	</a:t>
            </a:r>
            <a:r>
              <a:rPr lang="ja-JP" altLang="en-US" smtClean="0"/>
              <a:t>次の</a:t>
            </a:r>
            <a:r>
              <a:rPr lang="en-US" altLang="ja-JP" smtClean="0"/>
              <a:t>BNF</a:t>
            </a:r>
            <a:r>
              <a:rPr lang="ja-JP" altLang="en-US" smtClean="0"/>
              <a:t>で定義されるビット列</a:t>
            </a:r>
            <a:r>
              <a:rPr lang="en-US" altLang="ja-JP" smtClean="0"/>
              <a:t>S</a:t>
            </a:r>
            <a:r>
              <a:rPr lang="ja-JP" altLang="en-US" smtClean="0"/>
              <a:t>であるものはどれか</a:t>
            </a:r>
            <a:endParaRPr lang="en-US" altLang="ja-JP" smtClean="0"/>
          </a:p>
          <a:p>
            <a:pPr lvl="1">
              <a:buNone/>
            </a:pPr>
            <a:endParaRPr lang="en-US" altLang="ja-JP" smtClean="0"/>
          </a:p>
          <a:p>
            <a:pPr lvl="1">
              <a:lnSpc>
                <a:spcPct val="50000"/>
              </a:lnSpc>
              <a:buNone/>
            </a:pPr>
            <a:endParaRPr lang="en-US" altLang="ja-JP" smtClean="0"/>
          </a:p>
          <a:p>
            <a:pPr lvl="1">
              <a:lnSpc>
                <a:spcPct val="90000"/>
              </a:lnSpc>
              <a:buNone/>
            </a:pPr>
            <a:r>
              <a:rPr lang="ja-JP" altLang="en-US" smtClean="0"/>
              <a:t>  </a:t>
            </a:r>
            <a:r>
              <a:rPr lang="ja-JP" altLang="en-US" sz="3200" smtClean="0">
                <a:solidFill>
                  <a:schemeClr val="tx2"/>
                </a:solidFill>
              </a:rPr>
              <a:t>ア</a:t>
            </a:r>
            <a:r>
              <a:rPr lang="en-US" altLang="ja-JP" sz="3200" smtClean="0">
                <a:solidFill>
                  <a:schemeClr val="tx2"/>
                </a:solidFill>
              </a:rPr>
              <a:t>.</a:t>
            </a:r>
            <a:r>
              <a:rPr lang="ja-JP" altLang="en-US" smtClean="0"/>
              <a:t>  </a:t>
            </a:r>
            <a:r>
              <a:rPr lang="en-US" altLang="ja-JP" smtClean="0"/>
              <a:t>000111	  </a:t>
            </a:r>
            <a:r>
              <a:rPr lang="ja-JP" altLang="en-US" sz="3200" smtClean="0">
                <a:solidFill>
                  <a:schemeClr val="tx2"/>
                </a:solidFill>
              </a:rPr>
              <a:t>イ</a:t>
            </a:r>
            <a:r>
              <a:rPr lang="en-US" altLang="ja-JP" sz="3200" smtClean="0">
                <a:solidFill>
                  <a:schemeClr val="tx2"/>
                </a:solidFill>
              </a:rPr>
              <a:t>.</a:t>
            </a:r>
            <a:r>
              <a:rPr lang="ja-JP" altLang="en-US" smtClean="0"/>
              <a:t>  </a:t>
            </a:r>
            <a:r>
              <a:rPr lang="en-US" altLang="ja-JP" smtClean="0"/>
              <a:t>010010</a:t>
            </a:r>
          </a:p>
          <a:p>
            <a:pPr lvl="1">
              <a:lnSpc>
                <a:spcPct val="90000"/>
              </a:lnSpc>
              <a:buNone/>
            </a:pPr>
            <a:r>
              <a:rPr lang="ja-JP" altLang="en-US" smtClean="0"/>
              <a:t>  </a:t>
            </a:r>
            <a:r>
              <a:rPr lang="ja-JP" altLang="en-US" sz="3200" smtClean="0">
                <a:solidFill>
                  <a:schemeClr val="tx2"/>
                </a:solidFill>
              </a:rPr>
              <a:t>ウ</a:t>
            </a:r>
            <a:r>
              <a:rPr lang="en-US" altLang="ja-JP" sz="3200" smtClean="0">
                <a:solidFill>
                  <a:schemeClr val="tx2"/>
                </a:solidFill>
              </a:rPr>
              <a:t>.</a:t>
            </a:r>
            <a:r>
              <a:rPr lang="ja-JP" altLang="en-US" smtClean="0"/>
              <a:t>  </a:t>
            </a:r>
            <a:r>
              <a:rPr lang="en-US" altLang="ja-JP" smtClean="0"/>
              <a:t>010101	  </a:t>
            </a:r>
            <a:r>
              <a:rPr lang="ja-JP" altLang="en-US" sz="3200" smtClean="0">
                <a:solidFill>
                  <a:schemeClr val="tx2"/>
                </a:solidFill>
              </a:rPr>
              <a:t>エ</a:t>
            </a:r>
            <a:r>
              <a:rPr lang="en-US" altLang="ja-JP" sz="3200" smtClean="0">
                <a:solidFill>
                  <a:schemeClr val="tx2"/>
                </a:solidFill>
              </a:rPr>
              <a:t>.</a:t>
            </a:r>
            <a:r>
              <a:rPr lang="ja-JP" altLang="en-US" smtClean="0"/>
              <a:t>  </a:t>
            </a:r>
            <a:r>
              <a:rPr lang="en-US" altLang="ja-JP" smtClean="0"/>
              <a:t>011111</a:t>
            </a:r>
          </a:p>
          <a:p>
            <a:pPr lvl="1" algn="r">
              <a:lnSpc>
                <a:spcPct val="200000"/>
              </a:lnSpc>
              <a:buNone/>
            </a:pPr>
            <a:r>
              <a:rPr lang="ja-JP" altLang="en-US" sz="2800" smtClean="0"/>
              <a:t>（基本情報技術者 平</a:t>
            </a:r>
            <a:r>
              <a:rPr lang="en-US" altLang="ja-JP" sz="2800" smtClean="0"/>
              <a:t>20</a:t>
            </a:r>
            <a:r>
              <a:rPr lang="ja-JP" altLang="en-US" sz="2800" smtClean="0"/>
              <a:t>春 午前 問</a:t>
            </a:r>
            <a:r>
              <a:rPr lang="en-US" altLang="ja-JP" sz="2800" smtClean="0"/>
              <a:t>11</a:t>
            </a:r>
            <a:r>
              <a:rPr lang="ja-JP" altLang="en-US" sz="2800" smtClean="0"/>
              <a:t>）</a:t>
            </a:r>
            <a:endParaRPr lang="ja-JP" altLang="en-US" sz="2800" dirty="0" smtClean="0"/>
          </a:p>
          <a:p>
            <a:pPr lvl="1">
              <a:buFont typeface="Wingdings" pitchFamily="2" charset="2"/>
              <a:buNone/>
            </a:pPr>
            <a:endParaRPr lang="ja-JP" altLang="en-US" dirty="0" smtClean="0"/>
          </a:p>
        </p:txBody>
      </p:sp>
      <p:sp>
        <p:nvSpPr>
          <p:cNvPr id="2970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B10A9F2-EE1E-4A7A-8757-2CFEEF01D528}" type="slidenum">
              <a:rPr lang="ja-JP" altLang="en-US">
                <a:latin typeface="ＭＳ Ｐゴシック" pitchFamily="50" charset="-128"/>
              </a:rPr>
              <a:pPr algn="r"/>
              <a:t>14</a:t>
            </a:fld>
            <a:endParaRPr lang="en-US" altLang="ja-JP" dirty="0">
              <a:latin typeface="ＭＳ Ｐゴシック" pitchFamily="50" charset="-128"/>
            </a:endParaRPr>
          </a:p>
        </p:txBody>
      </p:sp>
      <p:sp>
        <p:nvSpPr>
          <p:cNvPr id="6" name="テキスト ボックス 5"/>
          <p:cNvSpPr txBox="1"/>
          <p:nvPr/>
        </p:nvSpPr>
        <p:spPr>
          <a:xfrm>
            <a:off x="1763688" y="3789040"/>
            <a:ext cx="5112568" cy="648072"/>
          </a:xfrm>
          <a:prstGeom prst="rect">
            <a:avLst/>
          </a:prstGeom>
          <a:noFill/>
          <a:ln w="38100">
            <a:solidFill>
              <a:schemeClr val="accent2"/>
            </a:solidFill>
          </a:ln>
        </p:spPr>
        <p:txBody>
          <a:bodyPr wrap="square" rtlCol="0">
            <a:normAutofit/>
          </a:bodyPr>
          <a:lstStyle/>
          <a:p>
            <a:pPr algn="ctr"/>
            <a:r>
              <a:rPr lang="en-US" altLang="ja-JP" sz="3600" smtClean="0"/>
              <a:t>&lt;</a:t>
            </a:r>
            <a:r>
              <a:rPr lang="ja-JP" altLang="en-US" sz="3600" smtClean="0"/>
              <a:t>Ｓ</a:t>
            </a:r>
            <a:r>
              <a:rPr lang="en-US" altLang="ja-JP" sz="3600" smtClean="0"/>
              <a:t>&gt; ::</a:t>
            </a:r>
            <a:r>
              <a:rPr lang="ja-JP" altLang="en-US" sz="3600" smtClean="0"/>
              <a:t>＝ </a:t>
            </a:r>
            <a:r>
              <a:rPr lang="en-US" altLang="ja-JP" sz="3600" smtClean="0"/>
              <a:t>01 | 0&lt;</a:t>
            </a:r>
            <a:r>
              <a:rPr lang="ja-JP" altLang="en-US" sz="3600" smtClean="0"/>
              <a:t>Ｓ</a:t>
            </a:r>
            <a:r>
              <a:rPr lang="en-US" altLang="ja-JP" sz="3600" smtClean="0"/>
              <a:t>&gt;1</a:t>
            </a:r>
            <a:endParaRPr kumimoji="1" lang="ja-JP" altLang="en-US" sz="36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effectLst/>
              </a:rPr>
              <a:t>３</a:t>
            </a:r>
            <a:r>
              <a:rPr lang="en-US" altLang="ja-JP" dirty="0" smtClean="0">
                <a:effectLst/>
              </a:rPr>
              <a:t>.</a:t>
            </a:r>
            <a:r>
              <a:rPr lang="ja-JP" altLang="en-US" dirty="0" smtClean="0">
                <a:effectLst/>
              </a:rPr>
              <a:t> 文脈自由文法</a:t>
            </a:r>
            <a:endParaRPr kumimoji="1" lang="ja-JP" altLang="en-US" dirty="0"/>
          </a:p>
        </p:txBody>
      </p:sp>
      <p:sp>
        <p:nvSpPr>
          <p:cNvPr id="3" name="コンテンツ プレースホルダ 2"/>
          <p:cNvSpPr>
            <a:spLocks noGrp="1"/>
          </p:cNvSpPr>
          <p:nvPr>
            <p:ph idx="1"/>
          </p:nvPr>
        </p:nvSpPr>
        <p:spPr/>
        <p:txBody>
          <a:bodyPr/>
          <a:lstStyle/>
          <a:p>
            <a:r>
              <a:rPr kumimoji="1" lang="ja-JP" altLang="en-US" i="1" u="sng" dirty="0" smtClean="0">
                <a:solidFill>
                  <a:schemeClr val="accent2"/>
                </a:solidFill>
              </a:rPr>
              <a:t>文脈自由文法</a:t>
            </a:r>
            <a:r>
              <a:rPr kumimoji="1" lang="en-US" altLang="ja-JP" dirty="0" smtClean="0"/>
              <a:t/>
            </a:r>
            <a:br>
              <a:rPr kumimoji="1" lang="en-US" altLang="ja-JP" dirty="0" smtClean="0"/>
            </a:br>
            <a:r>
              <a:rPr kumimoji="1" lang="en-US" altLang="ja-JP" dirty="0" smtClean="0"/>
              <a:t>		</a:t>
            </a:r>
            <a:r>
              <a:rPr kumimoji="1" lang="ja-JP" altLang="en-US" dirty="0" smtClean="0"/>
              <a:t> </a:t>
            </a:r>
            <a:r>
              <a:rPr lang="en-US" altLang="ja-JP" dirty="0" smtClean="0"/>
              <a:t>(Context Free Grammar)</a:t>
            </a:r>
            <a:r>
              <a:rPr kumimoji="1" lang="ja-JP" altLang="en-US" dirty="0" smtClean="0"/>
              <a:t> </a:t>
            </a:r>
            <a:endParaRPr kumimoji="1" lang="en-US" altLang="ja-JP" dirty="0" smtClean="0"/>
          </a:p>
          <a:p>
            <a:pPr lvl="1"/>
            <a:r>
              <a:rPr lang="ja-JP" altLang="en-US" dirty="0" smtClean="0"/>
              <a:t>形式文法の</a:t>
            </a:r>
            <a:r>
              <a:rPr lang="en-US" altLang="ja-JP" dirty="0" smtClean="0"/>
              <a:t>1</a:t>
            </a:r>
            <a:r>
              <a:rPr lang="ja-JP" altLang="en-US" dirty="0" smtClean="0"/>
              <a:t>つ</a:t>
            </a:r>
            <a:endParaRPr lang="en-US" altLang="ja-JP" dirty="0" smtClean="0"/>
          </a:p>
          <a:p>
            <a:pPr lvl="1"/>
            <a:r>
              <a:rPr kumimoji="1" lang="ja-JP" altLang="en-US" dirty="0" smtClean="0"/>
              <a:t>特に、プログラミング言語の構文仕様の定義において、重要</a:t>
            </a:r>
            <a:endParaRPr kumimoji="1" lang="ja-JP" altLang="en-US" dirty="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CA31E67-0B78-4FE0-9E2A-155F3EAA1EA8}" type="slidenum">
              <a:rPr lang="ja-JP" altLang="en-US">
                <a:latin typeface="ＭＳ Ｐゴシック" pitchFamily="50" charset="-128"/>
              </a:rPr>
              <a:pPr algn="r"/>
              <a:t>15</a:t>
            </a:fld>
            <a:endParaRPr lang="en-US" altLang="ja-JP" dirty="0">
              <a:latin typeface="ＭＳ Ｐゴシック" pitchFamily="5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effectLst/>
              </a:rPr>
              <a:t>３</a:t>
            </a:r>
            <a:r>
              <a:rPr lang="en-US" altLang="ja-JP" dirty="0" smtClean="0">
                <a:effectLst/>
              </a:rPr>
              <a:t>.</a:t>
            </a:r>
            <a:r>
              <a:rPr lang="ja-JP" altLang="en-US" dirty="0" smtClean="0">
                <a:effectLst/>
              </a:rPr>
              <a:t> 文脈自由文法</a:t>
            </a:r>
            <a:endParaRPr kumimoji="1" lang="ja-JP" altLang="en-US" dirty="0"/>
          </a:p>
        </p:txBody>
      </p:sp>
      <p:sp>
        <p:nvSpPr>
          <p:cNvPr id="3" name="コンテンツ プレースホルダ 2"/>
          <p:cNvSpPr>
            <a:spLocks noGrp="1"/>
          </p:cNvSpPr>
          <p:nvPr>
            <p:ph idx="1"/>
          </p:nvPr>
        </p:nvSpPr>
        <p:spPr>
          <a:xfrm>
            <a:off x="682625" y="1981200"/>
            <a:ext cx="7772400" cy="4616152"/>
          </a:xfrm>
        </p:spPr>
        <p:txBody>
          <a:bodyPr/>
          <a:lstStyle/>
          <a:p>
            <a:pPr>
              <a:lnSpc>
                <a:spcPct val="100000"/>
              </a:lnSpc>
              <a:spcBef>
                <a:spcPts val="864"/>
              </a:spcBef>
            </a:pPr>
            <a:r>
              <a:rPr kumimoji="1" lang="ja-JP" altLang="en-US" dirty="0" smtClean="0"/>
              <a:t>一般的な形式文法の構成要素</a:t>
            </a:r>
            <a:endParaRPr kumimoji="1" lang="en-US" altLang="ja-JP" dirty="0" smtClean="0"/>
          </a:p>
          <a:p>
            <a:pPr lvl="1">
              <a:spcBef>
                <a:spcPts val="864"/>
              </a:spcBef>
            </a:pPr>
            <a:r>
              <a:rPr lang="ja-JP" altLang="en-US" i="1" u="sng" dirty="0" smtClean="0">
                <a:solidFill>
                  <a:schemeClr val="accent2"/>
                </a:solidFill>
              </a:rPr>
              <a:t>終端記号</a:t>
            </a:r>
            <a:r>
              <a:rPr lang="ja-JP" altLang="en-US" dirty="0" smtClean="0"/>
              <a:t> </a:t>
            </a:r>
            <a:r>
              <a:rPr lang="ja-JP" altLang="en-US" sz="3200" dirty="0" smtClean="0"/>
              <a:t>（</a:t>
            </a:r>
            <a:r>
              <a:rPr lang="en-US" altLang="ja-JP" sz="3200" dirty="0" smtClean="0"/>
              <a:t>Terminal Symbols</a:t>
            </a:r>
            <a:r>
              <a:rPr lang="ja-JP" altLang="en-US" sz="3200" dirty="0" smtClean="0"/>
              <a:t>）</a:t>
            </a:r>
            <a:r>
              <a:rPr lang="ja-JP" altLang="en-US" dirty="0" smtClean="0"/>
              <a:t>の有限集合</a:t>
            </a:r>
            <a:endParaRPr lang="en-US" altLang="ja-JP" dirty="0" smtClean="0"/>
          </a:p>
          <a:p>
            <a:pPr lvl="2">
              <a:spcBef>
                <a:spcPts val="864"/>
              </a:spcBef>
            </a:pPr>
            <a:r>
              <a:rPr kumimoji="1" lang="ja-JP" altLang="en-US" sz="3600" dirty="0" smtClean="0"/>
              <a:t>その言語で使われる文字</a:t>
            </a:r>
            <a:endParaRPr kumimoji="1" lang="en-US" altLang="ja-JP" sz="3600" dirty="0" smtClean="0"/>
          </a:p>
          <a:p>
            <a:pPr lvl="2">
              <a:spcBef>
                <a:spcPts val="864"/>
              </a:spcBef>
            </a:pPr>
            <a:r>
              <a:rPr lang="ja-JP" altLang="en-US" sz="3600" dirty="0" smtClean="0"/>
              <a:t>それ以上書き換えできない記号</a:t>
            </a:r>
            <a:endParaRPr kumimoji="1" lang="en-US" altLang="ja-JP" sz="3600" dirty="0" smtClean="0"/>
          </a:p>
          <a:p>
            <a:pPr lvl="1">
              <a:spcBef>
                <a:spcPts val="864"/>
              </a:spcBef>
            </a:pPr>
            <a:endParaRPr kumimoji="1" lang="ja-JP" altLang="en-US" sz="3600" dirty="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4A69487-B650-456A-B2D2-FE5AF578E3F3}" type="slidenum">
              <a:rPr lang="ja-JP" altLang="en-US">
                <a:latin typeface="ＭＳ Ｐゴシック" pitchFamily="50" charset="-128"/>
              </a:rPr>
              <a:pPr algn="r"/>
              <a:t>16</a:t>
            </a:fld>
            <a:endParaRPr lang="en-US" altLang="ja-JP" dirty="0">
              <a:latin typeface="ＭＳ Ｐゴシック"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effectLst/>
              </a:rPr>
              <a:t>３</a:t>
            </a:r>
            <a:r>
              <a:rPr lang="en-US" altLang="ja-JP" dirty="0" smtClean="0">
                <a:effectLst/>
              </a:rPr>
              <a:t>.</a:t>
            </a:r>
            <a:r>
              <a:rPr lang="ja-JP" altLang="en-US" dirty="0" smtClean="0">
                <a:effectLst/>
              </a:rPr>
              <a:t> 文脈自由文法</a:t>
            </a:r>
            <a:endParaRPr kumimoji="1" lang="ja-JP" altLang="en-US" dirty="0"/>
          </a:p>
        </p:txBody>
      </p:sp>
      <p:sp>
        <p:nvSpPr>
          <p:cNvPr id="3" name="コンテンツ プレースホルダ 2"/>
          <p:cNvSpPr>
            <a:spLocks noGrp="1"/>
          </p:cNvSpPr>
          <p:nvPr>
            <p:ph idx="1"/>
          </p:nvPr>
        </p:nvSpPr>
        <p:spPr>
          <a:xfrm>
            <a:off x="682625" y="1981200"/>
            <a:ext cx="7772400" cy="4472136"/>
          </a:xfrm>
        </p:spPr>
        <p:txBody>
          <a:bodyPr/>
          <a:lstStyle/>
          <a:p>
            <a:pPr lvl="1">
              <a:spcBef>
                <a:spcPts val="600"/>
              </a:spcBef>
            </a:pPr>
            <a:r>
              <a:rPr lang="ja-JP" altLang="en-US" i="1" u="sng" dirty="0" smtClean="0">
                <a:solidFill>
                  <a:schemeClr val="accent2"/>
                </a:solidFill>
              </a:rPr>
              <a:t>非終端</a:t>
            </a:r>
            <a:r>
              <a:rPr lang="ja-JP" altLang="en-US" i="1" u="sng" smtClean="0">
                <a:solidFill>
                  <a:schemeClr val="accent2"/>
                </a:solidFill>
              </a:rPr>
              <a:t>記号</a:t>
            </a:r>
            <a:r>
              <a:rPr lang="ja-JP" altLang="en-US" smtClean="0"/>
              <a:t> </a:t>
            </a:r>
            <a:r>
              <a:rPr lang="en-US" altLang="ja-JP" sz="3200" smtClean="0"/>
              <a:t> (Nonterminal Symbols</a:t>
            </a:r>
            <a:r>
              <a:rPr lang="ja-JP" altLang="en-US" sz="3200" smtClean="0"/>
              <a:t>）</a:t>
            </a:r>
            <a:r>
              <a:rPr lang="ja-JP" altLang="en-US" smtClean="0"/>
              <a:t>の有限集合</a:t>
            </a:r>
            <a:endParaRPr lang="en-US" altLang="ja-JP" smtClean="0"/>
          </a:p>
          <a:p>
            <a:pPr lvl="2">
              <a:spcBef>
                <a:spcPts val="600"/>
              </a:spcBef>
            </a:pPr>
            <a:r>
              <a:rPr lang="ja-JP" altLang="en-US" sz="3600" smtClean="0"/>
              <a:t>プログラム中には直接現れることはない、抽象的な名前</a:t>
            </a:r>
          </a:p>
          <a:p>
            <a:pPr lvl="2">
              <a:spcBef>
                <a:spcPts val="600"/>
              </a:spcBef>
            </a:pPr>
            <a:r>
              <a:rPr kumimoji="1" lang="en-US" altLang="ja-JP" sz="3600" smtClean="0"/>
              <a:t>BNF</a:t>
            </a:r>
            <a:r>
              <a:rPr kumimoji="1" lang="ja-JP" altLang="en-US" sz="3600" smtClean="0"/>
              <a:t>では ＜＞で囲んで示すが、ここでは、全てを列挙する</a:t>
            </a:r>
            <a:endParaRPr kumimoji="1" lang="en-US" altLang="ja-JP" sz="3600" smtClean="0"/>
          </a:p>
          <a:p>
            <a:pPr lvl="2">
              <a:spcBef>
                <a:spcPts val="600"/>
              </a:spcBef>
            </a:pPr>
            <a:r>
              <a:rPr lang="ja-JP" altLang="en-US" sz="3600" smtClean="0"/>
              <a:t>終端記号と共通の元を含まない</a:t>
            </a:r>
            <a:endParaRPr kumimoji="1" lang="ja-JP" altLang="en-US" sz="360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CA31E67-0B78-4FE0-9E2A-155F3EAA1EA8}" type="slidenum">
              <a:rPr lang="ja-JP" altLang="en-US">
                <a:latin typeface="ＭＳ Ｐゴシック" pitchFamily="50" charset="-128"/>
              </a:rPr>
              <a:pPr algn="r"/>
              <a:t>17</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effectLst/>
              </a:rPr>
              <a:t>３</a:t>
            </a:r>
            <a:r>
              <a:rPr lang="en-US" altLang="ja-JP" dirty="0" smtClean="0">
                <a:effectLst/>
              </a:rPr>
              <a:t>.</a:t>
            </a:r>
            <a:r>
              <a:rPr lang="ja-JP" altLang="en-US" dirty="0" smtClean="0">
                <a:effectLst/>
              </a:rPr>
              <a:t> 文脈自由文法</a:t>
            </a:r>
            <a:endParaRPr kumimoji="1" lang="ja-JP" altLang="en-US" dirty="0"/>
          </a:p>
        </p:txBody>
      </p:sp>
      <p:sp>
        <p:nvSpPr>
          <p:cNvPr id="3" name="コンテンツ プレースホルダ 2"/>
          <p:cNvSpPr>
            <a:spLocks noGrp="1"/>
          </p:cNvSpPr>
          <p:nvPr>
            <p:ph idx="1"/>
          </p:nvPr>
        </p:nvSpPr>
        <p:spPr>
          <a:xfrm>
            <a:off x="682625" y="1981200"/>
            <a:ext cx="7772400" cy="4472136"/>
          </a:xfrm>
        </p:spPr>
        <p:txBody>
          <a:bodyPr/>
          <a:lstStyle/>
          <a:p>
            <a:pPr lvl="1">
              <a:spcBef>
                <a:spcPts val="600"/>
              </a:spcBef>
            </a:pPr>
            <a:r>
              <a:rPr lang="ja-JP" altLang="en-US" i="1" u="sng" smtClean="0">
                <a:solidFill>
                  <a:schemeClr val="accent2"/>
                </a:solidFill>
              </a:rPr>
              <a:t>生成規則</a:t>
            </a:r>
            <a:r>
              <a:rPr lang="ja-JP" altLang="en-US" smtClean="0"/>
              <a:t> </a:t>
            </a:r>
            <a:r>
              <a:rPr lang="ja-JP" altLang="en-US" sz="3200" smtClean="0"/>
              <a:t>（</a:t>
            </a:r>
            <a:r>
              <a:rPr lang="en-US" altLang="ja-JP" sz="3200" smtClean="0"/>
              <a:t>Production Rules</a:t>
            </a:r>
            <a:r>
              <a:rPr lang="ja-JP" altLang="en-US" sz="3200" smtClean="0"/>
              <a:t>）</a:t>
            </a:r>
            <a:r>
              <a:rPr lang="ja-JP" altLang="en-US" smtClean="0"/>
              <a:t>の有限集合</a:t>
            </a:r>
            <a:endParaRPr lang="en-US" altLang="ja-JP" smtClean="0"/>
          </a:p>
          <a:p>
            <a:pPr lvl="2">
              <a:spcBef>
                <a:spcPts val="600"/>
              </a:spcBef>
            </a:pPr>
            <a:r>
              <a:rPr lang="ja-JP" altLang="en-US" sz="3600" smtClean="0"/>
              <a:t>非終端記号を含む記号列を書き換えるための規則</a:t>
            </a:r>
            <a:endParaRPr lang="en-US" altLang="ja-JP" sz="3600" smtClean="0"/>
          </a:p>
          <a:p>
            <a:pPr lvl="2">
              <a:spcBef>
                <a:spcPts val="600"/>
              </a:spcBef>
            </a:pPr>
            <a:r>
              <a:rPr lang="en-US" altLang="ja-JP" sz="3600" smtClean="0"/>
              <a:t>α</a:t>
            </a:r>
            <a:r>
              <a:rPr kumimoji="1" lang="ja-JP" altLang="en-US" sz="3600" smtClean="0"/>
              <a:t> → </a:t>
            </a:r>
            <a:r>
              <a:rPr kumimoji="1" lang="en-US" altLang="ja-JP" sz="3600" smtClean="0"/>
              <a:t>β</a:t>
            </a:r>
            <a:r>
              <a:rPr kumimoji="1" lang="ja-JP" altLang="en-US" sz="3600" smtClean="0"/>
              <a:t> という形式</a:t>
            </a:r>
            <a:r>
              <a:rPr kumimoji="1" lang="en-US" altLang="ja-JP" sz="3600" smtClean="0"/>
              <a:t/>
            </a:r>
            <a:br>
              <a:rPr kumimoji="1" lang="en-US" altLang="ja-JP" sz="3600" smtClean="0"/>
            </a:br>
            <a:r>
              <a:rPr kumimoji="1" lang="ja-JP" altLang="en-US" sz="3600" smtClean="0"/>
              <a:t> ただし、</a:t>
            </a:r>
            <a:r>
              <a:rPr kumimoji="1" lang="en-US" altLang="ja-JP" sz="3600" smtClean="0"/>
              <a:t>α</a:t>
            </a:r>
            <a:r>
              <a:rPr kumimoji="1" lang="ja-JP" altLang="en-US" sz="3600" smtClean="0"/>
              <a:t>、</a:t>
            </a:r>
            <a:r>
              <a:rPr kumimoji="1" lang="en-US" altLang="ja-JP" sz="3600" smtClean="0"/>
              <a:t>β</a:t>
            </a:r>
            <a:r>
              <a:rPr kumimoji="1" lang="ja-JP" altLang="en-US" sz="3600" smtClean="0"/>
              <a:t>は終端記号や非終端記号の列</a:t>
            </a:r>
            <a:endParaRPr kumimoji="1" lang="ja-JP" altLang="en-US" sz="360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CA31E67-0B78-4FE0-9E2A-155F3EAA1EA8}" type="slidenum">
              <a:rPr lang="ja-JP" altLang="en-US">
                <a:latin typeface="ＭＳ Ｐゴシック" pitchFamily="50" charset="-128"/>
              </a:rPr>
              <a:pPr algn="r"/>
              <a:t>18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 文脈自由文法</a:t>
            </a:r>
            <a:endParaRPr kumimoji="1" lang="ja-JP" altLang="en-US"/>
          </a:p>
        </p:txBody>
      </p:sp>
      <p:sp>
        <p:nvSpPr>
          <p:cNvPr id="3" name="コンテンツ プレースホルダ 2"/>
          <p:cNvSpPr>
            <a:spLocks noGrp="1"/>
          </p:cNvSpPr>
          <p:nvPr>
            <p:ph idx="1"/>
          </p:nvPr>
        </p:nvSpPr>
        <p:spPr/>
        <p:txBody>
          <a:bodyPr/>
          <a:lstStyle/>
          <a:p>
            <a:pPr lvl="1"/>
            <a:r>
              <a:rPr lang="ja-JP" altLang="en-US" i="1" u="sng" smtClean="0">
                <a:solidFill>
                  <a:schemeClr val="accent2"/>
                </a:solidFill>
              </a:rPr>
              <a:t>開始記号</a:t>
            </a:r>
            <a:r>
              <a:rPr lang="ja-JP" altLang="en-US" smtClean="0"/>
              <a:t> </a:t>
            </a:r>
            <a:r>
              <a:rPr lang="ja-JP" altLang="en-US" sz="3200" smtClean="0"/>
              <a:t>（</a:t>
            </a:r>
            <a:r>
              <a:rPr lang="en-US" altLang="ja-JP" sz="3200" smtClean="0"/>
              <a:t>Start Symbol</a:t>
            </a:r>
            <a:r>
              <a:rPr lang="ja-JP" altLang="en-US" sz="3200" smtClean="0"/>
              <a:t>）</a:t>
            </a:r>
            <a:endParaRPr lang="en-US" altLang="ja-JP" sz="3200" smtClean="0"/>
          </a:p>
          <a:p>
            <a:pPr lvl="2"/>
            <a:r>
              <a:rPr lang="ja-JP" altLang="en-US" sz="3600" smtClean="0"/>
              <a:t>書き換えを始める最初の非終端記号</a:t>
            </a:r>
            <a:endParaRPr lang="en-US" altLang="ja-JP" sz="3600" smtClean="0"/>
          </a:p>
          <a:p>
            <a:pPr lvl="2"/>
            <a:r>
              <a:rPr lang="ja-JP" altLang="en-US" sz="3600" smtClean="0"/>
              <a:t>開始記号から始めて生成規則を適用していくことによって、終端記号のみから構成される単語を生成する</a:t>
            </a:r>
            <a:endParaRPr lang="en-US" altLang="ja-JP" sz="3600" smtClean="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4A69487-B650-456A-B2D2-FE5AF578E3F3}" type="slidenum">
              <a:rPr lang="ja-JP" altLang="en-US">
                <a:latin typeface="ＭＳ Ｐゴシック" pitchFamily="50" charset="-128"/>
              </a:rPr>
              <a:pPr algn="r"/>
              <a:t>19</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hangingPunct="1">
              <a:defRPr/>
            </a:pPr>
            <a:r>
              <a:rPr lang="ja-JP" altLang="en-US" dirty="0" smtClean="0"/>
              <a:t>目次</a:t>
            </a:r>
            <a:endParaRPr lang="ja-JP" altLang="en-US" dirty="0"/>
          </a:p>
        </p:txBody>
      </p:sp>
      <p:sp>
        <p:nvSpPr>
          <p:cNvPr id="4099" name="コンテンツ プレースホルダ 2"/>
          <p:cNvSpPr>
            <a:spLocks noGrp="1"/>
          </p:cNvSpPr>
          <p:nvPr>
            <p:ph idx="1"/>
          </p:nvPr>
        </p:nvSpPr>
        <p:spPr/>
        <p:txBody>
          <a:bodyPr/>
          <a:lstStyle/>
          <a:p>
            <a:pPr eaLnBrk="1" hangingPunct="1">
              <a:lnSpc>
                <a:spcPct val="100000"/>
              </a:lnSpc>
              <a:buFont typeface="Wingdings" pitchFamily="2" charset="2"/>
              <a:buNone/>
            </a:pPr>
            <a:r>
              <a:rPr lang="en-US" altLang="ja-JP" dirty="0" smtClean="0"/>
              <a:t>	</a:t>
            </a:r>
            <a:r>
              <a:rPr lang="ja-JP" altLang="en-US" dirty="0" smtClean="0"/>
              <a:t>１</a:t>
            </a:r>
            <a:r>
              <a:rPr lang="en-US" altLang="ja-JP" dirty="0" smtClean="0"/>
              <a:t>. </a:t>
            </a:r>
            <a:r>
              <a:rPr lang="ja-JP" altLang="en-US" dirty="0" smtClean="0"/>
              <a:t>プログラミング言語の構文</a:t>
            </a:r>
          </a:p>
          <a:p>
            <a:pPr eaLnBrk="1" hangingPunct="1">
              <a:lnSpc>
                <a:spcPct val="100000"/>
              </a:lnSpc>
              <a:buFont typeface="Wingdings" pitchFamily="2" charset="2"/>
              <a:buNone/>
            </a:pPr>
            <a:r>
              <a:rPr lang="en-US" altLang="ja-JP" dirty="0" smtClean="0"/>
              <a:t>	</a:t>
            </a:r>
            <a:r>
              <a:rPr lang="ja-JP" altLang="en-US" dirty="0" smtClean="0"/>
              <a:t>２</a:t>
            </a:r>
            <a:r>
              <a:rPr lang="en-US" altLang="ja-JP" dirty="0" smtClean="0"/>
              <a:t>.</a:t>
            </a:r>
            <a:r>
              <a:rPr lang="ja-JP" altLang="en-US" dirty="0" smtClean="0"/>
              <a:t> ＢＮＦ</a:t>
            </a:r>
          </a:p>
          <a:p>
            <a:pPr eaLnBrk="1" hangingPunct="1">
              <a:lnSpc>
                <a:spcPct val="100000"/>
              </a:lnSpc>
              <a:buFont typeface="Wingdings" pitchFamily="2" charset="2"/>
              <a:buNone/>
            </a:pPr>
            <a:r>
              <a:rPr lang="en-US" altLang="ja-JP" dirty="0" smtClean="0"/>
              <a:t>	</a:t>
            </a:r>
            <a:r>
              <a:rPr lang="ja-JP" altLang="en-US" dirty="0" smtClean="0"/>
              <a:t>３</a:t>
            </a:r>
            <a:r>
              <a:rPr lang="en-US" altLang="ja-JP" dirty="0" smtClean="0"/>
              <a:t>.</a:t>
            </a:r>
            <a:r>
              <a:rPr lang="ja-JP" altLang="en-US" dirty="0" smtClean="0"/>
              <a:t> 文脈自由文法</a:t>
            </a:r>
          </a:p>
          <a:p>
            <a:pPr eaLnBrk="1" hangingPunct="1">
              <a:lnSpc>
                <a:spcPct val="100000"/>
              </a:lnSpc>
              <a:buFont typeface="Wingdings" pitchFamily="2" charset="2"/>
              <a:buNone/>
            </a:pPr>
            <a:r>
              <a:rPr lang="en-US" altLang="ja-JP" dirty="0" smtClean="0"/>
              <a:t>	</a:t>
            </a:r>
            <a:r>
              <a:rPr lang="ja-JP" altLang="en-US" dirty="0" smtClean="0"/>
              <a:t>４</a:t>
            </a:r>
            <a:r>
              <a:rPr lang="en-US" altLang="ja-JP" dirty="0" smtClean="0"/>
              <a:t>.</a:t>
            </a:r>
            <a:r>
              <a:rPr lang="ja-JP" altLang="en-US" dirty="0" smtClean="0"/>
              <a:t> 構文図式</a:t>
            </a:r>
          </a:p>
        </p:txBody>
      </p:sp>
      <p:sp>
        <p:nvSpPr>
          <p:cNvPr id="410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06B68C8-6680-4DA4-887F-4E2AB1CF8EB8}" type="slidenum">
              <a:rPr lang="ja-JP" altLang="en-US">
                <a:latin typeface="ＭＳ Ｐゴシック" pitchFamily="50" charset="-128"/>
              </a:rPr>
              <a:pPr algn="r"/>
              <a:t>2</a:t>
            </a:fld>
            <a:endParaRPr lang="en-US" altLang="ja-JP" dirty="0">
              <a:latin typeface="ＭＳ Ｐゴシック"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17411" name="Rectangle 3"/>
          <p:cNvSpPr>
            <a:spLocks noGrp="1" noChangeArrowheads="1"/>
          </p:cNvSpPr>
          <p:nvPr>
            <p:ph type="body" idx="1"/>
          </p:nvPr>
        </p:nvSpPr>
        <p:spPr>
          <a:xfrm>
            <a:off x="682625" y="1989138"/>
            <a:ext cx="7772400" cy="4535487"/>
          </a:xfrm>
        </p:spPr>
        <p:txBody>
          <a:bodyPr/>
          <a:lstStyle/>
          <a:p>
            <a:pPr>
              <a:lnSpc>
                <a:spcPct val="80000"/>
              </a:lnSpc>
            </a:pPr>
            <a:r>
              <a:rPr lang="ja-JP" altLang="en-US" smtClean="0"/>
              <a:t>文脈自由文法</a:t>
            </a:r>
            <a:r>
              <a:rPr lang="en-US" altLang="ja-JP" smtClean="0"/>
              <a:t>G</a:t>
            </a:r>
            <a:r>
              <a:rPr lang="ja-JP" altLang="en-US" smtClean="0"/>
              <a:t>の定義</a:t>
            </a:r>
          </a:p>
          <a:p>
            <a:pPr lvl="1">
              <a:lnSpc>
                <a:spcPct val="80000"/>
              </a:lnSpc>
              <a:buFont typeface="Wingdings" pitchFamily="2" charset="2"/>
              <a:buNone/>
            </a:pPr>
            <a:r>
              <a:rPr lang="ja-JP" altLang="en-US" smtClean="0"/>
              <a:t>	 </a:t>
            </a:r>
            <a:r>
              <a:rPr lang="ja-JP" altLang="en-US" smtClean="0">
                <a:solidFill>
                  <a:schemeClr val="accent2"/>
                </a:solidFill>
              </a:rPr>
              <a:t> </a:t>
            </a:r>
            <a:r>
              <a:rPr lang="en-US" altLang="ja-JP" sz="4000" smtClean="0">
                <a:solidFill>
                  <a:schemeClr val="accent2"/>
                </a:solidFill>
              </a:rPr>
              <a:t>G = (N, Σ, P, S) </a:t>
            </a:r>
            <a:endParaRPr lang="ja-JP" altLang="en-US" sz="4000" smtClean="0">
              <a:solidFill>
                <a:schemeClr val="accent2"/>
              </a:solidFill>
            </a:endParaRPr>
          </a:p>
          <a:p>
            <a:pPr lvl="1">
              <a:lnSpc>
                <a:spcPct val="80000"/>
              </a:lnSpc>
              <a:buFont typeface="Wingdings" pitchFamily="2" charset="2"/>
              <a:buNone/>
            </a:pPr>
            <a:r>
              <a:rPr lang="ja-JP" altLang="en-US" smtClean="0"/>
              <a:t>	ここで、</a:t>
            </a:r>
          </a:p>
          <a:p>
            <a:pPr lvl="1">
              <a:lnSpc>
                <a:spcPct val="80000"/>
              </a:lnSpc>
              <a:buFont typeface="Wingdings" pitchFamily="2" charset="2"/>
              <a:buNone/>
            </a:pPr>
            <a:r>
              <a:rPr lang="ja-JP" altLang="en-US" smtClean="0"/>
              <a:t>	  </a:t>
            </a:r>
            <a:r>
              <a:rPr lang="ja-JP" altLang="en-US" smtClean="0">
                <a:latin typeface="ＭＳ ゴシック" pitchFamily="49" charset="-128"/>
                <a:ea typeface="ＭＳ ゴシック" pitchFamily="49" charset="-128"/>
              </a:rPr>
              <a:t>Ｎ</a:t>
            </a:r>
            <a:r>
              <a:rPr lang="en-US" altLang="ja-JP" smtClean="0"/>
              <a:t>: </a:t>
            </a:r>
            <a:r>
              <a:rPr lang="ja-JP" altLang="en-US" smtClean="0"/>
              <a:t>非終端記号の有限集合</a:t>
            </a:r>
          </a:p>
          <a:p>
            <a:pPr lvl="1">
              <a:lnSpc>
                <a:spcPct val="80000"/>
              </a:lnSpc>
              <a:buFont typeface="Wingdings" pitchFamily="2" charset="2"/>
              <a:buNone/>
            </a:pPr>
            <a:r>
              <a:rPr lang="ja-JP" altLang="en-US" smtClean="0"/>
              <a:t>    </a:t>
            </a:r>
            <a:r>
              <a:rPr lang="en-US" altLang="ja-JP" smtClean="0">
                <a:latin typeface="ＭＳ ゴシック" pitchFamily="49" charset="-128"/>
                <a:ea typeface="ＭＳ ゴシック" pitchFamily="49" charset="-128"/>
              </a:rPr>
              <a:t>Σ</a:t>
            </a:r>
            <a:r>
              <a:rPr lang="en-US" altLang="ja-JP" smtClean="0"/>
              <a:t>: </a:t>
            </a:r>
            <a:r>
              <a:rPr lang="ja-JP" altLang="en-US" smtClean="0"/>
              <a:t>終端記号の有限集合</a:t>
            </a:r>
          </a:p>
          <a:p>
            <a:pPr lvl="1">
              <a:lnSpc>
                <a:spcPct val="80000"/>
              </a:lnSpc>
              <a:buFont typeface="Wingdings" pitchFamily="2" charset="2"/>
              <a:buNone/>
            </a:pPr>
            <a:r>
              <a:rPr lang="en-US" altLang="ja-JP" smtClean="0"/>
              <a:t>    </a:t>
            </a:r>
            <a:r>
              <a:rPr lang="ja-JP" altLang="en-US" smtClean="0">
                <a:latin typeface="ＭＳ ゴシック" pitchFamily="49" charset="-128"/>
                <a:ea typeface="ＭＳ ゴシック" pitchFamily="49" charset="-128"/>
              </a:rPr>
              <a:t>Ｐ</a:t>
            </a:r>
            <a:r>
              <a:rPr lang="en-US" altLang="ja-JP" smtClean="0"/>
              <a:t>: </a:t>
            </a:r>
            <a:r>
              <a:rPr lang="ja-JP" altLang="en-US" smtClean="0"/>
              <a:t>生成規則</a:t>
            </a:r>
            <a:r>
              <a:rPr lang="en-US" altLang="ja-JP" smtClean="0"/>
              <a:t>A</a:t>
            </a:r>
            <a:r>
              <a:rPr lang="ja-JP" altLang="en-US" smtClean="0"/>
              <a:t>→</a:t>
            </a:r>
            <a:r>
              <a:rPr lang="en-US" altLang="ja-JP" smtClean="0"/>
              <a:t>α</a:t>
            </a:r>
            <a:r>
              <a:rPr lang="ja-JP" altLang="en-US" smtClean="0"/>
              <a:t>の有限集合</a:t>
            </a:r>
          </a:p>
          <a:p>
            <a:pPr lvl="1">
              <a:lnSpc>
                <a:spcPct val="80000"/>
              </a:lnSpc>
              <a:buFont typeface="Wingdings" pitchFamily="2" charset="2"/>
              <a:buNone/>
            </a:pPr>
            <a:r>
              <a:rPr lang="ja-JP" altLang="en-US" smtClean="0"/>
              <a:t>           ただし </a:t>
            </a:r>
            <a:r>
              <a:rPr lang="en-US" altLang="ja-JP" smtClean="0"/>
              <a:t>A</a:t>
            </a:r>
            <a:r>
              <a:rPr lang="ja-JP" altLang="en-US" smtClean="0"/>
              <a:t>∈</a:t>
            </a:r>
            <a:r>
              <a:rPr lang="en-US" altLang="ja-JP" smtClean="0"/>
              <a:t>N,α</a:t>
            </a:r>
            <a:r>
              <a:rPr lang="ja-JP" altLang="en-US" smtClean="0"/>
              <a:t>∈</a:t>
            </a:r>
            <a:r>
              <a:rPr lang="en-US" altLang="ja-JP" smtClean="0"/>
              <a:t>(N∪Σ)</a:t>
            </a:r>
            <a:r>
              <a:rPr lang="ja-JP" altLang="en-US" baseline="30000" smtClean="0"/>
              <a:t>＊</a:t>
            </a:r>
            <a:r>
              <a:rPr lang="ja-JP" altLang="en-US" smtClean="0"/>
              <a:t>  </a:t>
            </a:r>
          </a:p>
          <a:p>
            <a:pPr lvl="1">
              <a:lnSpc>
                <a:spcPct val="80000"/>
              </a:lnSpc>
              <a:buFont typeface="Wingdings" pitchFamily="2" charset="2"/>
              <a:buNone/>
            </a:pPr>
            <a:r>
              <a:rPr lang="ja-JP" altLang="en-US" smtClean="0"/>
              <a:t>    </a:t>
            </a:r>
            <a:r>
              <a:rPr lang="ja-JP" altLang="en-US" smtClean="0">
                <a:latin typeface="ＭＳ ゴシック" pitchFamily="49" charset="-128"/>
                <a:ea typeface="ＭＳ ゴシック" pitchFamily="49" charset="-128"/>
              </a:rPr>
              <a:t>Ｓ</a:t>
            </a:r>
            <a:r>
              <a:rPr lang="en-US" altLang="ja-JP" smtClean="0"/>
              <a:t>: </a:t>
            </a:r>
            <a:r>
              <a:rPr lang="ja-JP" altLang="en-US" smtClean="0"/>
              <a:t>開始記号  </a:t>
            </a:r>
            <a:r>
              <a:rPr lang="en-US" altLang="ja-JP" smtClean="0"/>
              <a:t>(S</a:t>
            </a:r>
            <a:r>
              <a:rPr lang="ja-JP" altLang="en-US" smtClean="0"/>
              <a:t>∈</a:t>
            </a:r>
            <a:r>
              <a:rPr lang="en-US" altLang="ja-JP" smtClean="0"/>
              <a:t>N)</a:t>
            </a:r>
          </a:p>
        </p:txBody>
      </p:sp>
      <p:sp>
        <p:nvSpPr>
          <p:cNvPr id="1741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1A55D94-86A4-4095-B1A4-85C527C35987}" type="slidenum">
              <a:rPr lang="ja-JP" altLang="en-US">
                <a:latin typeface="ＭＳ Ｐゴシック" pitchFamily="50" charset="-128"/>
              </a:rPr>
              <a:pPr algn="r"/>
              <a:t>20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18435" name="Rectangle 3"/>
          <p:cNvSpPr>
            <a:spLocks noGrp="1" noChangeArrowheads="1"/>
          </p:cNvSpPr>
          <p:nvPr>
            <p:ph type="body" idx="1"/>
          </p:nvPr>
        </p:nvSpPr>
        <p:spPr/>
        <p:txBody>
          <a:bodyPr/>
          <a:lstStyle/>
          <a:p>
            <a:r>
              <a:rPr lang="ja-JP" altLang="en-US" smtClean="0"/>
              <a:t>導出 </a:t>
            </a:r>
            <a:endParaRPr lang="en-US" altLang="ja-JP" smtClean="0"/>
          </a:p>
          <a:p>
            <a:pPr lvl="1"/>
            <a:r>
              <a:rPr lang="ja-JP" altLang="en-US" smtClean="0"/>
              <a:t>生成規則 </a:t>
            </a:r>
            <a:r>
              <a:rPr lang="en-US" altLang="ja-JP" smtClean="0"/>
              <a:t>A</a:t>
            </a:r>
            <a:r>
              <a:rPr lang="ja-JP" altLang="en-US" smtClean="0"/>
              <a:t>→</a:t>
            </a:r>
            <a:r>
              <a:rPr lang="en-US" altLang="ja-JP" smtClean="0"/>
              <a:t>α</a:t>
            </a:r>
            <a:r>
              <a:rPr lang="ja-JP" altLang="en-US" smtClean="0"/>
              <a:t>∈</a:t>
            </a:r>
            <a:r>
              <a:rPr lang="en-US" altLang="ja-JP" smtClean="0"/>
              <a:t>P</a:t>
            </a:r>
            <a:r>
              <a:rPr lang="ja-JP" altLang="en-US" smtClean="0"/>
              <a:t>と記号列</a:t>
            </a:r>
            <a:r>
              <a:rPr lang="en-US" altLang="ja-JP" smtClean="0"/>
              <a:t>β</a:t>
            </a:r>
            <a:r>
              <a:rPr lang="ja-JP" altLang="en-US" smtClean="0"/>
              <a:t>、</a:t>
            </a:r>
            <a:r>
              <a:rPr lang="en-US" altLang="ja-JP" smtClean="0"/>
              <a:t>γ</a:t>
            </a:r>
            <a:r>
              <a:rPr lang="ja-JP" altLang="en-US" smtClean="0"/>
              <a:t>∈</a:t>
            </a:r>
            <a:r>
              <a:rPr lang="en-US" altLang="ja-JP" smtClean="0"/>
              <a:t>(N∪Σ)</a:t>
            </a:r>
            <a:r>
              <a:rPr lang="en-US" altLang="ja-JP" baseline="30000" smtClean="0"/>
              <a:t>*</a:t>
            </a:r>
            <a:r>
              <a:rPr lang="en-US" altLang="ja-JP" smtClean="0"/>
              <a:t> </a:t>
            </a:r>
            <a:r>
              <a:rPr lang="ja-JP" altLang="en-US" smtClean="0"/>
              <a:t>がある時、</a:t>
            </a:r>
            <a:r>
              <a:rPr lang="en-US" altLang="ja-JP" smtClean="0"/>
              <a:t>βAγ</a:t>
            </a:r>
            <a:r>
              <a:rPr lang="ja-JP" altLang="en-US" smtClean="0"/>
              <a:t>は</a:t>
            </a:r>
            <a:r>
              <a:rPr lang="en-US" altLang="ja-JP" smtClean="0"/>
              <a:t>βαγ</a:t>
            </a:r>
            <a:r>
              <a:rPr lang="ja-JP" altLang="en-US" smtClean="0"/>
              <a:t>に変換できる</a:t>
            </a:r>
          </a:p>
          <a:p>
            <a:pPr lvl="1">
              <a:buFont typeface="Wingdings" pitchFamily="2" charset="2"/>
              <a:buNone/>
            </a:pPr>
            <a:r>
              <a:rPr lang="ja-JP" altLang="en-US" smtClean="0"/>
              <a:t>	     </a:t>
            </a:r>
            <a:r>
              <a:rPr lang="en-US" altLang="ja-JP" smtClean="0"/>
              <a:t>βAγ</a:t>
            </a:r>
            <a:r>
              <a:rPr lang="ja-JP" altLang="en-US" smtClean="0"/>
              <a:t>⇒</a:t>
            </a:r>
            <a:r>
              <a:rPr lang="en-US" altLang="ja-JP" smtClean="0"/>
              <a:t>βαγ</a:t>
            </a:r>
          </a:p>
          <a:p>
            <a:pPr lvl="1">
              <a:buFont typeface="Wingdings" pitchFamily="2" charset="2"/>
              <a:buNone/>
            </a:pPr>
            <a:r>
              <a:rPr lang="ja-JP" altLang="en-US" smtClean="0"/>
              <a:t>	これを </a:t>
            </a:r>
            <a:r>
              <a:rPr lang="ja-JP" altLang="en-US" i="1" u="sng" smtClean="0">
                <a:solidFill>
                  <a:schemeClr val="accent2"/>
                </a:solidFill>
              </a:rPr>
              <a:t>導出</a:t>
            </a:r>
            <a:r>
              <a:rPr lang="ja-JP" altLang="en-US" smtClean="0"/>
              <a:t> </a:t>
            </a:r>
            <a:r>
              <a:rPr lang="en-US" altLang="ja-JP" smtClean="0"/>
              <a:t>(derivation) </a:t>
            </a:r>
            <a:r>
              <a:rPr lang="ja-JP" altLang="en-US" smtClean="0"/>
              <a:t>という</a:t>
            </a:r>
          </a:p>
        </p:txBody>
      </p:sp>
      <p:sp>
        <p:nvSpPr>
          <p:cNvPr id="1843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5A1DCD6-4B2C-45CF-B4D8-2F38A5489DEB}" type="slidenum">
              <a:rPr lang="ja-JP" altLang="en-US">
                <a:latin typeface="ＭＳ Ｐゴシック" pitchFamily="50" charset="-128"/>
              </a:rPr>
              <a:pPr algn="r"/>
              <a:t>21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mtClean="0">
                <a:effectLst/>
              </a:rPr>
              <a:t>３</a:t>
            </a:r>
            <a:r>
              <a:rPr lang="en-US" altLang="ja-JP" smtClean="0">
                <a:effectLst/>
              </a:rPr>
              <a:t>.</a:t>
            </a:r>
            <a:r>
              <a:rPr lang="ja-JP" altLang="en-US" smtClean="0">
                <a:effectLst/>
              </a:rPr>
              <a:t> 文脈自由文法</a:t>
            </a:r>
            <a:endParaRPr lang="ja-JP" altLang="en-US"/>
          </a:p>
        </p:txBody>
      </p:sp>
      <p:sp>
        <p:nvSpPr>
          <p:cNvPr id="19459" name="コンテンツ プレースホルダ 2"/>
          <p:cNvSpPr>
            <a:spLocks noGrp="1"/>
          </p:cNvSpPr>
          <p:nvPr>
            <p:ph idx="1"/>
          </p:nvPr>
        </p:nvSpPr>
        <p:spPr/>
        <p:txBody>
          <a:bodyPr/>
          <a:lstStyle/>
          <a:p>
            <a:pPr lvl="1"/>
            <a:r>
              <a:rPr lang="ja-JP" altLang="en-US" smtClean="0"/>
              <a:t>導出 </a:t>
            </a:r>
            <a:r>
              <a:rPr lang="en-US" altLang="ja-JP" smtClean="0"/>
              <a:t>βAγ</a:t>
            </a:r>
            <a:r>
              <a:rPr lang="ja-JP" altLang="en-US" smtClean="0"/>
              <a:t>⇒</a:t>
            </a:r>
            <a:r>
              <a:rPr lang="en-US" altLang="ja-JP" smtClean="0"/>
              <a:t>βαγ</a:t>
            </a:r>
            <a:r>
              <a:rPr lang="ja-JP" altLang="en-US" smtClean="0"/>
              <a:t> において、記号列</a:t>
            </a:r>
            <a:r>
              <a:rPr lang="en-US" altLang="ja-JP" smtClean="0"/>
              <a:t>β</a:t>
            </a:r>
            <a:r>
              <a:rPr lang="ja-JP" altLang="en-US" smtClean="0"/>
              <a:t>、</a:t>
            </a:r>
            <a:r>
              <a:rPr lang="en-US" altLang="ja-JP" smtClean="0"/>
              <a:t>γ</a:t>
            </a:r>
            <a:r>
              <a:rPr lang="ja-JP" altLang="en-US" smtClean="0"/>
              <a:t>∈</a:t>
            </a:r>
            <a:r>
              <a:rPr lang="en-US" altLang="ja-JP" smtClean="0"/>
              <a:t>(N∪Σ)</a:t>
            </a:r>
            <a:r>
              <a:rPr lang="en-US" altLang="ja-JP" baseline="30000" smtClean="0"/>
              <a:t>*</a:t>
            </a:r>
            <a:r>
              <a:rPr lang="en-US" altLang="ja-JP" smtClean="0"/>
              <a:t> </a:t>
            </a:r>
            <a:r>
              <a:rPr lang="ja-JP" altLang="en-US" smtClean="0"/>
              <a:t> を </a:t>
            </a:r>
            <a:r>
              <a:rPr lang="ja-JP" altLang="en-US" i="1" u="sng" smtClean="0">
                <a:solidFill>
                  <a:schemeClr val="accent2"/>
                </a:solidFill>
              </a:rPr>
              <a:t>文脈</a:t>
            </a:r>
            <a:r>
              <a:rPr lang="ja-JP" altLang="en-US" smtClean="0"/>
              <a:t> という</a:t>
            </a:r>
            <a:endParaRPr lang="en-US" altLang="ja-JP" smtClean="0"/>
          </a:p>
          <a:p>
            <a:pPr lvl="2"/>
            <a:r>
              <a:rPr lang="ja-JP" altLang="en-US" sz="3600" smtClean="0"/>
              <a:t>文脈が何であっても導出に変わりがないとき、</a:t>
            </a:r>
            <a:r>
              <a:rPr lang="ja-JP" altLang="en-US" sz="3600" i="1" u="sng" smtClean="0">
                <a:solidFill>
                  <a:schemeClr val="accent2"/>
                </a:solidFill>
              </a:rPr>
              <a:t>文脈自由</a:t>
            </a:r>
            <a:r>
              <a:rPr lang="ja-JP" altLang="en-US" sz="3600" smtClean="0"/>
              <a:t> であるという</a:t>
            </a:r>
            <a:r>
              <a:rPr lang="en-US" altLang="ja-JP" smtClean="0"/>
              <a:t/>
            </a:r>
            <a:br>
              <a:rPr lang="en-US" altLang="ja-JP" smtClean="0"/>
            </a:br>
            <a:r>
              <a:rPr lang="ja-JP" altLang="en-US" smtClean="0"/>
              <a:t> </a:t>
            </a:r>
          </a:p>
        </p:txBody>
      </p:sp>
      <p:sp>
        <p:nvSpPr>
          <p:cNvPr id="1946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51122B1-800C-4D1E-96BA-366FE025CB1A}" type="slidenum">
              <a:rPr lang="ja-JP" altLang="en-US">
                <a:latin typeface="ＭＳ Ｐゴシック" pitchFamily="50" charset="-128"/>
              </a:rPr>
              <a:pPr algn="r"/>
              <a:t>22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20483" name="Rectangle 3"/>
          <p:cNvSpPr>
            <a:spLocks noGrp="1" noChangeArrowheads="1"/>
          </p:cNvSpPr>
          <p:nvPr>
            <p:ph type="body" idx="1"/>
          </p:nvPr>
        </p:nvSpPr>
        <p:spPr/>
        <p:txBody>
          <a:bodyPr/>
          <a:lstStyle/>
          <a:p>
            <a:pPr lvl="1"/>
            <a:r>
              <a:rPr lang="en-US" altLang="ja-JP" smtClean="0"/>
              <a:t>α</a:t>
            </a:r>
            <a:r>
              <a:rPr lang="ja-JP" altLang="en-US" baseline="-25000" smtClean="0"/>
              <a:t>０</a:t>
            </a:r>
            <a:r>
              <a:rPr lang="ja-JP" altLang="en-US" smtClean="0"/>
              <a:t>⇒</a:t>
            </a:r>
            <a:r>
              <a:rPr lang="en-US" altLang="ja-JP" smtClean="0"/>
              <a:t>α</a:t>
            </a:r>
            <a:r>
              <a:rPr lang="ja-JP" altLang="en-US" baseline="-25000" smtClean="0"/>
              <a:t>１</a:t>
            </a:r>
            <a:r>
              <a:rPr lang="ja-JP" altLang="en-US" smtClean="0"/>
              <a:t>、</a:t>
            </a:r>
            <a:r>
              <a:rPr lang="en-US" altLang="ja-JP" smtClean="0"/>
              <a:t>α</a:t>
            </a:r>
            <a:r>
              <a:rPr lang="ja-JP" altLang="en-US" baseline="-25000" smtClean="0"/>
              <a:t>１</a:t>
            </a:r>
            <a:r>
              <a:rPr lang="ja-JP" altLang="en-US" smtClean="0"/>
              <a:t>⇒</a:t>
            </a:r>
            <a:r>
              <a:rPr lang="en-US" altLang="ja-JP" smtClean="0"/>
              <a:t>α</a:t>
            </a:r>
            <a:r>
              <a:rPr lang="ja-JP" altLang="en-US" baseline="-25000" smtClean="0"/>
              <a:t>２</a:t>
            </a:r>
            <a:r>
              <a:rPr lang="ja-JP" altLang="en-US" smtClean="0"/>
              <a:t>、</a:t>
            </a:r>
            <a:r>
              <a:rPr lang="en-US" altLang="ja-JP" smtClean="0"/>
              <a:t>α</a:t>
            </a:r>
            <a:r>
              <a:rPr lang="ja-JP" altLang="en-US" baseline="-25000" smtClean="0"/>
              <a:t>２</a:t>
            </a:r>
            <a:r>
              <a:rPr lang="ja-JP" altLang="en-US" smtClean="0"/>
              <a:t>⇒</a:t>
            </a:r>
            <a:r>
              <a:rPr lang="en-US" altLang="ja-JP" smtClean="0"/>
              <a:t>α</a:t>
            </a:r>
            <a:r>
              <a:rPr lang="ja-JP" altLang="en-US" baseline="-25000" smtClean="0"/>
              <a:t>３</a:t>
            </a:r>
            <a:r>
              <a:rPr lang="ja-JP" altLang="en-US" smtClean="0"/>
              <a:t>、</a:t>
            </a:r>
            <a:br>
              <a:rPr lang="ja-JP" altLang="en-US" smtClean="0"/>
            </a:br>
            <a:r>
              <a:rPr lang="ja-JP" altLang="en-US" smtClean="0"/>
              <a:t>  ・・・、</a:t>
            </a:r>
            <a:r>
              <a:rPr lang="en-US" altLang="ja-JP" smtClean="0"/>
              <a:t>α</a:t>
            </a:r>
            <a:r>
              <a:rPr lang="ja-JP" altLang="en-US" baseline="-25000" smtClean="0"/>
              <a:t>ｎ</a:t>
            </a:r>
            <a:r>
              <a:rPr lang="en-US" altLang="ja-JP" baseline="-25000" smtClean="0"/>
              <a:t>-</a:t>
            </a:r>
            <a:r>
              <a:rPr lang="ja-JP" altLang="en-US" baseline="-25000" smtClean="0"/>
              <a:t>１</a:t>
            </a:r>
            <a:r>
              <a:rPr lang="ja-JP" altLang="en-US" smtClean="0"/>
              <a:t>⇒</a:t>
            </a:r>
            <a:r>
              <a:rPr lang="en-US" altLang="ja-JP" smtClean="0"/>
              <a:t>α</a:t>
            </a:r>
            <a:r>
              <a:rPr lang="ja-JP" altLang="en-US" baseline="-25000" smtClean="0"/>
              <a:t>ｎ</a:t>
            </a:r>
            <a:r>
              <a:rPr lang="en-US" altLang="ja-JP" baseline="-25000" smtClean="0"/>
              <a:t> </a:t>
            </a:r>
            <a:r>
              <a:rPr lang="en-US" altLang="ja-JP" smtClean="0"/>
              <a:t> </a:t>
            </a:r>
            <a:r>
              <a:rPr lang="ja-JP" altLang="en-US" smtClean="0"/>
              <a:t>の時</a:t>
            </a:r>
          </a:p>
          <a:p>
            <a:pPr lvl="1">
              <a:lnSpc>
                <a:spcPct val="110000"/>
              </a:lnSpc>
              <a:buFont typeface="Wingdings" pitchFamily="2" charset="2"/>
              <a:buNone/>
            </a:pPr>
            <a:r>
              <a:rPr lang="ja-JP" altLang="en-US" smtClean="0"/>
              <a:t>「</a:t>
            </a:r>
            <a:r>
              <a:rPr lang="en-US" altLang="ja-JP" smtClean="0"/>
              <a:t>α</a:t>
            </a:r>
            <a:r>
              <a:rPr lang="ja-JP" altLang="en-US" baseline="-25000" smtClean="0"/>
              <a:t>ｎ</a:t>
            </a:r>
            <a:r>
              <a:rPr lang="ja-JP" altLang="en-US" smtClean="0"/>
              <a:t> は</a:t>
            </a:r>
            <a:r>
              <a:rPr lang="en-US" altLang="ja-JP" smtClean="0"/>
              <a:t>α</a:t>
            </a:r>
            <a:r>
              <a:rPr lang="ja-JP" altLang="en-US" baseline="-25000" smtClean="0"/>
              <a:t>０</a:t>
            </a:r>
            <a:r>
              <a:rPr lang="ja-JP" altLang="en-US" smtClean="0"/>
              <a:t> から ｎ回の導出により得られる」 という</a:t>
            </a:r>
            <a:endParaRPr lang="ja-JP" altLang="en-US" baseline="-25000" smtClean="0"/>
          </a:p>
        </p:txBody>
      </p:sp>
      <p:sp>
        <p:nvSpPr>
          <p:cNvPr id="2048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317C34B-A420-4467-9C56-C4EF875EEA5A}" type="slidenum">
              <a:rPr lang="ja-JP" altLang="en-US">
                <a:latin typeface="ＭＳ Ｐゴシック" pitchFamily="50" charset="-128"/>
              </a:rPr>
              <a:pPr algn="r"/>
              <a:t>23</a:t>
            </a:fld>
            <a:endParaRPr lang="en-US" altLang="ja-JP">
              <a:latin typeface="ＭＳ Ｐゴシック" pitchFamily="50" charset="-128"/>
            </a:endParaRPr>
          </a:p>
        </p:txBody>
      </p:sp>
      <p:sp>
        <p:nvSpPr>
          <p:cNvPr id="20485" name="Text Box 5"/>
          <p:cNvSpPr txBox="1">
            <a:spLocks noChangeArrowheads="1"/>
          </p:cNvSpPr>
          <p:nvPr/>
        </p:nvSpPr>
        <p:spPr bwMode="auto">
          <a:xfrm>
            <a:off x="1835696" y="4652963"/>
            <a:ext cx="4610001" cy="863600"/>
          </a:xfrm>
          <a:prstGeom prst="rect">
            <a:avLst/>
          </a:prstGeom>
          <a:noFill/>
          <a:ln w="38100">
            <a:solidFill>
              <a:schemeClr val="accent2"/>
            </a:solidFill>
            <a:miter lim="800000"/>
            <a:headEnd/>
            <a:tailEnd/>
          </a:ln>
        </p:spPr>
        <p:txBody>
          <a:bodyPr/>
          <a:lstStyle/>
          <a:p>
            <a:pPr algn="ctr">
              <a:lnSpc>
                <a:spcPct val="110000"/>
              </a:lnSpc>
              <a:spcBef>
                <a:spcPct val="50000"/>
              </a:spcBef>
            </a:pPr>
            <a:r>
              <a:rPr lang="en-US" altLang="ja-JP" sz="3600" smtClean="0">
                <a:latin typeface="ＭＳ Ｐゴシック" pitchFamily="50" charset="-128"/>
              </a:rPr>
              <a:t>α</a:t>
            </a:r>
            <a:r>
              <a:rPr lang="ja-JP" altLang="en-US" sz="3600" baseline="-25000" smtClean="0">
                <a:latin typeface="ＭＳ Ｐゴシック" pitchFamily="50" charset="-128"/>
              </a:rPr>
              <a:t>０  </a:t>
            </a:r>
            <a:r>
              <a:rPr lang="ja-JP" altLang="en-US" sz="3600">
                <a:latin typeface="ＭＳ Ｐゴシック" pitchFamily="50" charset="-128"/>
              </a:rPr>
              <a:t>⇒</a:t>
            </a:r>
            <a:r>
              <a:rPr lang="ja-JP" altLang="en-US" sz="3600" baseline="30000">
                <a:latin typeface="ＭＳ Ｐゴシック" pitchFamily="50" charset="-128"/>
              </a:rPr>
              <a:t>*</a:t>
            </a:r>
            <a:r>
              <a:rPr lang="ja-JP" altLang="en-US" sz="3600" baseline="-25000">
                <a:latin typeface="ＭＳ Ｐゴシック" pitchFamily="50" charset="-128"/>
              </a:rPr>
              <a:t>  </a:t>
            </a:r>
            <a:r>
              <a:rPr lang="en-US" altLang="ja-JP" sz="3600">
                <a:latin typeface="ＭＳ Ｐゴシック" pitchFamily="50" charset="-128"/>
              </a:rPr>
              <a:t>α</a:t>
            </a:r>
            <a:r>
              <a:rPr lang="ja-JP" altLang="en-US" sz="3600" baseline="-25000" smtClean="0">
                <a:latin typeface="ＭＳ Ｐゴシック" pitchFamily="50" charset="-128"/>
              </a:rPr>
              <a:t>ｎ</a:t>
            </a:r>
            <a:r>
              <a:rPr lang="en-US" altLang="ja-JP" sz="3600" baseline="-25000" smtClean="0">
                <a:latin typeface="ＭＳ Ｐゴシック" pitchFamily="50" charset="-128"/>
              </a:rPr>
              <a:t> </a:t>
            </a:r>
            <a:r>
              <a:rPr lang="en-US" altLang="ja-JP" sz="3600" smtClean="0">
                <a:latin typeface="ＭＳ Ｐゴシック" pitchFamily="50" charset="-128"/>
              </a:rPr>
              <a:t> </a:t>
            </a:r>
            <a:endParaRPr lang="ja-JP" altLang="en-US" sz="3600">
              <a:latin typeface="ＭＳ Ｐゴシック" pitchFamily="50" charset="-128"/>
            </a:endParaRPr>
          </a:p>
        </p:txBody>
      </p:sp>
      <p:sp>
        <p:nvSpPr>
          <p:cNvPr id="20486" name="Text Box 7"/>
          <p:cNvSpPr txBox="1">
            <a:spLocks noChangeArrowheads="1"/>
          </p:cNvSpPr>
          <p:nvPr/>
        </p:nvSpPr>
        <p:spPr bwMode="auto">
          <a:xfrm>
            <a:off x="2124075" y="5805488"/>
            <a:ext cx="6408738" cy="579437"/>
          </a:xfrm>
          <a:prstGeom prst="rect">
            <a:avLst/>
          </a:prstGeom>
          <a:noFill/>
          <a:ln w="9525">
            <a:noFill/>
            <a:miter lim="800000"/>
            <a:headEnd/>
            <a:tailEnd/>
          </a:ln>
        </p:spPr>
        <p:txBody>
          <a:bodyPr>
            <a:spAutoFit/>
          </a:bodyPr>
          <a:lstStyle/>
          <a:p>
            <a:pPr>
              <a:spcBef>
                <a:spcPct val="50000"/>
              </a:spcBef>
            </a:pPr>
            <a:r>
              <a:rPr lang="ja-JP" altLang="en-US" sz="3200"/>
              <a:t>注：⇒* は ⇒の反射的推移閉包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21507" name="Rectangle 3"/>
          <p:cNvSpPr>
            <a:spLocks noGrp="1" noChangeArrowheads="1"/>
          </p:cNvSpPr>
          <p:nvPr>
            <p:ph type="body" idx="1"/>
          </p:nvPr>
        </p:nvSpPr>
        <p:spPr/>
        <p:txBody>
          <a:bodyPr/>
          <a:lstStyle/>
          <a:p>
            <a:pPr lvl="1"/>
            <a:r>
              <a:rPr lang="ja-JP" altLang="en-US" smtClean="0"/>
              <a:t>文脈自由文法では、開始記号から始まり生成規則にしたがって書き換え</a:t>
            </a:r>
            <a:r>
              <a:rPr lang="en-US" altLang="ja-JP" smtClean="0"/>
              <a:t>(</a:t>
            </a:r>
            <a:r>
              <a:rPr lang="ja-JP" altLang="en-US" smtClean="0"/>
              <a:t>導出）を繰り返す</a:t>
            </a:r>
          </a:p>
          <a:p>
            <a:pPr lvl="1"/>
            <a:r>
              <a:rPr lang="ja-JP" altLang="en-US" smtClean="0"/>
              <a:t>記号が全て終端記号になった時点で、終了する</a:t>
            </a:r>
          </a:p>
        </p:txBody>
      </p:sp>
      <p:sp>
        <p:nvSpPr>
          <p:cNvPr id="2150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918ED16-BE43-412E-829E-4CB639075BC0}" type="slidenum">
              <a:rPr lang="ja-JP" altLang="en-US">
                <a:latin typeface="ＭＳ Ｐゴシック" pitchFamily="50" charset="-128"/>
              </a:rPr>
              <a:pPr algn="r"/>
              <a:t>24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15363" name="Rectangle 3"/>
          <p:cNvSpPr>
            <a:spLocks noGrp="1" noChangeArrowheads="1"/>
          </p:cNvSpPr>
          <p:nvPr>
            <p:ph type="body" idx="1"/>
          </p:nvPr>
        </p:nvSpPr>
        <p:spPr>
          <a:xfrm>
            <a:off x="682625" y="1981200"/>
            <a:ext cx="7772400" cy="4544144"/>
          </a:xfrm>
        </p:spPr>
        <p:txBody>
          <a:bodyPr/>
          <a:lstStyle/>
          <a:p>
            <a:r>
              <a:rPr lang="en-US" altLang="ja-JP" smtClean="0"/>
              <a:t>BNF</a:t>
            </a:r>
            <a:r>
              <a:rPr lang="ja-JP" altLang="en-US" smtClean="0"/>
              <a:t>は、文脈自由文法とまったく同じ</a:t>
            </a:r>
          </a:p>
          <a:p>
            <a:pPr lvl="1"/>
            <a:r>
              <a:rPr lang="ja-JP" altLang="en-US" smtClean="0"/>
              <a:t>表記法は、異なる</a:t>
            </a:r>
          </a:p>
          <a:p>
            <a:pPr lvl="2">
              <a:lnSpc>
                <a:spcPct val="95000"/>
              </a:lnSpc>
              <a:spcBef>
                <a:spcPts val="600"/>
              </a:spcBef>
            </a:pPr>
            <a:r>
              <a:rPr lang="ja-JP" altLang="en-US" sz="3600" smtClean="0"/>
              <a:t>文脈自由文法では、</a:t>
            </a:r>
            <a:r>
              <a:rPr lang="en-US" altLang="ja-JP" sz="3600" smtClean="0">
                <a:latin typeface="ＭＳ ゴシック" pitchFamily="49" charset="-128"/>
                <a:ea typeface="ＭＳ ゴシック" pitchFamily="49" charset="-128"/>
              </a:rPr>
              <a:t>::=</a:t>
            </a:r>
            <a:r>
              <a:rPr lang="ja-JP" altLang="en-US" sz="3600" smtClean="0">
                <a:latin typeface="ＭＳ ゴシック" pitchFamily="49" charset="-128"/>
                <a:ea typeface="ＭＳ ゴシック" pitchFamily="49" charset="-128"/>
              </a:rPr>
              <a:t>の代わりに→を用いる （生成規則）</a:t>
            </a:r>
            <a:endParaRPr lang="en-US" altLang="ja-JP" sz="3600" smtClean="0">
              <a:latin typeface="ＭＳ ゴシック" pitchFamily="49" charset="-128"/>
              <a:ea typeface="ＭＳ ゴシック" pitchFamily="49" charset="-128"/>
            </a:endParaRPr>
          </a:p>
          <a:p>
            <a:pPr lvl="2">
              <a:lnSpc>
                <a:spcPct val="95000"/>
              </a:lnSpc>
              <a:spcBef>
                <a:spcPts val="600"/>
              </a:spcBef>
            </a:pPr>
            <a:r>
              <a:rPr lang="en-US" altLang="ja-JP" sz="3600" smtClean="0"/>
              <a:t>BNF</a:t>
            </a:r>
            <a:r>
              <a:rPr lang="ja-JP" altLang="en-US" sz="3600" smtClean="0"/>
              <a:t>では、</a:t>
            </a:r>
            <a:r>
              <a:rPr lang="en-US" altLang="ja-JP" sz="3600" smtClean="0"/>
              <a:t>&lt;  &gt;</a:t>
            </a:r>
            <a:r>
              <a:rPr lang="ja-JP" altLang="en-US" sz="3600" smtClean="0"/>
              <a:t>により非終端記号と終端記号を区別する</a:t>
            </a:r>
            <a:br>
              <a:rPr lang="ja-JP" altLang="en-US" sz="3600" smtClean="0"/>
            </a:br>
            <a:r>
              <a:rPr lang="ja-JP" altLang="en-US" sz="3600" smtClean="0"/>
              <a:t>文脈自由文法では、宣言により区別する</a:t>
            </a:r>
            <a:endParaRPr lang="en-US" altLang="ja-JP" sz="3600" smtClean="0">
              <a:latin typeface="ＭＳ ゴシック" pitchFamily="49" charset="-128"/>
              <a:ea typeface="ＭＳ ゴシック" pitchFamily="49" charset="-128"/>
            </a:endParaRPr>
          </a:p>
          <a:p>
            <a:pPr lvl="2"/>
            <a:endParaRPr lang="ja-JP" altLang="en-US" sz="3600" smtClean="0">
              <a:latin typeface="ＭＳ ゴシック" pitchFamily="49" charset="-128"/>
              <a:ea typeface="ＭＳ ゴシック" pitchFamily="49" charset="-128"/>
            </a:endParaRPr>
          </a:p>
        </p:txBody>
      </p:sp>
      <p:sp>
        <p:nvSpPr>
          <p:cNvPr id="1536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F09CD9B-FFB4-4A0D-BB61-CE91DBB2AC3B}" type="slidenum">
              <a:rPr lang="ja-JP" altLang="en-US">
                <a:latin typeface="ＭＳ Ｐゴシック" pitchFamily="50" charset="-128"/>
              </a:rPr>
              <a:pPr algn="r"/>
              <a:t>25</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22531" name="Rectangle 3"/>
          <p:cNvSpPr>
            <a:spLocks noGrp="1" noChangeArrowheads="1"/>
          </p:cNvSpPr>
          <p:nvPr>
            <p:ph type="body" idx="1"/>
          </p:nvPr>
        </p:nvSpPr>
        <p:spPr>
          <a:xfrm>
            <a:off x="682625" y="1981200"/>
            <a:ext cx="7921625" cy="4114800"/>
          </a:xfrm>
        </p:spPr>
        <p:txBody>
          <a:bodyPr/>
          <a:lstStyle/>
          <a:p>
            <a:r>
              <a:rPr lang="ja-JP" altLang="en-US" smtClean="0"/>
              <a:t>文脈自由文法で記述できる言語を  </a:t>
            </a:r>
            <a:r>
              <a:rPr lang="ja-JP" altLang="en-US" i="1" u="sng" smtClean="0">
                <a:solidFill>
                  <a:schemeClr val="accent2"/>
                </a:solidFill>
              </a:rPr>
              <a:t>文脈自由言語</a:t>
            </a:r>
            <a:r>
              <a:rPr lang="ja-JP" altLang="en-US" smtClean="0"/>
              <a:t> </a:t>
            </a:r>
            <a:r>
              <a:rPr lang="en-US" altLang="ja-JP" sz="3200" smtClean="0"/>
              <a:t>(Context Free Language)</a:t>
            </a:r>
            <a:r>
              <a:rPr lang="en-US" altLang="ja-JP" smtClean="0"/>
              <a:t> </a:t>
            </a:r>
            <a:r>
              <a:rPr lang="ja-JP" altLang="en-US" smtClean="0"/>
              <a:t>と呼ぶ</a:t>
            </a:r>
          </a:p>
          <a:p>
            <a:pPr lvl="1"/>
            <a:r>
              <a:rPr lang="ja-JP" altLang="en-US" smtClean="0"/>
              <a:t>文脈自由文法Ｇが生成する言語   （終端記号列の集合）を </a:t>
            </a:r>
            <a:r>
              <a:rPr lang="en-US" altLang="ja-JP" smtClean="0"/>
              <a:t>L(G) </a:t>
            </a:r>
            <a:r>
              <a:rPr lang="ja-JP" altLang="en-US" smtClean="0"/>
              <a:t>と書く</a:t>
            </a:r>
          </a:p>
        </p:txBody>
      </p:sp>
      <p:sp>
        <p:nvSpPr>
          <p:cNvPr id="2253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961B5A1-36BF-40E3-ABEF-7EEAEA6C0464}" type="slidenum">
              <a:rPr lang="ja-JP" altLang="en-US">
                <a:latin typeface="ＭＳ Ｐゴシック" pitchFamily="50" charset="-128"/>
              </a:rPr>
              <a:pPr algn="r"/>
              <a:t>26</a:t>
            </a:fld>
            <a:endParaRPr lang="en-US" altLang="ja-JP">
              <a:latin typeface="ＭＳ Ｐゴシック" pitchFamily="50" charset="-128"/>
            </a:endParaRPr>
          </a:p>
        </p:txBody>
      </p:sp>
      <p:sp useBgFill="1">
        <p:nvSpPr>
          <p:cNvPr id="22533" name="Text Box 5"/>
          <p:cNvSpPr txBox="1">
            <a:spLocks noChangeArrowheads="1"/>
          </p:cNvSpPr>
          <p:nvPr/>
        </p:nvSpPr>
        <p:spPr bwMode="auto">
          <a:xfrm>
            <a:off x="1619250" y="4981798"/>
            <a:ext cx="6624638" cy="679450"/>
          </a:xfrm>
          <a:prstGeom prst="rect">
            <a:avLst/>
          </a:prstGeom>
          <a:ln w="38100">
            <a:solidFill>
              <a:schemeClr val="accent2"/>
            </a:solidFill>
            <a:miter lim="800000"/>
            <a:headEnd/>
            <a:tailEnd/>
          </a:ln>
        </p:spPr>
        <p:txBody>
          <a:bodyPr>
            <a:spAutoFit/>
          </a:bodyPr>
          <a:lstStyle/>
          <a:p>
            <a:pPr algn="ctr">
              <a:spcBef>
                <a:spcPct val="50000"/>
              </a:spcBef>
            </a:pPr>
            <a:r>
              <a:rPr lang="en-US" altLang="ja-JP" sz="3600"/>
              <a:t>L(G) = {ω</a:t>
            </a:r>
            <a:r>
              <a:rPr lang="ja-JP" altLang="en-US" sz="3600"/>
              <a:t>∈</a:t>
            </a:r>
            <a:r>
              <a:rPr lang="en-US" altLang="ja-JP" sz="3600"/>
              <a:t>Σ</a:t>
            </a:r>
            <a:r>
              <a:rPr lang="ja-JP" altLang="en-US" sz="3600" baseline="30000"/>
              <a:t>＊</a:t>
            </a:r>
            <a:r>
              <a:rPr lang="ja-JP" altLang="en-US" sz="3600"/>
              <a:t>｜</a:t>
            </a:r>
            <a:r>
              <a:rPr lang="en-US" altLang="ja-JP" sz="3600"/>
              <a:t>S </a:t>
            </a:r>
            <a:r>
              <a:rPr lang="ja-JP" altLang="en-US" sz="3600"/>
              <a:t>⇒</a:t>
            </a:r>
            <a:r>
              <a:rPr lang="ja-JP" altLang="en-US" sz="3600" baseline="30000"/>
              <a:t>＊ </a:t>
            </a:r>
            <a:r>
              <a:rPr lang="en-US" altLang="ja-JP" sz="3600"/>
              <a:t>ω}</a:t>
            </a:r>
            <a:endParaRPr lang="en-US" altLang="ja-JP" sz="3600" baseline="300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23555" name="Rectangle 3"/>
          <p:cNvSpPr>
            <a:spLocks noGrp="1" noChangeArrowheads="1"/>
          </p:cNvSpPr>
          <p:nvPr>
            <p:ph type="body" idx="1"/>
          </p:nvPr>
        </p:nvSpPr>
        <p:spPr>
          <a:xfrm>
            <a:off x="682625" y="1981200"/>
            <a:ext cx="7772400" cy="3320008"/>
          </a:xfrm>
        </p:spPr>
        <p:txBody>
          <a:bodyPr/>
          <a:lstStyle/>
          <a:p>
            <a:r>
              <a:rPr lang="ja-JP" altLang="en-US" smtClean="0"/>
              <a:t>文脈自由言語の例 </a:t>
            </a:r>
            <a:r>
              <a:rPr lang="en-US" altLang="ja-JP" smtClean="0"/>
              <a:t>(1)</a:t>
            </a:r>
          </a:p>
          <a:p>
            <a:pPr lvl="1">
              <a:buFont typeface="Wingdings" pitchFamily="2" charset="2"/>
              <a:buNone/>
            </a:pPr>
            <a:r>
              <a:rPr lang="en-US" altLang="ja-JP" smtClean="0"/>
              <a:t>L = { a</a:t>
            </a:r>
            <a:r>
              <a:rPr lang="en-US" altLang="ja-JP" baseline="30000" smtClean="0"/>
              <a:t>n</a:t>
            </a:r>
            <a:r>
              <a:rPr lang="en-US" altLang="ja-JP" smtClean="0"/>
              <a:t>b</a:t>
            </a:r>
            <a:r>
              <a:rPr lang="en-US" altLang="ja-JP" baseline="30000" smtClean="0"/>
              <a:t>n</a:t>
            </a:r>
            <a:r>
              <a:rPr lang="en-US" altLang="ja-JP" smtClean="0"/>
              <a:t> | n </a:t>
            </a:r>
            <a:r>
              <a:rPr lang="ja-JP" altLang="en-US" smtClean="0"/>
              <a:t>≧</a:t>
            </a:r>
            <a:r>
              <a:rPr lang="en-US" altLang="ja-JP" smtClean="0"/>
              <a:t>1 } </a:t>
            </a:r>
            <a:r>
              <a:rPr lang="ja-JP" altLang="en-US" smtClean="0"/>
              <a:t>とする</a:t>
            </a:r>
          </a:p>
          <a:p>
            <a:pPr lvl="1">
              <a:buFont typeface="Wingdings" pitchFamily="2" charset="2"/>
              <a:buNone/>
            </a:pPr>
            <a:r>
              <a:rPr lang="ja-JP" altLang="en-US" smtClean="0"/>
              <a:t>   ただし </a:t>
            </a:r>
            <a:r>
              <a:rPr lang="en-US" altLang="ja-JP" smtClean="0"/>
              <a:t>a</a:t>
            </a:r>
            <a:r>
              <a:rPr lang="en-US" altLang="ja-JP" baseline="30000" smtClean="0"/>
              <a:t>n</a:t>
            </a:r>
            <a:r>
              <a:rPr lang="en-US" altLang="ja-JP" smtClean="0"/>
              <a:t> =     a      (n=1 </a:t>
            </a:r>
            <a:r>
              <a:rPr lang="ja-JP" altLang="en-US" smtClean="0"/>
              <a:t>の時</a:t>
            </a:r>
            <a:r>
              <a:rPr lang="en-US" altLang="ja-JP" smtClean="0"/>
              <a:t>)</a:t>
            </a:r>
          </a:p>
          <a:p>
            <a:pPr lvl="1">
              <a:buFont typeface="Wingdings" pitchFamily="2" charset="2"/>
              <a:buNone/>
            </a:pPr>
            <a:r>
              <a:rPr lang="en-US" altLang="ja-JP" smtClean="0"/>
              <a:t>                       a</a:t>
            </a:r>
            <a:r>
              <a:rPr lang="en-US" altLang="ja-JP" baseline="30000" smtClean="0"/>
              <a:t>n-1</a:t>
            </a:r>
            <a:r>
              <a:rPr lang="en-US" altLang="ja-JP" smtClean="0"/>
              <a:t>a (n&gt;1 </a:t>
            </a:r>
            <a:r>
              <a:rPr lang="ja-JP" altLang="en-US" smtClean="0"/>
              <a:t>の時</a:t>
            </a:r>
            <a:r>
              <a:rPr lang="en-US" altLang="ja-JP" smtClean="0"/>
              <a:t>)</a:t>
            </a:r>
          </a:p>
          <a:p>
            <a:pPr lvl="1">
              <a:buNone/>
            </a:pPr>
            <a:r>
              <a:rPr lang="en-US" altLang="ja-JP" smtClean="0"/>
              <a:t>L</a:t>
            </a:r>
            <a:r>
              <a:rPr lang="ja-JP" altLang="en-US" smtClean="0"/>
              <a:t>を生成する文脈自由文法</a:t>
            </a:r>
            <a:r>
              <a:rPr lang="en-US" altLang="ja-JP" smtClean="0"/>
              <a:t>G</a:t>
            </a:r>
            <a:r>
              <a:rPr lang="ja-JP" altLang="en-US" smtClean="0"/>
              <a:t>は</a:t>
            </a:r>
            <a:endParaRPr lang="en-US" altLang="ja-JP" smtClean="0"/>
          </a:p>
        </p:txBody>
      </p:sp>
      <p:sp>
        <p:nvSpPr>
          <p:cNvPr id="2355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68B968B-CD14-4685-B333-BEB41469A3AE}" type="slidenum">
              <a:rPr lang="ja-JP" altLang="en-US">
                <a:latin typeface="ＭＳ Ｐゴシック" pitchFamily="50" charset="-128"/>
              </a:rPr>
              <a:pPr algn="r"/>
              <a:t>27</a:t>
            </a:fld>
            <a:endParaRPr lang="en-US" altLang="ja-JP">
              <a:latin typeface="ＭＳ Ｐゴシック" pitchFamily="50" charset="-128"/>
            </a:endParaRPr>
          </a:p>
        </p:txBody>
      </p:sp>
      <p:sp>
        <p:nvSpPr>
          <p:cNvPr id="23557" name="AutoShape 5"/>
          <p:cNvSpPr>
            <a:spLocks/>
          </p:cNvSpPr>
          <p:nvPr/>
        </p:nvSpPr>
        <p:spPr bwMode="auto">
          <a:xfrm>
            <a:off x="4067175" y="3429000"/>
            <a:ext cx="144463" cy="1008063"/>
          </a:xfrm>
          <a:prstGeom prst="leftBrace">
            <a:avLst>
              <a:gd name="adj1" fmla="val 58150"/>
              <a:gd name="adj2" fmla="val 50000"/>
            </a:avLst>
          </a:prstGeom>
          <a:noFill/>
          <a:ln w="28575">
            <a:solidFill>
              <a:schemeClr val="tx1"/>
            </a:solidFill>
            <a:round/>
            <a:headEnd/>
            <a:tailEnd/>
          </a:ln>
        </p:spPr>
        <p:txBody>
          <a:bodyPr wrap="none" anchor="ctr"/>
          <a:lstStyle/>
          <a:p>
            <a:endParaRPr lang="ja-JP" altLang="en-US"/>
          </a:p>
        </p:txBody>
      </p:sp>
      <p:sp useBgFill="1">
        <p:nvSpPr>
          <p:cNvPr id="6" name="角丸四角形吹き出し 5"/>
          <p:cNvSpPr>
            <a:spLocks noChangeArrowheads="1"/>
          </p:cNvSpPr>
          <p:nvPr/>
        </p:nvSpPr>
        <p:spPr bwMode="auto">
          <a:xfrm>
            <a:off x="5364163" y="764704"/>
            <a:ext cx="3779837" cy="1150937"/>
          </a:xfrm>
          <a:prstGeom prst="wedgeRoundRectCallout">
            <a:avLst>
              <a:gd name="adj1" fmla="val 6059"/>
              <a:gd name="adj2" fmla="val 157896"/>
              <a:gd name="adj3" fmla="val 16667"/>
            </a:avLst>
          </a:prstGeom>
          <a:ln w="38100" algn="ctr">
            <a:solidFill>
              <a:schemeClr val="accent2"/>
            </a:solidFill>
            <a:round/>
            <a:headEnd type="none" w="sm" len="sm"/>
            <a:tailEnd type="none" w="sm" len="sm"/>
          </a:ln>
        </p:spPr>
        <p:txBody>
          <a:bodyPr wrap="none" lIns="90000" tIns="46800" rIns="90000" bIns="46800"/>
          <a:lstStyle/>
          <a:p>
            <a:r>
              <a:rPr lang="ja-JP" altLang="en-US" sz="3200">
                <a:latin typeface="ＭＳ Ｐゴシック" pitchFamily="50" charset="-128"/>
              </a:rPr>
              <a:t>「</a:t>
            </a:r>
            <a:r>
              <a:rPr lang="en-US" altLang="ja-JP" sz="3200">
                <a:latin typeface="ＭＳ Ｐゴシック" pitchFamily="50" charset="-128"/>
              </a:rPr>
              <a:t>a</a:t>
            </a:r>
            <a:r>
              <a:rPr lang="en-US" altLang="ja-JP" sz="3200" baseline="30000">
                <a:latin typeface="ＭＳ Ｐゴシック" pitchFamily="50" charset="-128"/>
              </a:rPr>
              <a:t>n</a:t>
            </a:r>
            <a:r>
              <a:rPr lang="ja-JP" altLang="en-US" sz="3200">
                <a:latin typeface="ＭＳ Ｐゴシック" pitchFamily="50" charset="-128"/>
              </a:rPr>
              <a:t>とは </a:t>
            </a:r>
            <a:r>
              <a:rPr lang="en-US" altLang="ja-JP" sz="3200">
                <a:latin typeface="ＭＳ Ｐゴシック" pitchFamily="50" charset="-128"/>
              </a:rPr>
              <a:t>a</a:t>
            </a:r>
            <a:r>
              <a:rPr lang="ja-JP" altLang="en-US" sz="3200">
                <a:latin typeface="ＭＳ Ｐゴシック" pitchFamily="50" charset="-128"/>
              </a:rPr>
              <a:t>を</a:t>
            </a:r>
            <a:r>
              <a:rPr lang="en-US" altLang="ja-JP" sz="3200">
                <a:latin typeface="ＭＳ Ｐゴシック" pitchFamily="50" charset="-128"/>
              </a:rPr>
              <a:t>n</a:t>
            </a:r>
            <a:r>
              <a:rPr lang="ja-JP" altLang="en-US" sz="3200">
                <a:latin typeface="ＭＳ Ｐゴシック" pitchFamily="50" charset="-128"/>
              </a:rPr>
              <a:t>ケ並べ</a:t>
            </a:r>
          </a:p>
          <a:p>
            <a:r>
              <a:rPr lang="ja-JP" altLang="en-US" sz="3200">
                <a:latin typeface="ＭＳ Ｐゴシック" pitchFamily="50" charset="-128"/>
              </a:rPr>
              <a:t>たもの」という意味</a:t>
            </a:r>
          </a:p>
        </p:txBody>
      </p:sp>
      <p:sp useBgFill="1">
        <p:nvSpPr>
          <p:cNvPr id="7" name="テキスト ボックス 6"/>
          <p:cNvSpPr txBox="1"/>
          <p:nvPr/>
        </p:nvSpPr>
        <p:spPr>
          <a:xfrm>
            <a:off x="1403648" y="5373216"/>
            <a:ext cx="7200800" cy="1200329"/>
          </a:xfrm>
          <a:prstGeom prst="rect">
            <a:avLst/>
          </a:prstGeom>
          <a:ln w="38100">
            <a:solidFill>
              <a:schemeClr val="accent2"/>
            </a:solidFill>
          </a:ln>
        </p:spPr>
        <p:txBody>
          <a:bodyPr wrap="square" rtlCol="0">
            <a:spAutoFit/>
          </a:bodyPr>
          <a:lstStyle/>
          <a:p>
            <a:pPr marL="358775" lvl="1" indent="-285750" eaLnBrk="0" hangingPunct="0">
              <a:spcBef>
                <a:spcPct val="20000"/>
              </a:spcBef>
              <a:buClr>
                <a:srgbClr val="FFCC66"/>
              </a:buClr>
            </a:pPr>
            <a:r>
              <a:rPr lang="ja-JP" altLang="en-US" sz="3600" kern="0" smtClean="0">
                <a:solidFill>
                  <a:srgbClr val="FFFFFF"/>
                </a:solidFill>
                <a:latin typeface="ＭＳ Ｐゴシック"/>
                <a:ea typeface="ＭＳ Ｐゴシック"/>
              </a:rPr>
              <a:t> </a:t>
            </a:r>
            <a:r>
              <a:rPr lang="en-US" altLang="ja-JP" sz="3600" kern="0" smtClean="0">
                <a:solidFill>
                  <a:srgbClr val="FFFFFF"/>
                </a:solidFill>
                <a:latin typeface="ＭＳ Ｐゴシック"/>
                <a:ea typeface="ＭＳ Ｐゴシック"/>
              </a:rPr>
              <a:t>G = (N = {S},  Σ= {a,b},</a:t>
            </a:r>
            <a:br>
              <a:rPr lang="en-US" altLang="ja-JP" sz="3600" kern="0" smtClean="0">
                <a:solidFill>
                  <a:srgbClr val="FFFFFF"/>
                </a:solidFill>
                <a:latin typeface="ＭＳ Ｐゴシック"/>
                <a:ea typeface="ＭＳ Ｐゴシック"/>
              </a:rPr>
            </a:br>
            <a:r>
              <a:rPr lang="en-US" altLang="ja-JP" sz="3600" kern="0" smtClean="0">
                <a:solidFill>
                  <a:srgbClr val="FFFFFF"/>
                </a:solidFill>
                <a:latin typeface="ＭＳ Ｐゴシック"/>
                <a:ea typeface="ＭＳ Ｐゴシック"/>
              </a:rPr>
              <a:t>          P = {S</a:t>
            </a:r>
            <a:r>
              <a:rPr lang="ja-JP" altLang="en-US" sz="3600" kern="0" smtClean="0">
                <a:solidFill>
                  <a:srgbClr val="FFFFFF"/>
                </a:solidFill>
                <a:latin typeface="ＭＳ Ｐゴシック"/>
                <a:ea typeface="ＭＳ Ｐゴシック"/>
              </a:rPr>
              <a:t>→</a:t>
            </a:r>
            <a:r>
              <a:rPr lang="en-US" altLang="ja-JP" sz="3600" kern="0" smtClean="0">
                <a:solidFill>
                  <a:srgbClr val="FFFFFF"/>
                </a:solidFill>
                <a:latin typeface="ＭＳ Ｐゴシック"/>
                <a:ea typeface="ＭＳ Ｐゴシック"/>
              </a:rPr>
              <a:t>aSb,  S</a:t>
            </a:r>
            <a:r>
              <a:rPr lang="ja-JP" altLang="en-US" sz="3600" kern="0" smtClean="0">
                <a:solidFill>
                  <a:srgbClr val="FFFFFF"/>
                </a:solidFill>
                <a:latin typeface="ＭＳ Ｐゴシック"/>
                <a:ea typeface="ＭＳ Ｐゴシック"/>
              </a:rPr>
              <a:t>→</a:t>
            </a:r>
            <a:r>
              <a:rPr lang="en-US" altLang="ja-JP" sz="3600" kern="0" smtClean="0">
                <a:solidFill>
                  <a:srgbClr val="FFFFFF"/>
                </a:solidFill>
                <a:latin typeface="ＭＳ Ｐゴシック"/>
                <a:ea typeface="ＭＳ Ｐゴシック"/>
              </a:rPr>
              <a:t>ab},   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up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23555">
                                            <p:txEl>
                                              <p:pRg st="4" end="4"/>
                                            </p:txEl>
                                          </p:spTgt>
                                        </p:tgtEl>
                                        <p:attrNameLst>
                                          <p:attrName>style.visibility</p:attrName>
                                        </p:attrNameLst>
                                      </p:cBhvr>
                                      <p:to>
                                        <p:strVal val="visible"/>
                                      </p:to>
                                    </p:set>
                                    <p:animEffect transition="in" filter="strips(upRight)">
                                      <p:cBhvr>
                                        <p:cTn id="12" dur="500"/>
                                        <p:tgtEl>
                                          <p:spTgt spid="23555">
                                            <p:txEl>
                                              <p:pRg st="4" end="4"/>
                                            </p:txEl>
                                          </p:spTgt>
                                        </p:tgtEl>
                                      </p:cBhvr>
                                    </p:animEffect>
                                  </p:childTnLst>
                                </p:cTn>
                              </p:par>
                            </p:childTnLst>
                          </p:cTn>
                        </p:par>
                        <p:par>
                          <p:cTn id="13" fill="hold">
                            <p:stCondLst>
                              <p:cond delay="500"/>
                            </p:stCondLst>
                            <p:childTnLst>
                              <p:par>
                                <p:cTn id="14" presetID="18" presetClass="entr" presetSubtype="3"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trips(upRight)">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24579" name="Rectangle 3"/>
          <p:cNvSpPr>
            <a:spLocks noGrp="1" noChangeArrowheads="1"/>
          </p:cNvSpPr>
          <p:nvPr>
            <p:ph type="body" idx="1"/>
          </p:nvPr>
        </p:nvSpPr>
        <p:spPr/>
        <p:txBody>
          <a:bodyPr/>
          <a:lstStyle/>
          <a:p>
            <a:pPr lvl="1"/>
            <a:r>
              <a:rPr lang="ja-JP" altLang="en-US" smtClean="0"/>
              <a:t>「</a:t>
            </a:r>
            <a:r>
              <a:rPr lang="en-US" altLang="ja-JP" smtClean="0"/>
              <a:t>ab</a:t>
            </a:r>
            <a:r>
              <a:rPr lang="ja-JP" altLang="en-US" smtClean="0"/>
              <a:t>」 「</a:t>
            </a:r>
            <a:r>
              <a:rPr lang="en-US" altLang="ja-JP" smtClean="0"/>
              <a:t>aaabbb</a:t>
            </a:r>
            <a:r>
              <a:rPr lang="ja-JP" altLang="en-US" smtClean="0"/>
              <a:t>」 「</a:t>
            </a:r>
            <a:r>
              <a:rPr lang="en-US" altLang="ja-JP" smtClean="0"/>
              <a:t>aaaaaabbbbbb</a:t>
            </a:r>
            <a:r>
              <a:rPr lang="ja-JP" altLang="en-US" smtClean="0"/>
              <a:t>」などが、この言語 </a:t>
            </a:r>
            <a:r>
              <a:rPr lang="en-US" altLang="ja-JP" smtClean="0"/>
              <a:t>L(G)</a:t>
            </a:r>
            <a:r>
              <a:rPr lang="ja-JP" altLang="en-US" smtClean="0"/>
              <a:t>の </a:t>
            </a:r>
            <a:r>
              <a:rPr lang="ja-JP" altLang="en-US" i="1" u="sng" smtClean="0">
                <a:solidFill>
                  <a:schemeClr val="accent2"/>
                </a:solidFill>
              </a:rPr>
              <a:t>語</a:t>
            </a:r>
            <a:r>
              <a:rPr lang="ja-JP" altLang="en-US" smtClean="0"/>
              <a:t> </a:t>
            </a:r>
            <a:r>
              <a:rPr lang="en-US" altLang="ja-JP" smtClean="0"/>
              <a:t>(word)</a:t>
            </a:r>
            <a:r>
              <a:rPr lang="ja-JP" altLang="en-US" smtClean="0"/>
              <a:t>である</a:t>
            </a:r>
          </a:p>
        </p:txBody>
      </p:sp>
      <p:sp>
        <p:nvSpPr>
          <p:cNvPr id="2458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F671988-7151-4EF4-80A2-3BB5A8C2873B}" type="slidenum">
              <a:rPr lang="ja-JP" altLang="en-US">
                <a:latin typeface="ＭＳ Ｐゴシック" pitchFamily="50" charset="-128"/>
              </a:rPr>
              <a:pPr algn="r"/>
              <a:t>28</a:t>
            </a:fld>
            <a:endParaRPr lang="en-US" altLang="ja-JP">
              <a:latin typeface="ＭＳ Ｐゴシック" pitchFamily="50" charset="-128"/>
            </a:endParaRPr>
          </a:p>
        </p:txBody>
      </p:sp>
      <p:pic>
        <p:nvPicPr>
          <p:cNvPr id="24581" name="Picture 5" descr="MCj04164140000[1]"/>
          <p:cNvPicPr>
            <a:picLocks noChangeAspect="1" noChangeArrowheads="1"/>
          </p:cNvPicPr>
          <p:nvPr/>
        </p:nvPicPr>
        <p:blipFill>
          <a:blip r:embed="rId2" cstate="print"/>
          <a:srcRect/>
          <a:stretch>
            <a:fillRect/>
          </a:stretch>
        </p:blipFill>
        <p:spPr bwMode="auto">
          <a:xfrm>
            <a:off x="6588125" y="4724400"/>
            <a:ext cx="1806575" cy="174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25603" name="Rectangle 3"/>
          <p:cNvSpPr>
            <a:spLocks noGrp="1" noChangeArrowheads="1"/>
          </p:cNvSpPr>
          <p:nvPr>
            <p:ph type="body" idx="1"/>
          </p:nvPr>
        </p:nvSpPr>
        <p:spPr>
          <a:xfrm>
            <a:off x="682625" y="1844675"/>
            <a:ext cx="7772400" cy="4897438"/>
          </a:xfrm>
        </p:spPr>
        <p:txBody>
          <a:bodyPr/>
          <a:lstStyle/>
          <a:p>
            <a:pPr>
              <a:lnSpc>
                <a:spcPct val="80000"/>
              </a:lnSpc>
            </a:pPr>
            <a:r>
              <a:rPr lang="ja-JP" altLang="en-US" smtClean="0"/>
              <a:t>文脈自由言語の例 </a:t>
            </a:r>
            <a:r>
              <a:rPr lang="en-US" altLang="ja-JP" smtClean="0"/>
              <a:t>(2)</a:t>
            </a:r>
          </a:p>
          <a:p>
            <a:pPr>
              <a:buNone/>
            </a:pPr>
            <a:r>
              <a:rPr lang="ja-JP" altLang="en-US" smtClean="0"/>
              <a:t>	次の文法</a:t>
            </a:r>
            <a:r>
              <a:rPr lang="en-US" altLang="ja-JP" smtClean="0"/>
              <a:t>G</a:t>
            </a:r>
            <a:r>
              <a:rPr lang="en-US" altLang="ja-JP" baseline="-25000" smtClean="0"/>
              <a:t>2</a:t>
            </a:r>
            <a:r>
              <a:rPr lang="ja-JP" altLang="en-US" smtClean="0"/>
              <a:t>は、</a:t>
            </a:r>
            <a:r>
              <a:rPr lang="en-US" altLang="ja-JP" smtClean="0"/>
              <a:t>C</a:t>
            </a:r>
            <a:r>
              <a:rPr lang="ja-JP" altLang="en-US" smtClean="0"/>
              <a:t>言語の構文的に正しい文の集合の一部を生成する</a:t>
            </a:r>
          </a:p>
          <a:p>
            <a:pPr lvl="1">
              <a:lnSpc>
                <a:spcPct val="80000"/>
              </a:lnSpc>
            </a:pPr>
            <a:r>
              <a:rPr lang="ja-JP" altLang="en-US" smtClean="0"/>
              <a:t>  </a:t>
            </a:r>
            <a:r>
              <a:rPr lang="en-US" altLang="ja-JP" smtClean="0"/>
              <a:t>G</a:t>
            </a:r>
            <a:r>
              <a:rPr lang="en-US" altLang="ja-JP" baseline="-25000" smtClean="0"/>
              <a:t>2</a:t>
            </a:r>
            <a:r>
              <a:rPr lang="en-US" altLang="ja-JP" smtClean="0"/>
              <a:t> = (N, Σ, P, S)</a:t>
            </a:r>
          </a:p>
          <a:p>
            <a:pPr lvl="1">
              <a:lnSpc>
                <a:spcPct val="80000"/>
              </a:lnSpc>
              <a:buFont typeface="Wingdings" pitchFamily="2" charset="2"/>
              <a:buNone/>
            </a:pPr>
            <a:r>
              <a:rPr lang="en-US" altLang="ja-JP" smtClean="0"/>
              <a:t>	</a:t>
            </a:r>
            <a:r>
              <a:rPr lang="ja-JP" altLang="en-US" smtClean="0"/>
              <a:t>Ｎ</a:t>
            </a:r>
            <a:r>
              <a:rPr lang="en-US" altLang="ja-JP" smtClean="0"/>
              <a:t> = { S, E, C }</a:t>
            </a:r>
          </a:p>
          <a:p>
            <a:pPr lvl="1">
              <a:lnSpc>
                <a:spcPct val="80000"/>
              </a:lnSpc>
              <a:buFont typeface="Wingdings" pitchFamily="2" charset="2"/>
              <a:buNone/>
            </a:pPr>
            <a:r>
              <a:rPr lang="en-US" altLang="ja-JP" smtClean="0"/>
              <a:t>	Σ= { id, num, +, (, ), if, '{', '}', ;, &gt;, = }</a:t>
            </a:r>
          </a:p>
          <a:p>
            <a:pPr lvl="1">
              <a:lnSpc>
                <a:spcPct val="75000"/>
              </a:lnSpc>
              <a:buFont typeface="Wingdings" pitchFamily="2" charset="2"/>
              <a:buNone/>
            </a:pPr>
            <a:r>
              <a:rPr lang="en-US" altLang="ja-JP" smtClean="0"/>
              <a:t>	</a:t>
            </a:r>
            <a:r>
              <a:rPr lang="ja-JP" altLang="en-US" smtClean="0"/>
              <a:t>Ｐ</a:t>
            </a:r>
            <a:r>
              <a:rPr lang="en-US" altLang="ja-JP" smtClean="0"/>
              <a:t> = { S</a:t>
            </a:r>
            <a:r>
              <a:rPr lang="ja-JP" altLang="en-US" smtClean="0"/>
              <a:t>→</a:t>
            </a:r>
            <a:r>
              <a:rPr lang="en-US" altLang="ja-JP" smtClean="0"/>
              <a:t>id=E; | SS | '{'S'}' | if(C)S,</a:t>
            </a:r>
          </a:p>
          <a:p>
            <a:pPr lvl="1">
              <a:lnSpc>
                <a:spcPct val="75000"/>
              </a:lnSpc>
              <a:buFont typeface="Wingdings" pitchFamily="2" charset="2"/>
              <a:buNone/>
            </a:pPr>
            <a:r>
              <a:rPr lang="en-US" altLang="ja-JP" smtClean="0"/>
              <a:t>		      </a:t>
            </a:r>
            <a:r>
              <a:rPr lang="ja-JP" altLang="en-US" smtClean="0"/>
              <a:t> </a:t>
            </a:r>
            <a:r>
              <a:rPr lang="en-US" altLang="ja-JP" smtClean="0"/>
              <a:t>C</a:t>
            </a:r>
            <a:r>
              <a:rPr lang="ja-JP" altLang="en-US" smtClean="0"/>
              <a:t>→</a:t>
            </a:r>
            <a:r>
              <a:rPr lang="en-US" altLang="ja-JP" smtClean="0"/>
              <a:t>E&gt;E,</a:t>
            </a:r>
          </a:p>
          <a:p>
            <a:pPr lvl="1">
              <a:lnSpc>
                <a:spcPct val="75000"/>
              </a:lnSpc>
              <a:buFont typeface="Wingdings" pitchFamily="2" charset="2"/>
              <a:buNone/>
            </a:pPr>
            <a:r>
              <a:rPr lang="en-US" altLang="ja-JP" smtClean="0"/>
              <a:t>         </a:t>
            </a:r>
            <a:r>
              <a:rPr lang="ja-JP" altLang="en-US" smtClean="0"/>
              <a:t> </a:t>
            </a:r>
            <a:r>
              <a:rPr lang="en-US" altLang="ja-JP" smtClean="0"/>
              <a:t>E</a:t>
            </a:r>
            <a:r>
              <a:rPr lang="ja-JP" altLang="en-US" smtClean="0"/>
              <a:t>→</a:t>
            </a:r>
            <a:r>
              <a:rPr lang="en-US" altLang="ja-JP" smtClean="0"/>
              <a:t>num | id | E+E } </a:t>
            </a:r>
          </a:p>
        </p:txBody>
      </p:sp>
      <p:sp>
        <p:nvSpPr>
          <p:cNvPr id="2560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A6D6A1B-7DC2-4BA5-9111-A5BC3BE96D62}" type="slidenum">
              <a:rPr lang="ja-JP" altLang="en-US">
                <a:latin typeface="ＭＳ Ｐゴシック" pitchFamily="50" charset="-128"/>
              </a:rPr>
              <a:pPr algn="r"/>
              <a:t>29</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p:spPr>
        <p:txBody>
          <a:bodyPr/>
          <a:lstStyle/>
          <a:p>
            <a:r>
              <a:rPr lang="ja-JP" altLang="en-US" dirty="0" smtClean="0">
                <a:effectLst/>
              </a:rPr>
              <a:t>１</a:t>
            </a:r>
            <a:r>
              <a:rPr lang="en-US" altLang="ja-JP" dirty="0" smtClean="0">
                <a:effectLst/>
              </a:rPr>
              <a:t>. </a:t>
            </a:r>
            <a:r>
              <a:rPr lang="ja-JP" altLang="en-US" dirty="0" smtClean="0">
                <a:effectLst/>
              </a:rPr>
              <a:t>プログラミング言語の構文</a:t>
            </a:r>
          </a:p>
        </p:txBody>
      </p:sp>
      <p:sp>
        <p:nvSpPr>
          <p:cNvPr id="5123" name="Rectangle 3"/>
          <p:cNvSpPr>
            <a:spLocks noGrp="1" noChangeArrowheads="1"/>
          </p:cNvSpPr>
          <p:nvPr>
            <p:ph type="body" idx="1"/>
          </p:nvPr>
        </p:nvSpPr>
        <p:spPr/>
        <p:txBody>
          <a:bodyPr/>
          <a:lstStyle/>
          <a:p>
            <a:pPr>
              <a:lnSpc>
                <a:spcPct val="100000"/>
              </a:lnSpc>
            </a:pPr>
            <a:r>
              <a:rPr lang="ja-JP" altLang="en-US" i="1" u="sng" dirty="0" smtClean="0">
                <a:solidFill>
                  <a:schemeClr val="accent2"/>
                </a:solidFill>
              </a:rPr>
              <a:t>構文</a:t>
            </a:r>
            <a:r>
              <a:rPr lang="ja-JP" altLang="en-US" dirty="0" smtClean="0"/>
              <a:t> </a:t>
            </a:r>
            <a:r>
              <a:rPr lang="en-US" altLang="ja-JP" dirty="0" smtClean="0"/>
              <a:t>(Syntax)</a:t>
            </a:r>
          </a:p>
          <a:p>
            <a:pPr lvl="1"/>
            <a:r>
              <a:rPr lang="ja-JP" altLang="en-US" dirty="0" smtClean="0"/>
              <a:t>プログラムの書き方を規制する  文法規則</a:t>
            </a:r>
          </a:p>
          <a:p>
            <a:pPr>
              <a:lnSpc>
                <a:spcPct val="150000"/>
              </a:lnSpc>
            </a:pPr>
            <a:r>
              <a:rPr lang="ja-JP" altLang="en-US" dirty="0" smtClean="0"/>
              <a:t>構文の記述</a:t>
            </a:r>
          </a:p>
          <a:p>
            <a:pPr lvl="1">
              <a:lnSpc>
                <a:spcPct val="90000"/>
              </a:lnSpc>
            </a:pPr>
            <a:r>
              <a:rPr lang="en-US" altLang="ja-JP" dirty="0" smtClean="0"/>
              <a:t>BNF </a:t>
            </a:r>
            <a:r>
              <a:rPr lang="ja-JP" altLang="en-US" dirty="0" smtClean="0"/>
              <a:t>／ 文脈自由文法</a:t>
            </a:r>
          </a:p>
          <a:p>
            <a:pPr lvl="1">
              <a:lnSpc>
                <a:spcPct val="90000"/>
              </a:lnSpc>
            </a:pPr>
            <a:r>
              <a:rPr lang="ja-JP" altLang="en-US" dirty="0" smtClean="0"/>
              <a:t>構文図式</a:t>
            </a:r>
          </a:p>
        </p:txBody>
      </p:sp>
      <p:sp>
        <p:nvSpPr>
          <p:cNvPr id="512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8C7CE5A-4BD5-45EA-B944-1C77065E6F4B}" type="slidenum">
              <a:rPr lang="ja-JP" altLang="en-US">
                <a:latin typeface="ＭＳ Ｐゴシック" pitchFamily="50" charset="-128"/>
              </a:rPr>
              <a:pPr algn="r"/>
              <a:t>3</a:t>
            </a:fld>
            <a:endParaRPr lang="en-US" altLang="ja-JP" dirty="0">
              <a:latin typeface="ＭＳ Ｐゴシック" pitchFamily="50"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26627" name="Rectangle 3"/>
          <p:cNvSpPr>
            <a:spLocks noGrp="1" noChangeArrowheads="1"/>
          </p:cNvSpPr>
          <p:nvPr>
            <p:ph type="body" idx="1"/>
          </p:nvPr>
        </p:nvSpPr>
        <p:spPr/>
        <p:txBody>
          <a:bodyPr/>
          <a:lstStyle/>
          <a:p>
            <a:pPr lvl="1"/>
            <a:r>
              <a:rPr lang="ja-JP" altLang="en-US" smtClean="0">
                <a:latin typeface="ＭＳ ゴシック" pitchFamily="49" charset="-128"/>
                <a:ea typeface="ＭＳ ゴシック" pitchFamily="49" charset="-128"/>
              </a:rPr>
              <a:t>この文法で生成される文の例</a:t>
            </a:r>
            <a:endParaRPr lang="en-US" altLang="ja-JP" smtClean="0">
              <a:latin typeface="ＭＳ ゴシック" pitchFamily="49" charset="-128"/>
              <a:ea typeface="ＭＳ ゴシック" pitchFamily="49" charset="-128"/>
            </a:endParaRPr>
          </a:p>
          <a:p>
            <a:pPr lvl="2"/>
            <a:r>
              <a:rPr lang="en-US" altLang="ja-JP" sz="3600" smtClean="0">
                <a:latin typeface="ＭＳ ゴシック" pitchFamily="49" charset="-128"/>
                <a:ea typeface="ＭＳ ゴシック" pitchFamily="49" charset="-128"/>
              </a:rPr>
              <a:t>id=num;</a:t>
            </a:r>
          </a:p>
          <a:p>
            <a:pPr lvl="2"/>
            <a:r>
              <a:rPr lang="en-US" altLang="ja-JP" sz="3600" smtClean="0">
                <a:latin typeface="ＭＳ ゴシック" pitchFamily="49" charset="-128"/>
                <a:ea typeface="ＭＳ ゴシック" pitchFamily="49" charset="-128"/>
              </a:rPr>
              <a:t>{id=id+num;id=num;}</a:t>
            </a:r>
          </a:p>
          <a:p>
            <a:pPr lvl="2"/>
            <a:r>
              <a:rPr lang="en-US" altLang="ja-JP" sz="3600" smtClean="0">
                <a:latin typeface="ＭＳ ゴシック" pitchFamily="49" charset="-128"/>
                <a:ea typeface="ＭＳ ゴシック" pitchFamily="49" charset="-128"/>
              </a:rPr>
              <a:t>if(id&gt;id+num)id=num;</a:t>
            </a:r>
          </a:p>
          <a:p>
            <a:pPr lvl="1"/>
            <a:r>
              <a:rPr lang="ja-JP" altLang="en-US" smtClean="0">
                <a:latin typeface="ＭＳ ゴシック" pitchFamily="49" charset="-128"/>
                <a:ea typeface="ＭＳ ゴシック" pitchFamily="49" charset="-128"/>
              </a:rPr>
              <a:t>例えば、</a:t>
            </a:r>
            <a:r>
              <a:rPr lang="en-US" altLang="ja-JP" smtClean="0">
                <a:latin typeface="ＭＳ ゴシック" pitchFamily="49" charset="-128"/>
                <a:ea typeface="ＭＳ ゴシック" pitchFamily="49" charset="-128"/>
              </a:rPr>
              <a:t>x=y+3; </a:t>
            </a:r>
            <a:r>
              <a:rPr lang="ja-JP" altLang="en-US" smtClean="0">
                <a:latin typeface="ＭＳ ゴシック" pitchFamily="49" charset="-128"/>
                <a:ea typeface="ＭＳ ゴシック" pitchFamily="49" charset="-128"/>
              </a:rPr>
              <a:t>に対応する終端記号列は </a:t>
            </a:r>
            <a:r>
              <a:rPr lang="en-US" altLang="ja-JP" smtClean="0">
                <a:latin typeface="ＭＳ ゴシック" pitchFamily="49" charset="-128"/>
                <a:ea typeface="ＭＳ ゴシック" pitchFamily="49" charset="-128"/>
              </a:rPr>
              <a:t>id=id+num; </a:t>
            </a:r>
            <a:r>
              <a:rPr lang="ja-JP" altLang="en-US" smtClean="0">
                <a:latin typeface="ＭＳ ゴシック" pitchFamily="49" charset="-128"/>
                <a:ea typeface="ＭＳ ゴシック" pitchFamily="49" charset="-128"/>
              </a:rPr>
              <a:t>である</a:t>
            </a:r>
          </a:p>
        </p:txBody>
      </p:sp>
      <p:sp>
        <p:nvSpPr>
          <p:cNvPr id="2662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0347855-90EF-4729-B579-0A117049CD83}" type="slidenum">
              <a:rPr lang="ja-JP" altLang="en-US">
                <a:latin typeface="ＭＳ Ｐゴシック" pitchFamily="50" charset="-128"/>
              </a:rPr>
              <a:pPr algn="r"/>
              <a:t>30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27651" name="Rectangle 3"/>
          <p:cNvSpPr>
            <a:spLocks noGrp="1" noChangeArrowheads="1"/>
          </p:cNvSpPr>
          <p:nvPr>
            <p:ph type="body" idx="1"/>
          </p:nvPr>
        </p:nvSpPr>
        <p:spPr>
          <a:xfrm>
            <a:off x="682625" y="1773238"/>
            <a:ext cx="7772400" cy="4824412"/>
          </a:xfrm>
        </p:spPr>
        <p:txBody>
          <a:bodyPr/>
          <a:lstStyle/>
          <a:p>
            <a:pPr lvl="1">
              <a:lnSpc>
                <a:spcPct val="90000"/>
              </a:lnSpc>
            </a:pPr>
            <a:r>
              <a:rPr lang="en-US" altLang="ja-JP" sz="4000" smtClean="0">
                <a:latin typeface="ＭＳ ゴシック" pitchFamily="49" charset="-128"/>
                <a:ea typeface="ＭＳ ゴシック" pitchFamily="49" charset="-128"/>
              </a:rPr>
              <a:t>if(id&gt;id+num)id=num;</a:t>
            </a:r>
            <a:br>
              <a:rPr lang="en-US" altLang="ja-JP" sz="4000" smtClean="0">
                <a:latin typeface="ＭＳ ゴシック" pitchFamily="49" charset="-128"/>
                <a:ea typeface="ＭＳ ゴシック" pitchFamily="49" charset="-128"/>
              </a:rPr>
            </a:br>
            <a:r>
              <a:rPr lang="ja-JP" altLang="en-US" sz="4000" smtClean="0">
                <a:latin typeface="ＭＳ ゴシック" pitchFamily="49" charset="-128"/>
                <a:ea typeface="ＭＳ ゴシック" pitchFamily="49" charset="-128"/>
              </a:rPr>
              <a:t>の導出</a:t>
            </a:r>
          </a:p>
          <a:p>
            <a:pPr lvl="2">
              <a:lnSpc>
                <a:spcPct val="90000"/>
              </a:lnSpc>
              <a:buFont typeface="Wingdings" pitchFamily="2" charset="2"/>
              <a:buNone/>
            </a:pPr>
            <a:r>
              <a:rPr lang="en-US" altLang="ja-JP" sz="3600" smtClean="0">
                <a:latin typeface="ＭＳ ゴシック" pitchFamily="49" charset="-128"/>
                <a:ea typeface="ＭＳ ゴシック" pitchFamily="49" charset="-128"/>
              </a:rPr>
              <a:t>S</a:t>
            </a:r>
            <a:r>
              <a:rPr lang="ja-JP" altLang="en-US" sz="3600" smtClean="0">
                <a:latin typeface="ＭＳ ゴシック" pitchFamily="49" charset="-128"/>
                <a:ea typeface="ＭＳ ゴシック" pitchFamily="49" charset="-128"/>
              </a:rPr>
              <a:t>⇒</a:t>
            </a:r>
            <a:r>
              <a:rPr lang="en-US" altLang="ja-JP" sz="3600" smtClean="0">
                <a:latin typeface="ＭＳ ゴシック" pitchFamily="49" charset="-128"/>
                <a:ea typeface="ＭＳ ゴシック" pitchFamily="49" charset="-128"/>
              </a:rPr>
              <a:t>if(C)S</a:t>
            </a:r>
          </a:p>
          <a:p>
            <a:pPr lvl="2">
              <a:lnSpc>
                <a:spcPct val="90000"/>
              </a:lnSpc>
              <a:buFont typeface="Wingdings" pitchFamily="2" charset="2"/>
              <a:buNone/>
            </a:pPr>
            <a:r>
              <a:rPr lang="ja-JP" altLang="en-US" sz="3600" smtClean="0">
                <a:latin typeface="ＭＳ ゴシック" pitchFamily="49" charset="-128"/>
                <a:ea typeface="ＭＳ ゴシック" pitchFamily="49" charset="-128"/>
              </a:rPr>
              <a:t> ⇒</a:t>
            </a:r>
            <a:r>
              <a:rPr lang="en-US" altLang="ja-JP" sz="3600" smtClean="0">
                <a:latin typeface="ＭＳ ゴシック" pitchFamily="49" charset="-128"/>
                <a:ea typeface="ＭＳ ゴシック" pitchFamily="49" charset="-128"/>
              </a:rPr>
              <a:t>if(E&gt;E)S</a:t>
            </a:r>
          </a:p>
          <a:p>
            <a:pPr lvl="2">
              <a:lnSpc>
                <a:spcPct val="90000"/>
              </a:lnSpc>
              <a:buFont typeface="Wingdings" pitchFamily="2" charset="2"/>
              <a:buNone/>
            </a:pPr>
            <a:r>
              <a:rPr lang="ja-JP" altLang="en-US" sz="3600" smtClean="0">
                <a:latin typeface="ＭＳ ゴシック" pitchFamily="49" charset="-128"/>
                <a:ea typeface="ＭＳ ゴシック" pitchFamily="49" charset="-128"/>
              </a:rPr>
              <a:t> ⇒</a:t>
            </a:r>
            <a:r>
              <a:rPr lang="en-US" altLang="ja-JP" sz="3600" smtClean="0">
                <a:latin typeface="ＭＳ ゴシック" pitchFamily="49" charset="-128"/>
                <a:ea typeface="ＭＳ ゴシック" pitchFamily="49" charset="-128"/>
              </a:rPr>
              <a:t>if(id&gt;E)S</a:t>
            </a:r>
          </a:p>
          <a:p>
            <a:pPr lvl="2">
              <a:lnSpc>
                <a:spcPct val="90000"/>
              </a:lnSpc>
              <a:buFont typeface="Wingdings" pitchFamily="2" charset="2"/>
              <a:buNone/>
            </a:pPr>
            <a:r>
              <a:rPr lang="ja-JP" altLang="en-US" sz="3600" smtClean="0">
                <a:latin typeface="ＭＳ ゴシック" pitchFamily="49" charset="-128"/>
                <a:ea typeface="ＭＳ ゴシック" pitchFamily="49" charset="-128"/>
              </a:rPr>
              <a:t> ⇒</a:t>
            </a:r>
            <a:r>
              <a:rPr lang="en-US" altLang="ja-JP" sz="3600" smtClean="0">
                <a:latin typeface="ＭＳ ゴシック" pitchFamily="49" charset="-128"/>
                <a:ea typeface="ＭＳ ゴシック" pitchFamily="49" charset="-128"/>
              </a:rPr>
              <a:t>if(id&gt;E+E)S</a:t>
            </a:r>
          </a:p>
          <a:p>
            <a:pPr lvl="2">
              <a:lnSpc>
                <a:spcPct val="90000"/>
              </a:lnSpc>
              <a:buFont typeface="Wingdings" pitchFamily="2" charset="2"/>
              <a:buNone/>
            </a:pPr>
            <a:r>
              <a:rPr lang="ja-JP" altLang="en-US" sz="3600" smtClean="0">
                <a:latin typeface="ＭＳ ゴシック" pitchFamily="49" charset="-128"/>
                <a:ea typeface="ＭＳ ゴシック" pitchFamily="49" charset="-128"/>
              </a:rPr>
              <a:t> ⇒</a:t>
            </a:r>
            <a:r>
              <a:rPr lang="en-US" altLang="ja-JP" sz="3600" smtClean="0">
                <a:latin typeface="ＭＳ ゴシック" pitchFamily="49" charset="-128"/>
                <a:ea typeface="ＭＳ ゴシック" pitchFamily="49" charset="-128"/>
              </a:rPr>
              <a:t>if(id&gt;id+E)S</a:t>
            </a:r>
          </a:p>
          <a:p>
            <a:pPr lvl="2">
              <a:lnSpc>
                <a:spcPct val="90000"/>
              </a:lnSpc>
              <a:buFont typeface="Wingdings" pitchFamily="2" charset="2"/>
              <a:buNone/>
            </a:pPr>
            <a:r>
              <a:rPr lang="ja-JP" altLang="en-US" sz="3600" smtClean="0">
                <a:latin typeface="ＭＳ ゴシック" pitchFamily="49" charset="-128"/>
                <a:ea typeface="ＭＳ ゴシック" pitchFamily="49" charset="-128"/>
              </a:rPr>
              <a:t>  </a:t>
            </a:r>
            <a:r>
              <a:rPr lang="en-US" altLang="ja-JP" sz="3600" smtClean="0">
                <a:latin typeface="ＭＳ ゴシック" pitchFamily="49" charset="-128"/>
                <a:ea typeface="ＭＳ ゴシック" pitchFamily="49" charset="-128"/>
              </a:rPr>
              <a:t>      </a:t>
            </a:r>
            <a:r>
              <a:rPr lang="ja-JP" altLang="en-US" sz="3600" smtClean="0">
                <a:latin typeface="ＭＳ ゴシック" pitchFamily="49" charset="-128"/>
                <a:ea typeface="ＭＳ ゴシック" pitchFamily="49" charset="-128"/>
              </a:rPr>
              <a:t>（続く）</a:t>
            </a:r>
          </a:p>
        </p:txBody>
      </p:sp>
      <p:sp>
        <p:nvSpPr>
          <p:cNvPr id="2765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7EF719AE-C3B8-41E9-943A-B7789748D46B}" type="slidenum">
              <a:rPr lang="ja-JP" altLang="en-US">
                <a:latin typeface="ＭＳ Ｐゴシック" pitchFamily="50" charset="-128"/>
              </a:rPr>
              <a:pPr algn="r"/>
              <a:t>31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28675" name="Rectangle 3"/>
          <p:cNvSpPr>
            <a:spLocks noGrp="1" noChangeArrowheads="1"/>
          </p:cNvSpPr>
          <p:nvPr>
            <p:ph type="body" idx="1"/>
          </p:nvPr>
        </p:nvSpPr>
        <p:spPr>
          <a:xfrm>
            <a:off x="682625" y="1773238"/>
            <a:ext cx="7772400" cy="2808287"/>
          </a:xfrm>
        </p:spPr>
        <p:txBody>
          <a:bodyPr/>
          <a:lstStyle/>
          <a:p>
            <a:pPr lvl="1">
              <a:lnSpc>
                <a:spcPct val="90000"/>
              </a:lnSpc>
              <a:buFont typeface="Wingdings" pitchFamily="2" charset="2"/>
              <a:buNone/>
            </a:pPr>
            <a:r>
              <a:rPr lang="ja-JP" altLang="en-US" sz="4000" smtClean="0">
                <a:latin typeface="ＭＳ ゴシック" pitchFamily="49" charset="-128"/>
                <a:ea typeface="ＭＳ ゴシック" pitchFamily="49" charset="-128"/>
              </a:rPr>
              <a:t>	       （続き）</a:t>
            </a:r>
          </a:p>
          <a:p>
            <a:pPr lvl="1">
              <a:lnSpc>
                <a:spcPct val="90000"/>
              </a:lnSpc>
              <a:buFont typeface="Wingdings" pitchFamily="2" charset="2"/>
              <a:buNone/>
            </a:pPr>
            <a:r>
              <a:rPr lang="ja-JP" altLang="en-US" sz="4000" smtClean="0">
                <a:latin typeface="ＭＳ ゴシック" pitchFamily="49" charset="-128"/>
                <a:ea typeface="ＭＳ ゴシック" pitchFamily="49" charset="-128"/>
              </a:rPr>
              <a:t>	 ⇒</a:t>
            </a:r>
            <a:r>
              <a:rPr lang="en-US" altLang="ja-JP" sz="4000" smtClean="0">
                <a:latin typeface="ＭＳ ゴシック" pitchFamily="49" charset="-128"/>
                <a:ea typeface="ＭＳ ゴシック" pitchFamily="49" charset="-128"/>
              </a:rPr>
              <a:t>if(id&gt;id+num)S</a:t>
            </a:r>
          </a:p>
          <a:p>
            <a:pPr lvl="1">
              <a:lnSpc>
                <a:spcPct val="90000"/>
              </a:lnSpc>
              <a:buFont typeface="Wingdings" pitchFamily="2" charset="2"/>
              <a:buNone/>
            </a:pPr>
            <a:r>
              <a:rPr lang="ja-JP" altLang="en-US" sz="4000" smtClean="0">
                <a:latin typeface="ＭＳ ゴシック" pitchFamily="49" charset="-128"/>
                <a:ea typeface="ＭＳ ゴシック" pitchFamily="49" charset="-128"/>
              </a:rPr>
              <a:t>	 ⇒</a:t>
            </a:r>
            <a:r>
              <a:rPr lang="en-US" altLang="ja-JP" sz="4000" smtClean="0">
                <a:latin typeface="ＭＳ ゴシック" pitchFamily="49" charset="-128"/>
                <a:ea typeface="ＭＳ ゴシック" pitchFamily="49" charset="-128"/>
              </a:rPr>
              <a:t>if(id&gt;id+num)id=E;</a:t>
            </a:r>
          </a:p>
          <a:p>
            <a:pPr lvl="1">
              <a:lnSpc>
                <a:spcPct val="90000"/>
              </a:lnSpc>
              <a:buFont typeface="Wingdings" pitchFamily="2" charset="2"/>
              <a:buNone/>
            </a:pPr>
            <a:r>
              <a:rPr lang="ja-JP" altLang="en-US" sz="4000" smtClean="0">
                <a:latin typeface="ＭＳ ゴシック" pitchFamily="49" charset="-128"/>
                <a:ea typeface="ＭＳ ゴシック" pitchFamily="49" charset="-128"/>
              </a:rPr>
              <a:t>	 ⇒</a:t>
            </a:r>
            <a:r>
              <a:rPr lang="en-US" altLang="ja-JP" sz="4000" smtClean="0">
                <a:latin typeface="ＭＳ ゴシック" pitchFamily="49" charset="-128"/>
                <a:ea typeface="ＭＳ ゴシック" pitchFamily="49" charset="-128"/>
              </a:rPr>
              <a:t>if(id&gt;id+num)id=num;</a:t>
            </a:r>
            <a:endParaRPr lang="ja-JP" altLang="en-US" sz="4000" smtClean="0">
              <a:latin typeface="ＭＳ ゴシック" pitchFamily="49" charset="-128"/>
              <a:ea typeface="ＭＳ ゴシック" pitchFamily="49" charset="-128"/>
            </a:endParaRPr>
          </a:p>
        </p:txBody>
      </p:sp>
      <p:sp>
        <p:nvSpPr>
          <p:cNvPr id="2867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DB384A8-792D-49E5-93D5-4A805D63BA9C}" type="slidenum">
              <a:rPr lang="ja-JP" altLang="en-US">
                <a:latin typeface="ＭＳ Ｐゴシック" pitchFamily="50" charset="-128"/>
              </a:rPr>
              <a:pPr algn="r"/>
              <a:t>32</a:t>
            </a:fld>
            <a:endParaRPr lang="en-US" altLang="ja-JP">
              <a:latin typeface="ＭＳ Ｐゴシック" pitchFamily="50" charset="-128"/>
            </a:endParaRPr>
          </a:p>
        </p:txBody>
      </p:sp>
      <p:sp>
        <p:nvSpPr>
          <p:cNvPr id="28679" name="Text Box 7"/>
          <p:cNvSpPr txBox="1">
            <a:spLocks noChangeArrowheads="1"/>
          </p:cNvSpPr>
          <p:nvPr/>
        </p:nvSpPr>
        <p:spPr bwMode="auto">
          <a:xfrm>
            <a:off x="1692275" y="5229225"/>
            <a:ext cx="6480175" cy="1114425"/>
          </a:xfrm>
          <a:prstGeom prst="rect">
            <a:avLst/>
          </a:prstGeom>
          <a:noFill/>
          <a:ln w="9525">
            <a:noFill/>
            <a:miter lim="800000"/>
            <a:headEnd/>
            <a:tailEnd/>
          </a:ln>
          <a:effectLst/>
        </p:spPr>
        <p:txBody>
          <a:bodyPr>
            <a:spAutoFit/>
          </a:bodyPr>
          <a:lstStyle/>
          <a:p>
            <a:pPr>
              <a:spcBef>
                <a:spcPct val="50000"/>
              </a:spcBef>
            </a:pPr>
            <a:r>
              <a:rPr lang="en-US" altLang="ja-JP" sz="3200"/>
              <a:t>※ </a:t>
            </a:r>
            <a:r>
              <a:rPr lang="ja-JP" altLang="en-US" sz="3200"/>
              <a:t>この文は、例えば次式に対応する</a:t>
            </a:r>
            <a:endParaRPr lang="en-US" altLang="ja-JP" sz="3200"/>
          </a:p>
          <a:p>
            <a:pPr lvl="1" eaLnBrk="0" hangingPunct="0">
              <a:lnSpc>
                <a:spcPct val="90000"/>
              </a:lnSpc>
              <a:spcBef>
                <a:spcPct val="20000"/>
              </a:spcBef>
              <a:buClr>
                <a:schemeClr val="tx2"/>
              </a:buClr>
              <a:buFont typeface="Wingdings" pitchFamily="2" charset="2"/>
              <a:buNone/>
            </a:pPr>
            <a:r>
              <a:rPr lang="en-US" altLang="ja-JP" sz="3200">
                <a:latin typeface="ＭＳ ゴシック" pitchFamily="49" charset="-128"/>
                <a:ea typeface="ＭＳ ゴシック" pitchFamily="49" charset="-128"/>
              </a:rPr>
              <a:t>  if (x&gt;y+1) y=10;</a:t>
            </a:r>
            <a:endParaRPr lang="en-US" altLang="ja-JP" sz="32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29699" name="Rectangle 3"/>
          <p:cNvSpPr>
            <a:spLocks noGrp="1" noChangeArrowheads="1"/>
          </p:cNvSpPr>
          <p:nvPr>
            <p:ph type="body" idx="1"/>
          </p:nvPr>
        </p:nvSpPr>
        <p:spPr/>
        <p:txBody>
          <a:bodyPr/>
          <a:lstStyle/>
          <a:p>
            <a:r>
              <a:rPr lang="ja-JP" altLang="en-US" smtClean="0"/>
              <a:t>演習４</a:t>
            </a:r>
            <a:r>
              <a:rPr lang="en-US" altLang="ja-JP" smtClean="0"/>
              <a:t>.</a:t>
            </a:r>
            <a:r>
              <a:rPr lang="ja-JP" altLang="en-US" smtClean="0"/>
              <a:t>２</a:t>
            </a:r>
          </a:p>
          <a:p>
            <a:pPr lvl="1">
              <a:buFont typeface="Wingdings" pitchFamily="2" charset="2"/>
              <a:buNone/>
            </a:pPr>
            <a:r>
              <a:rPr lang="en-US" altLang="ja-JP" smtClean="0"/>
              <a:t>L</a:t>
            </a:r>
            <a:r>
              <a:rPr lang="en-US" altLang="ja-JP" baseline="-25000" smtClean="0"/>
              <a:t>1</a:t>
            </a:r>
            <a:r>
              <a:rPr lang="en-US" altLang="ja-JP" smtClean="0"/>
              <a:t> = { a</a:t>
            </a:r>
            <a:r>
              <a:rPr lang="ja-JP" altLang="en-US" baseline="30000" smtClean="0"/>
              <a:t>ｎ</a:t>
            </a:r>
            <a:r>
              <a:rPr lang="en-US" altLang="ja-JP" smtClean="0"/>
              <a:t>b</a:t>
            </a:r>
            <a:r>
              <a:rPr lang="ja-JP" altLang="en-US" baseline="30000" smtClean="0"/>
              <a:t>ｍ</a:t>
            </a:r>
            <a:r>
              <a:rPr lang="ja-JP" altLang="en-US" smtClean="0"/>
              <a:t> </a:t>
            </a:r>
            <a:r>
              <a:rPr lang="en-US" altLang="ja-JP" smtClean="0"/>
              <a:t>| n </a:t>
            </a:r>
            <a:r>
              <a:rPr lang="ja-JP" altLang="en-US" smtClean="0"/>
              <a:t>≧ </a:t>
            </a:r>
            <a:r>
              <a:rPr lang="en-US" altLang="ja-JP" smtClean="0"/>
              <a:t>m </a:t>
            </a:r>
            <a:r>
              <a:rPr lang="ja-JP" altLang="en-US" smtClean="0"/>
              <a:t>≧ </a:t>
            </a:r>
            <a:r>
              <a:rPr lang="en-US" altLang="ja-JP" smtClean="0"/>
              <a:t>1 } </a:t>
            </a:r>
            <a:r>
              <a:rPr lang="ja-JP" altLang="en-US" smtClean="0"/>
              <a:t>とする</a:t>
            </a:r>
          </a:p>
          <a:p>
            <a:pPr marL="444500" lvl="1" indent="12700">
              <a:lnSpc>
                <a:spcPct val="50000"/>
              </a:lnSpc>
              <a:buNone/>
            </a:pPr>
            <a:endParaRPr lang="en-US" altLang="ja-JP" smtClean="0"/>
          </a:p>
          <a:p>
            <a:pPr marL="444500" lvl="1" indent="12700">
              <a:buNone/>
            </a:pPr>
            <a:r>
              <a:rPr lang="en-US" altLang="ja-JP" smtClean="0"/>
              <a:t>L</a:t>
            </a:r>
            <a:r>
              <a:rPr lang="en-US" altLang="ja-JP" baseline="-25000" smtClean="0"/>
              <a:t>1</a:t>
            </a:r>
            <a:r>
              <a:rPr lang="ja-JP" altLang="en-US" smtClean="0"/>
              <a:t>を生成する文脈自由文法</a:t>
            </a:r>
            <a:r>
              <a:rPr lang="en-US" altLang="ja-JP" smtClean="0"/>
              <a:t>G</a:t>
            </a:r>
            <a:r>
              <a:rPr lang="en-US" altLang="ja-JP" baseline="-25000" smtClean="0"/>
              <a:t>1</a:t>
            </a:r>
            <a:r>
              <a:rPr lang="ja-JP" altLang="en-US" smtClean="0"/>
              <a:t>を求めよ</a:t>
            </a:r>
          </a:p>
        </p:txBody>
      </p:sp>
      <p:sp>
        <p:nvSpPr>
          <p:cNvPr id="2970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B10A9F2-EE1E-4A7A-8757-2CFEEF01D528}" type="slidenum">
              <a:rPr lang="ja-JP" altLang="en-US">
                <a:latin typeface="ＭＳ Ｐゴシック" pitchFamily="50" charset="-128"/>
              </a:rPr>
              <a:pPr algn="r"/>
              <a:t>33</a:t>
            </a:fld>
            <a:endParaRPr lang="en-US" altLang="ja-JP">
              <a:latin typeface="ＭＳ Ｐゴシック" pitchFamily="50" charset="-128"/>
            </a:endParaRPr>
          </a:p>
        </p:txBody>
      </p:sp>
      <p:pic>
        <p:nvPicPr>
          <p:cNvPr id="29701" name="Picture 7" descr="MCj02906820000[1]"/>
          <p:cNvPicPr>
            <a:picLocks noChangeAspect="1" noChangeArrowheads="1"/>
          </p:cNvPicPr>
          <p:nvPr/>
        </p:nvPicPr>
        <p:blipFill>
          <a:blip r:embed="rId2" cstate="print"/>
          <a:srcRect/>
          <a:stretch>
            <a:fillRect/>
          </a:stretch>
        </p:blipFill>
        <p:spPr bwMode="auto">
          <a:xfrm>
            <a:off x="6372225" y="4941168"/>
            <a:ext cx="2065338" cy="1709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30723" name="Rectangle 3"/>
          <p:cNvSpPr>
            <a:spLocks noGrp="1" noChangeArrowheads="1"/>
          </p:cNvSpPr>
          <p:nvPr>
            <p:ph type="body" idx="1"/>
          </p:nvPr>
        </p:nvSpPr>
        <p:spPr>
          <a:xfrm>
            <a:off x="682625" y="1981200"/>
            <a:ext cx="7772400" cy="2887663"/>
          </a:xfrm>
        </p:spPr>
        <p:txBody>
          <a:bodyPr/>
          <a:lstStyle/>
          <a:p>
            <a:r>
              <a:rPr lang="ja-JP" altLang="en-US" smtClean="0"/>
              <a:t>演習４</a:t>
            </a:r>
            <a:r>
              <a:rPr lang="en-US" altLang="ja-JP" smtClean="0"/>
              <a:t>.</a:t>
            </a:r>
            <a:r>
              <a:rPr lang="ja-JP" altLang="en-US" smtClean="0"/>
              <a:t>３</a:t>
            </a:r>
          </a:p>
          <a:p>
            <a:pPr lvl="1">
              <a:buFont typeface="Wingdings" pitchFamily="2" charset="2"/>
              <a:buNone/>
            </a:pPr>
            <a:r>
              <a:rPr lang="en-US" altLang="ja-JP" smtClean="0"/>
              <a:t>L</a:t>
            </a:r>
            <a:r>
              <a:rPr lang="ja-JP" altLang="en-US" baseline="-25000" smtClean="0"/>
              <a:t>２</a:t>
            </a:r>
            <a:r>
              <a:rPr lang="ja-JP" altLang="en-US" smtClean="0"/>
              <a:t> </a:t>
            </a:r>
            <a:r>
              <a:rPr lang="en-US" altLang="ja-JP" smtClean="0"/>
              <a:t>= { a</a:t>
            </a:r>
            <a:r>
              <a:rPr lang="ja-JP" altLang="en-US" baseline="30000" smtClean="0"/>
              <a:t>ｎ</a:t>
            </a:r>
            <a:r>
              <a:rPr lang="en-US" altLang="ja-JP" smtClean="0"/>
              <a:t>b</a:t>
            </a:r>
            <a:r>
              <a:rPr lang="ja-JP" altLang="en-US" baseline="30000" smtClean="0"/>
              <a:t>ｍ</a:t>
            </a:r>
            <a:r>
              <a:rPr lang="en-US" altLang="ja-JP" smtClean="0"/>
              <a:t>c</a:t>
            </a:r>
            <a:r>
              <a:rPr lang="ja-JP" altLang="en-US" baseline="30000" smtClean="0"/>
              <a:t>ｍ</a:t>
            </a:r>
            <a:r>
              <a:rPr lang="en-US" altLang="ja-JP" smtClean="0"/>
              <a:t>,</a:t>
            </a:r>
            <a:r>
              <a:rPr lang="en-US" altLang="ja-JP" baseline="30000" smtClean="0"/>
              <a:t>  </a:t>
            </a:r>
            <a:r>
              <a:rPr lang="en-US" altLang="ja-JP" smtClean="0"/>
              <a:t>a</a:t>
            </a:r>
            <a:r>
              <a:rPr lang="ja-JP" altLang="en-US" baseline="30000" smtClean="0"/>
              <a:t>ｎ</a:t>
            </a:r>
            <a:r>
              <a:rPr lang="en-US" altLang="ja-JP" smtClean="0"/>
              <a:t>b</a:t>
            </a:r>
            <a:r>
              <a:rPr lang="ja-JP" altLang="en-US" baseline="30000" smtClean="0"/>
              <a:t>ｎ</a:t>
            </a:r>
            <a:r>
              <a:rPr lang="en-US" altLang="ja-JP" smtClean="0"/>
              <a:t>c</a:t>
            </a:r>
            <a:r>
              <a:rPr lang="ja-JP" altLang="en-US" baseline="30000" smtClean="0"/>
              <a:t>ｍ</a:t>
            </a:r>
            <a:r>
              <a:rPr lang="en-US" altLang="ja-JP" smtClean="0"/>
              <a:t> | n, m </a:t>
            </a:r>
            <a:r>
              <a:rPr lang="ja-JP" altLang="en-US" smtClean="0"/>
              <a:t>≧ </a:t>
            </a:r>
            <a:r>
              <a:rPr lang="en-US" altLang="ja-JP" smtClean="0"/>
              <a:t>1 } </a:t>
            </a:r>
            <a:r>
              <a:rPr lang="ja-JP" altLang="en-US" smtClean="0"/>
              <a:t>とする</a:t>
            </a:r>
          </a:p>
          <a:p>
            <a:pPr marL="444500" lvl="1" indent="12700">
              <a:buNone/>
            </a:pPr>
            <a:r>
              <a:rPr lang="en-US" altLang="ja-JP" smtClean="0"/>
              <a:t>L</a:t>
            </a:r>
            <a:r>
              <a:rPr lang="ja-JP" altLang="en-US" baseline="-25000" smtClean="0"/>
              <a:t>２</a:t>
            </a:r>
            <a:r>
              <a:rPr lang="ja-JP" altLang="en-US" smtClean="0"/>
              <a:t>を生成する文脈自由文法</a:t>
            </a:r>
            <a:r>
              <a:rPr lang="en-US" altLang="ja-JP" smtClean="0">
                <a:latin typeface="ＭＳ ゴシック" pitchFamily="49" charset="-128"/>
                <a:ea typeface="ＭＳ ゴシック" pitchFamily="49" charset="-128"/>
              </a:rPr>
              <a:t>G</a:t>
            </a:r>
            <a:r>
              <a:rPr lang="ja-JP" altLang="en-US" baseline="-25000" smtClean="0">
                <a:latin typeface="ＭＳ ゴシック" pitchFamily="49" charset="-128"/>
                <a:ea typeface="ＭＳ ゴシック" pitchFamily="49" charset="-128"/>
              </a:rPr>
              <a:t>２</a:t>
            </a:r>
            <a:r>
              <a:rPr lang="ja-JP" altLang="en-US" smtClean="0"/>
              <a:t>を求めよ</a:t>
            </a:r>
          </a:p>
        </p:txBody>
      </p:sp>
      <p:sp>
        <p:nvSpPr>
          <p:cNvPr id="3072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B16B8C7-FC00-43FF-AF11-99DB40357CC7}" type="slidenum">
              <a:rPr lang="ja-JP" altLang="en-US">
                <a:latin typeface="ＭＳ Ｐゴシック" pitchFamily="50" charset="-128"/>
              </a:rPr>
              <a:pPr algn="r"/>
              <a:t>34</a:t>
            </a:fld>
            <a:endParaRPr lang="en-US" altLang="ja-JP">
              <a:latin typeface="ＭＳ Ｐゴシック" pitchFamily="50" charset="-128"/>
            </a:endParaRPr>
          </a:p>
        </p:txBody>
      </p:sp>
      <p:pic>
        <p:nvPicPr>
          <p:cNvPr id="30725" name="Picture 6" descr="MCj03970740000[1]"/>
          <p:cNvPicPr>
            <a:picLocks noChangeAspect="1" noChangeArrowheads="1"/>
          </p:cNvPicPr>
          <p:nvPr/>
        </p:nvPicPr>
        <p:blipFill>
          <a:blip r:embed="rId2" cstate="print"/>
          <a:srcRect/>
          <a:stretch>
            <a:fillRect/>
          </a:stretch>
        </p:blipFill>
        <p:spPr bwMode="auto">
          <a:xfrm>
            <a:off x="6011863" y="4940300"/>
            <a:ext cx="1584325" cy="1570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endParaRPr lang="en-US" altLang="ja-JP" smtClean="0">
              <a:effectLst/>
            </a:endParaRPr>
          </a:p>
        </p:txBody>
      </p:sp>
      <p:sp>
        <p:nvSpPr>
          <p:cNvPr id="31747" name="Rectangle 3"/>
          <p:cNvSpPr>
            <a:spLocks noGrp="1" noChangeArrowheads="1"/>
          </p:cNvSpPr>
          <p:nvPr>
            <p:ph type="body" idx="1"/>
          </p:nvPr>
        </p:nvSpPr>
        <p:spPr>
          <a:xfrm>
            <a:off x="682625" y="1981200"/>
            <a:ext cx="7772400" cy="1376363"/>
          </a:xfrm>
        </p:spPr>
        <p:txBody>
          <a:bodyPr/>
          <a:lstStyle/>
          <a:p>
            <a:r>
              <a:rPr lang="ja-JP" altLang="en-US" i="1" u="sng" smtClean="0">
                <a:solidFill>
                  <a:schemeClr val="accent2"/>
                </a:solidFill>
              </a:rPr>
              <a:t>導出木</a:t>
            </a:r>
            <a:r>
              <a:rPr lang="ja-JP" altLang="en-US" smtClean="0"/>
              <a:t> （</a:t>
            </a:r>
            <a:r>
              <a:rPr lang="en-US" altLang="ja-JP" smtClean="0"/>
              <a:t>derivation tree)</a:t>
            </a:r>
          </a:p>
          <a:p>
            <a:pPr lvl="1"/>
            <a:r>
              <a:rPr lang="ja-JP" altLang="en-US" smtClean="0"/>
              <a:t>導出過程を木構造で表現したもの</a:t>
            </a:r>
          </a:p>
        </p:txBody>
      </p:sp>
      <p:sp>
        <p:nvSpPr>
          <p:cNvPr id="3174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F09190E-829C-4982-BFE0-A3062345C835}" type="slidenum">
              <a:rPr lang="ja-JP" altLang="en-US">
                <a:latin typeface="ＭＳ Ｐゴシック" pitchFamily="50" charset="-128"/>
              </a:rPr>
              <a:pPr algn="r"/>
              <a:t>35</a:t>
            </a:fld>
            <a:endParaRPr lang="en-US" altLang="ja-JP">
              <a:latin typeface="ＭＳ Ｐゴシック" pitchFamily="50" charset="-128"/>
            </a:endParaRPr>
          </a:p>
        </p:txBody>
      </p:sp>
      <p:grpSp>
        <p:nvGrpSpPr>
          <p:cNvPr id="31749" name="Group 25"/>
          <p:cNvGrpSpPr>
            <a:grpSpLocks/>
          </p:cNvGrpSpPr>
          <p:nvPr/>
        </p:nvGrpSpPr>
        <p:grpSpPr bwMode="auto">
          <a:xfrm>
            <a:off x="2196975" y="3573463"/>
            <a:ext cx="3382963" cy="2808287"/>
            <a:chOff x="1429" y="2478"/>
            <a:chExt cx="2131" cy="1769"/>
          </a:xfrm>
        </p:grpSpPr>
        <p:sp>
          <p:nvSpPr>
            <p:cNvPr id="31751" name="Text Box 5"/>
            <p:cNvSpPr txBox="1">
              <a:spLocks noChangeArrowheads="1"/>
            </p:cNvSpPr>
            <p:nvPr/>
          </p:nvSpPr>
          <p:spPr bwMode="auto">
            <a:xfrm>
              <a:off x="2381" y="2478"/>
              <a:ext cx="272" cy="365"/>
            </a:xfrm>
            <a:prstGeom prst="rect">
              <a:avLst/>
            </a:prstGeom>
            <a:noFill/>
            <a:ln w="9525">
              <a:noFill/>
              <a:miter lim="800000"/>
              <a:headEnd/>
              <a:tailEnd/>
            </a:ln>
          </p:spPr>
          <p:txBody>
            <a:bodyPr>
              <a:spAutoFit/>
            </a:bodyPr>
            <a:lstStyle/>
            <a:p>
              <a:pPr>
                <a:spcBef>
                  <a:spcPct val="50000"/>
                </a:spcBef>
              </a:pPr>
              <a:r>
                <a:rPr lang="en-US" altLang="ja-JP" sz="3200">
                  <a:solidFill>
                    <a:schemeClr val="tx2"/>
                  </a:solidFill>
                </a:rPr>
                <a:t>S</a:t>
              </a:r>
            </a:p>
          </p:txBody>
        </p:sp>
        <p:sp>
          <p:nvSpPr>
            <p:cNvPr id="31752" name="Text Box 6"/>
            <p:cNvSpPr txBox="1">
              <a:spLocks noChangeArrowheads="1"/>
            </p:cNvSpPr>
            <p:nvPr/>
          </p:nvSpPr>
          <p:spPr bwMode="auto">
            <a:xfrm>
              <a:off x="1429" y="2929"/>
              <a:ext cx="363" cy="365"/>
            </a:xfrm>
            <a:prstGeom prst="rect">
              <a:avLst/>
            </a:prstGeom>
            <a:noFill/>
            <a:ln w="9525">
              <a:noFill/>
              <a:miter lim="800000"/>
              <a:headEnd/>
              <a:tailEnd/>
            </a:ln>
          </p:spPr>
          <p:txBody>
            <a:bodyPr>
              <a:spAutoFit/>
            </a:bodyPr>
            <a:lstStyle/>
            <a:p>
              <a:pPr>
                <a:spcBef>
                  <a:spcPct val="50000"/>
                </a:spcBef>
              </a:pPr>
              <a:r>
                <a:rPr lang="en-US" altLang="ja-JP" sz="3200"/>
                <a:t>id</a:t>
              </a:r>
            </a:p>
          </p:txBody>
        </p:sp>
        <p:sp>
          <p:nvSpPr>
            <p:cNvPr id="31753" name="Text Box 7"/>
            <p:cNvSpPr txBox="1">
              <a:spLocks noChangeArrowheads="1"/>
            </p:cNvSpPr>
            <p:nvPr/>
          </p:nvSpPr>
          <p:spPr bwMode="auto">
            <a:xfrm>
              <a:off x="2018" y="2929"/>
              <a:ext cx="363" cy="365"/>
            </a:xfrm>
            <a:prstGeom prst="rect">
              <a:avLst/>
            </a:prstGeom>
            <a:noFill/>
            <a:ln w="9525">
              <a:noFill/>
              <a:miter lim="800000"/>
              <a:headEnd/>
              <a:tailEnd/>
            </a:ln>
          </p:spPr>
          <p:txBody>
            <a:bodyPr>
              <a:spAutoFit/>
            </a:bodyPr>
            <a:lstStyle/>
            <a:p>
              <a:pPr>
                <a:spcBef>
                  <a:spcPct val="50000"/>
                </a:spcBef>
              </a:pPr>
              <a:r>
                <a:rPr lang="en-US" altLang="ja-JP" sz="3200"/>
                <a:t>=</a:t>
              </a:r>
            </a:p>
          </p:txBody>
        </p:sp>
        <p:sp>
          <p:nvSpPr>
            <p:cNvPr id="31754" name="Text Box 8"/>
            <p:cNvSpPr txBox="1">
              <a:spLocks noChangeArrowheads="1"/>
            </p:cNvSpPr>
            <p:nvPr/>
          </p:nvSpPr>
          <p:spPr bwMode="auto">
            <a:xfrm>
              <a:off x="2608" y="2929"/>
              <a:ext cx="363" cy="365"/>
            </a:xfrm>
            <a:prstGeom prst="rect">
              <a:avLst/>
            </a:prstGeom>
            <a:noFill/>
            <a:ln w="9525">
              <a:noFill/>
              <a:miter lim="800000"/>
              <a:headEnd/>
              <a:tailEnd/>
            </a:ln>
          </p:spPr>
          <p:txBody>
            <a:bodyPr>
              <a:spAutoFit/>
            </a:bodyPr>
            <a:lstStyle/>
            <a:p>
              <a:pPr>
                <a:spcBef>
                  <a:spcPct val="50000"/>
                </a:spcBef>
              </a:pPr>
              <a:r>
                <a:rPr lang="en-US" altLang="ja-JP" sz="3200">
                  <a:solidFill>
                    <a:schemeClr val="tx2"/>
                  </a:solidFill>
                </a:rPr>
                <a:t>E</a:t>
              </a:r>
            </a:p>
          </p:txBody>
        </p:sp>
        <p:sp>
          <p:nvSpPr>
            <p:cNvPr id="31755" name="Text Box 9"/>
            <p:cNvSpPr txBox="1">
              <a:spLocks noChangeArrowheads="1"/>
            </p:cNvSpPr>
            <p:nvPr/>
          </p:nvSpPr>
          <p:spPr bwMode="auto">
            <a:xfrm>
              <a:off x="3152" y="2929"/>
              <a:ext cx="363" cy="365"/>
            </a:xfrm>
            <a:prstGeom prst="rect">
              <a:avLst/>
            </a:prstGeom>
            <a:noFill/>
            <a:ln w="9525">
              <a:noFill/>
              <a:miter lim="800000"/>
              <a:headEnd/>
              <a:tailEnd/>
            </a:ln>
          </p:spPr>
          <p:txBody>
            <a:bodyPr>
              <a:spAutoFit/>
            </a:bodyPr>
            <a:lstStyle/>
            <a:p>
              <a:pPr>
                <a:spcBef>
                  <a:spcPct val="50000"/>
                </a:spcBef>
              </a:pPr>
              <a:r>
                <a:rPr lang="ja-JP" altLang="en-US" sz="3200"/>
                <a:t>；</a:t>
              </a:r>
            </a:p>
          </p:txBody>
        </p:sp>
        <p:sp>
          <p:nvSpPr>
            <p:cNvPr id="31756" name="Text Box 10"/>
            <p:cNvSpPr txBox="1">
              <a:spLocks noChangeArrowheads="1"/>
            </p:cNvSpPr>
            <p:nvPr/>
          </p:nvSpPr>
          <p:spPr bwMode="auto">
            <a:xfrm>
              <a:off x="2200" y="3430"/>
              <a:ext cx="363" cy="365"/>
            </a:xfrm>
            <a:prstGeom prst="rect">
              <a:avLst/>
            </a:prstGeom>
            <a:noFill/>
            <a:ln w="9525">
              <a:noFill/>
              <a:miter lim="800000"/>
              <a:headEnd/>
              <a:tailEnd/>
            </a:ln>
          </p:spPr>
          <p:txBody>
            <a:bodyPr>
              <a:spAutoFit/>
            </a:bodyPr>
            <a:lstStyle/>
            <a:p>
              <a:pPr>
                <a:spcBef>
                  <a:spcPct val="50000"/>
                </a:spcBef>
              </a:pPr>
              <a:r>
                <a:rPr lang="en-US" altLang="ja-JP" sz="3200">
                  <a:solidFill>
                    <a:schemeClr val="tx2"/>
                  </a:solidFill>
                </a:rPr>
                <a:t>E</a:t>
              </a:r>
            </a:p>
          </p:txBody>
        </p:sp>
        <p:sp>
          <p:nvSpPr>
            <p:cNvPr id="31757" name="Text Box 11"/>
            <p:cNvSpPr txBox="1">
              <a:spLocks noChangeArrowheads="1"/>
            </p:cNvSpPr>
            <p:nvPr/>
          </p:nvSpPr>
          <p:spPr bwMode="auto">
            <a:xfrm>
              <a:off x="3016" y="3430"/>
              <a:ext cx="363" cy="365"/>
            </a:xfrm>
            <a:prstGeom prst="rect">
              <a:avLst/>
            </a:prstGeom>
            <a:noFill/>
            <a:ln w="9525">
              <a:noFill/>
              <a:miter lim="800000"/>
              <a:headEnd/>
              <a:tailEnd/>
            </a:ln>
          </p:spPr>
          <p:txBody>
            <a:bodyPr>
              <a:spAutoFit/>
            </a:bodyPr>
            <a:lstStyle/>
            <a:p>
              <a:pPr>
                <a:spcBef>
                  <a:spcPct val="50000"/>
                </a:spcBef>
              </a:pPr>
              <a:r>
                <a:rPr lang="en-US" altLang="ja-JP" sz="3200">
                  <a:solidFill>
                    <a:schemeClr val="tx2"/>
                  </a:solidFill>
                </a:rPr>
                <a:t>E</a:t>
              </a:r>
            </a:p>
          </p:txBody>
        </p:sp>
        <p:sp>
          <p:nvSpPr>
            <p:cNvPr id="31758" name="Text Box 12"/>
            <p:cNvSpPr txBox="1">
              <a:spLocks noChangeArrowheads="1"/>
            </p:cNvSpPr>
            <p:nvPr/>
          </p:nvSpPr>
          <p:spPr bwMode="auto">
            <a:xfrm>
              <a:off x="2563" y="3430"/>
              <a:ext cx="363" cy="365"/>
            </a:xfrm>
            <a:prstGeom prst="rect">
              <a:avLst/>
            </a:prstGeom>
            <a:noFill/>
            <a:ln w="9525">
              <a:noFill/>
              <a:miter lim="800000"/>
              <a:headEnd/>
              <a:tailEnd/>
            </a:ln>
          </p:spPr>
          <p:txBody>
            <a:bodyPr>
              <a:spAutoFit/>
            </a:bodyPr>
            <a:lstStyle/>
            <a:p>
              <a:pPr>
                <a:spcBef>
                  <a:spcPct val="50000"/>
                </a:spcBef>
              </a:pPr>
              <a:r>
                <a:rPr lang="ja-JP" altLang="en-US" sz="3200"/>
                <a:t>＋</a:t>
              </a:r>
            </a:p>
          </p:txBody>
        </p:sp>
        <p:sp>
          <p:nvSpPr>
            <p:cNvPr id="31759" name="Text Box 13"/>
            <p:cNvSpPr txBox="1">
              <a:spLocks noChangeArrowheads="1"/>
            </p:cNvSpPr>
            <p:nvPr/>
          </p:nvSpPr>
          <p:spPr bwMode="auto">
            <a:xfrm>
              <a:off x="2154" y="3882"/>
              <a:ext cx="363" cy="365"/>
            </a:xfrm>
            <a:prstGeom prst="rect">
              <a:avLst/>
            </a:prstGeom>
            <a:noFill/>
            <a:ln w="9525">
              <a:noFill/>
              <a:miter lim="800000"/>
              <a:headEnd/>
              <a:tailEnd/>
            </a:ln>
          </p:spPr>
          <p:txBody>
            <a:bodyPr>
              <a:spAutoFit/>
            </a:bodyPr>
            <a:lstStyle/>
            <a:p>
              <a:pPr>
                <a:spcBef>
                  <a:spcPct val="50000"/>
                </a:spcBef>
              </a:pPr>
              <a:r>
                <a:rPr lang="en-US" altLang="ja-JP" sz="3200"/>
                <a:t>id</a:t>
              </a:r>
            </a:p>
          </p:txBody>
        </p:sp>
        <p:sp>
          <p:nvSpPr>
            <p:cNvPr id="31760" name="Text Box 14"/>
            <p:cNvSpPr txBox="1">
              <a:spLocks noChangeArrowheads="1"/>
            </p:cNvSpPr>
            <p:nvPr/>
          </p:nvSpPr>
          <p:spPr bwMode="auto">
            <a:xfrm>
              <a:off x="2925" y="3882"/>
              <a:ext cx="635" cy="365"/>
            </a:xfrm>
            <a:prstGeom prst="rect">
              <a:avLst/>
            </a:prstGeom>
            <a:noFill/>
            <a:ln w="9525">
              <a:noFill/>
              <a:miter lim="800000"/>
              <a:headEnd/>
              <a:tailEnd/>
            </a:ln>
          </p:spPr>
          <p:txBody>
            <a:bodyPr>
              <a:spAutoFit/>
            </a:bodyPr>
            <a:lstStyle/>
            <a:p>
              <a:pPr>
                <a:spcBef>
                  <a:spcPct val="50000"/>
                </a:spcBef>
              </a:pPr>
              <a:r>
                <a:rPr lang="en-US" altLang="ja-JP" sz="3200"/>
                <a:t>num</a:t>
              </a:r>
            </a:p>
          </p:txBody>
        </p:sp>
        <p:sp>
          <p:nvSpPr>
            <p:cNvPr id="31761" name="Line 15"/>
            <p:cNvSpPr>
              <a:spLocks noChangeShapeType="1"/>
            </p:cNvSpPr>
            <p:nvPr/>
          </p:nvSpPr>
          <p:spPr bwMode="auto">
            <a:xfrm flipH="1">
              <a:off x="1701" y="2795"/>
              <a:ext cx="816" cy="181"/>
            </a:xfrm>
            <a:prstGeom prst="line">
              <a:avLst/>
            </a:prstGeom>
            <a:noFill/>
            <a:ln w="38100">
              <a:solidFill>
                <a:schemeClr val="tx1"/>
              </a:solidFill>
              <a:round/>
              <a:headEnd/>
              <a:tailEnd/>
            </a:ln>
          </p:spPr>
          <p:txBody>
            <a:bodyPr/>
            <a:lstStyle/>
            <a:p>
              <a:endParaRPr lang="ja-JP" altLang="en-US"/>
            </a:p>
          </p:txBody>
        </p:sp>
        <p:sp>
          <p:nvSpPr>
            <p:cNvPr id="31762" name="Line 16"/>
            <p:cNvSpPr>
              <a:spLocks noChangeShapeType="1"/>
            </p:cNvSpPr>
            <p:nvPr/>
          </p:nvSpPr>
          <p:spPr bwMode="auto">
            <a:xfrm flipH="1">
              <a:off x="2200" y="2795"/>
              <a:ext cx="317" cy="181"/>
            </a:xfrm>
            <a:prstGeom prst="line">
              <a:avLst/>
            </a:prstGeom>
            <a:noFill/>
            <a:ln w="38100">
              <a:solidFill>
                <a:schemeClr val="tx1"/>
              </a:solidFill>
              <a:round/>
              <a:headEnd/>
              <a:tailEnd/>
            </a:ln>
          </p:spPr>
          <p:txBody>
            <a:bodyPr/>
            <a:lstStyle/>
            <a:p>
              <a:endParaRPr lang="ja-JP" altLang="en-US"/>
            </a:p>
          </p:txBody>
        </p:sp>
        <p:sp>
          <p:nvSpPr>
            <p:cNvPr id="31763" name="Line 17"/>
            <p:cNvSpPr>
              <a:spLocks noChangeShapeType="1"/>
            </p:cNvSpPr>
            <p:nvPr/>
          </p:nvSpPr>
          <p:spPr bwMode="auto">
            <a:xfrm>
              <a:off x="2517" y="2795"/>
              <a:ext cx="227" cy="181"/>
            </a:xfrm>
            <a:prstGeom prst="line">
              <a:avLst/>
            </a:prstGeom>
            <a:noFill/>
            <a:ln w="38100">
              <a:solidFill>
                <a:schemeClr val="tx1"/>
              </a:solidFill>
              <a:round/>
              <a:headEnd/>
              <a:tailEnd/>
            </a:ln>
          </p:spPr>
          <p:txBody>
            <a:bodyPr/>
            <a:lstStyle/>
            <a:p>
              <a:endParaRPr lang="ja-JP" altLang="en-US"/>
            </a:p>
          </p:txBody>
        </p:sp>
        <p:sp>
          <p:nvSpPr>
            <p:cNvPr id="31764" name="Line 18"/>
            <p:cNvSpPr>
              <a:spLocks noChangeShapeType="1"/>
            </p:cNvSpPr>
            <p:nvPr/>
          </p:nvSpPr>
          <p:spPr bwMode="auto">
            <a:xfrm>
              <a:off x="2517" y="2795"/>
              <a:ext cx="681" cy="227"/>
            </a:xfrm>
            <a:prstGeom prst="line">
              <a:avLst/>
            </a:prstGeom>
            <a:noFill/>
            <a:ln w="38100">
              <a:solidFill>
                <a:schemeClr val="tx1"/>
              </a:solidFill>
              <a:round/>
              <a:headEnd/>
              <a:tailEnd/>
            </a:ln>
          </p:spPr>
          <p:txBody>
            <a:bodyPr/>
            <a:lstStyle/>
            <a:p>
              <a:endParaRPr lang="ja-JP" altLang="en-US"/>
            </a:p>
          </p:txBody>
        </p:sp>
        <p:sp>
          <p:nvSpPr>
            <p:cNvPr id="31765" name="Line 19"/>
            <p:cNvSpPr>
              <a:spLocks noChangeShapeType="1"/>
            </p:cNvSpPr>
            <p:nvPr/>
          </p:nvSpPr>
          <p:spPr bwMode="auto">
            <a:xfrm flipH="1">
              <a:off x="2381" y="3249"/>
              <a:ext cx="363" cy="209"/>
            </a:xfrm>
            <a:prstGeom prst="line">
              <a:avLst/>
            </a:prstGeom>
            <a:noFill/>
            <a:ln w="38100">
              <a:solidFill>
                <a:schemeClr val="tx1"/>
              </a:solidFill>
              <a:round/>
              <a:headEnd/>
              <a:tailEnd/>
            </a:ln>
          </p:spPr>
          <p:txBody>
            <a:bodyPr/>
            <a:lstStyle/>
            <a:p>
              <a:endParaRPr lang="ja-JP" altLang="en-US"/>
            </a:p>
          </p:txBody>
        </p:sp>
        <p:sp>
          <p:nvSpPr>
            <p:cNvPr id="31766" name="Line 20"/>
            <p:cNvSpPr>
              <a:spLocks noChangeShapeType="1"/>
            </p:cNvSpPr>
            <p:nvPr/>
          </p:nvSpPr>
          <p:spPr bwMode="auto">
            <a:xfrm>
              <a:off x="2744" y="3249"/>
              <a:ext cx="318" cy="226"/>
            </a:xfrm>
            <a:prstGeom prst="line">
              <a:avLst/>
            </a:prstGeom>
            <a:noFill/>
            <a:ln w="38100">
              <a:solidFill>
                <a:schemeClr val="tx1"/>
              </a:solidFill>
              <a:round/>
              <a:headEnd/>
              <a:tailEnd/>
            </a:ln>
          </p:spPr>
          <p:txBody>
            <a:bodyPr/>
            <a:lstStyle/>
            <a:p>
              <a:endParaRPr lang="ja-JP" altLang="en-US"/>
            </a:p>
          </p:txBody>
        </p:sp>
        <p:sp>
          <p:nvSpPr>
            <p:cNvPr id="31767" name="Line 21"/>
            <p:cNvSpPr>
              <a:spLocks noChangeShapeType="1"/>
            </p:cNvSpPr>
            <p:nvPr/>
          </p:nvSpPr>
          <p:spPr bwMode="auto">
            <a:xfrm>
              <a:off x="2744" y="3249"/>
              <a:ext cx="0" cy="226"/>
            </a:xfrm>
            <a:prstGeom prst="line">
              <a:avLst/>
            </a:prstGeom>
            <a:noFill/>
            <a:ln w="38100">
              <a:solidFill>
                <a:schemeClr val="tx1"/>
              </a:solidFill>
              <a:round/>
              <a:headEnd/>
              <a:tailEnd/>
            </a:ln>
          </p:spPr>
          <p:txBody>
            <a:bodyPr/>
            <a:lstStyle/>
            <a:p>
              <a:endParaRPr lang="ja-JP" altLang="en-US"/>
            </a:p>
          </p:txBody>
        </p:sp>
        <p:sp>
          <p:nvSpPr>
            <p:cNvPr id="31768" name="Line 22"/>
            <p:cNvSpPr>
              <a:spLocks noChangeShapeType="1"/>
            </p:cNvSpPr>
            <p:nvPr/>
          </p:nvSpPr>
          <p:spPr bwMode="auto">
            <a:xfrm>
              <a:off x="2336" y="3748"/>
              <a:ext cx="0" cy="181"/>
            </a:xfrm>
            <a:prstGeom prst="line">
              <a:avLst/>
            </a:prstGeom>
            <a:noFill/>
            <a:ln w="38100">
              <a:solidFill>
                <a:schemeClr val="tx1"/>
              </a:solidFill>
              <a:round/>
              <a:headEnd/>
              <a:tailEnd/>
            </a:ln>
          </p:spPr>
          <p:txBody>
            <a:bodyPr/>
            <a:lstStyle/>
            <a:p>
              <a:endParaRPr lang="ja-JP" altLang="en-US"/>
            </a:p>
          </p:txBody>
        </p:sp>
        <p:sp>
          <p:nvSpPr>
            <p:cNvPr id="31769" name="Line 23"/>
            <p:cNvSpPr>
              <a:spLocks noChangeShapeType="1"/>
            </p:cNvSpPr>
            <p:nvPr/>
          </p:nvSpPr>
          <p:spPr bwMode="auto">
            <a:xfrm>
              <a:off x="3198" y="3748"/>
              <a:ext cx="0" cy="181"/>
            </a:xfrm>
            <a:prstGeom prst="line">
              <a:avLst/>
            </a:prstGeom>
            <a:noFill/>
            <a:ln w="38100">
              <a:solidFill>
                <a:schemeClr val="tx1"/>
              </a:solidFill>
              <a:round/>
              <a:headEnd/>
              <a:tailEnd/>
            </a:ln>
          </p:spPr>
          <p:txBody>
            <a:bodyPr/>
            <a:lstStyle/>
            <a:p>
              <a:endParaRPr lang="ja-JP" altLang="en-US"/>
            </a:p>
          </p:txBody>
        </p:sp>
      </p:grpSp>
      <p:sp>
        <p:nvSpPr>
          <p:cNvPr id="31750" name="Rectangle 24"/>
          <p:cNvSpPr>
            <a:spLocks noChangeArrowheads="1"/>
          </p:cNvSpPr>
          <p:nvPr/>
        </p:nvSpPr>
        <p:spPr bwMode="auto">
          <a:xfrm>
            <a:off x="1907703" y="3573463"/>
            <a:ext cx="4032449" cy="2951162"/>
          </a:xfrm>
          <a:prstGeom prst="rect">
            <a:avLst/>
          </a:prstGeom>
          <a:noFill/>
          <a:ln w="38100">
            <a:solidFill>
              <a:schemeClr val="accent2"/>
            </a:solidFill>
            <a:miter lim="800000"/>
            <a:headEnd/>
            <a:tailEnd/>
          </a:ln>
        </p:spPr>
        <p:txBody>
          <a:bodyPr wrap="none" anchor="ctr"/>
          <a:lstStyle/>
          <a:p>
            <a:endParaRPr lang="ja-JP" altLang="en-US"/>
          </a:p>
        </p:txBody>
      </p:sp>
      <p:sp useBgFill="1">
        <p:nvSpPr>
          <p:cNvPr id="26" name="テキスト ボックス 25"/>
          <p:cNvSpPr txBox="1"/>
          <p:nvPr/>
        </p:nvSpPr>
        <p:spPr>
          <a:xfrm>
            <a:off x="5976664" y="4365104"/>
            <a:ext cx="3059832" cy="1569660"/>
          </a:xfrm>
          <a:prstGeom prst="rect">
            <a:avLst/>
          </a:prstGeom>
        </p:spPr>
        <p:txBody>
          <a:bodyPr wrap="square" rtlCol="0">
            <a:spAutoFit/>
          </a:bodyPr>
          <a:lstStyle/>
          <a:p>
            <a:r>
              <a:rPr kumimoji="1" lang="en-US" altLang="ja-JP" sz="3200" smtClean="0"/>
              <a:t>id=id+num;</a:t>
            </a:r>
          </a:p>
          <a:p>
            <a:r>
              <a:rPr lang="ja-JP" altLang="en-US" sz="3200" smtClean="0"/>
              <a:t>という式の導出を表す</a:t>
            </a:r>
            <a:endParaRPr kumimoji="1" lang="ja-JP" altLang="en-US" sz="32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32771" name="Rectangle 3"/>
          <p:cNvSpPr>
            <a:spLocks noGrp="1" noChangeArrowheads="1"/>
          </p:cNvSpPr>
          <p:nvPr>
            <p:ph type="body" idx="1"/>
          </p:nvPr>
        </p:nvSpPr>
        <p:spPr>
          <a:xfrm>
            <a:off x="682625" y="1981200"/>
            <a:ext cx="7772400" cy="1231900"/>
          </a:xfrm>
        </p:spPr>
        <p:txBody>
          <a:bodyPr/>
          <a:lstStyle/>
          <a:p>
            <a:pPr lvl="1"/>
            <a:r>
              <a:rPr lang="ja-JP" altLang="en-US" smtClean="0"/>
              <a:t>一つの終端記号列に対し、導出や導出木は一般に複数存在する</a:t>
            </a:r>
          </a:p>
        </p:txBody>
      </p:sp>
      <p:sp>
        <p:nvSpPr>
          <p:cNvPr id="3277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E34D9F5-36F0-4512-B23C-21AD8C8D77FC}" type="slidenum">
              <a:rPr lang="ja-JP" altLang="en-US">
                <a:latin typeface="ＭＳ Ｐゴシック" pitchFamily="50" charset="-128"/>
              </a:rPr>
              <a:pPr algn="r"/>
              <a:t>36</a:t>
            </a:fld>
            <a:endParaRPr lang="en-US" altLang="ja-JP">
              <a:latin typeface="ＭＳ Ｐゴシック" pitchFamily="50" charset="-128"/>
            </a:endParaRPr>
          </a:p>
        </p:txBody>
      </p:sp>
      <p:grpSp>
        <p:nvGrpSpPr>
          <p:cNvPr id="32773" name="Group 51"/>
          <p:cNvGrpSpPr>
            <a:grpSpLocks/>
          </p:cNvGrpSpPr>
          <p:nvPr/>
        </p:nvGrpSpPr>
        <p:grpSpPr bwMode="auto">
          <a:xfrm>
            <a:off x="1476375" y="3357563"/>
            <a:ext cx="3384550" cy="2808287"/>
            <a:chOff x="930" y="2115"/>
            <a:chExt cx="2132" cy="1769"/>
          </a:xfrm>
        </p:grpSpPr>
        <p:sp useBgFill="1">
          <p:nvSpPr>
            <p:cNvPr id="32795" name="Rectangle 25"/>
            <p:cNvSpPr>
              <a:spLocks noChangeArrowheads="1"/>
            </p:cNvSpPr>
            <p:nvPr/>
          </p:nvSpPr>
          <p:spPr bwMode="auto">
            <a:xfrm>
              <a:off x="930" y="2115"/>
              <a:ext cx="2132" cy="1769"/>
            </a:xfrm>
            <a:prstGeom prst="rect">
              <a:avLst/>
            </a:prstGeom>
            <a:ln w="38100">
              <a:solidFill>
                <a:schemeClr val="accent2"/>
              </a:solidFill>
              <a:miter lim="800000"/>
              <a:headEnd/>
              <a:tailEnd/>
            </a:ln>
          </p:spPr>
          <p:txBody>
            <a:bodyPr wrap="none" anchor="ctr"/>
            <a:lstStyle/>
            <a:p>
              <a:endParaRPr lang="ja-JP" altLang="en-US"/>
            </a:p>
          </p:txBody>
        </p:sp>
        <p:sp>
          <p:nvSpPr>
            <p:cNvPr id="32796" name="Text Box 6"/>
            <p:cNvSpPr txBox="1">
              <a:spLocks noChangeArrowheads="1"/>
            </p:cNvSpPr>
            <p:nvPr/>
          </p:nvSpPr>
          <p:spPr bwMode="auto">
            <a:xfrm>
              <a:off x="1656" y="2115"/>
              <a:ext cx="272" cy="365"/>
            </a:xfrm>
            <a:prstGeom prst="rect">
              <a:avLst/>
            </a:prstGeom>
            <a:noFill/>
            <a:ln w="9525">
              <a:noFill/>
              <a:miter lim="800000"/>
              <a:headEnd/>
              <a:tailEnd/>
            </a:ln>
          </p:spPr>
          <p:txBody>
            <a:bodyPr>
              <a:spAutoFit/>
            </a:bodyPr>
            <a:lstStyle/>
            <a:p>
              <a:pPr>
                <a:spcBef>
                  <a:spcPct val="50000"/>
                </a:spcBef>
              </a:pPr>
              <a:r>
                <a:rPr lang="en-US" altLang="ja-JP" sz="3200">
                  <a:solidFill>
                    <a:schemeClr val="tx2"/>
                  </a:solidFill>
                </a:rPr>
                <a:t>E</a:t>
              </a:r>
            </a:p>
          </p:txBody>
        </p:sp>
        <p:sp>
          <p:nvSpPr>
            <p:cNvPr id="32797" name="Text Box 7"/>
            <p:cNvSpPr txBox="1">
              <a:spLocks noChangeArrowheads="1"/>
            </p:cNvSpPr>
            <p:nvPr/>
          </p:nvSpPr>
          <p:spPr bwMode="auto">
            <a:xfrm>
              <a:off x="1111" y="2566"/>
              <a:ext cx="363" cy="365"/>
            </a:xfrm>
            <a:prstGeom prst="rect">
              <a:avLst/>
            </a:prstGeom>
            <a:noFill/>
            <a:ln w="9525">
              <a:noFill/>
              <a:miter lim="800000"/>
              <a:headEnd/>
              <a:tailEnd/>
            </a:ln>
          </p:spPr>
          <p:txBody>
            <a:bodyPr>
              <a:spAutoFit/>
            </a:bodyPr>
            <a:lstStyle/>
            <a:p>
              <a:pPr>
                <a:spcBef>
                  <a:spcPct val="50000"/>
                </a:spcBef>
              </a:pPr>
              <a:r>
                <a:rPr lang="en-US" altLang="ja-JP" sz="3200">
                  <a:solidFill>
                    <a:schemeClr val="tx2"/>
                  </a:solidFill>
                </a:rPr>
                <a:t>E</a:t>
              </a:r>
            </a:p>
          </p:txBody>
        </p:sp>
        <p:sp>
          <p:nvSpPr>
            <p:cNvPr id="32798" name="Text Box 8"/>
            <p:cNvSpPr txBox="1">
              <a:spLocks noChangeArrowheads="1"/>
            </p:cNvSpPr>
            <p:nvPr/>
          </p:nvSpPr>
          <p:spPr bwMode="auto">
            <a:xfrm>
              <a:off x="1610" y="2566"/>
              <a:ext cx="363" cy="365"/>
            </a:xfrm>
            <a:prstGeom prst="rect">
              <a:avLst/>
            </a:prstGeom>
            <a:noFill/>
            <a:ln w="9525">
              <a:noFill/>
              <a:miter lim="800000"/>
              <a:headEnd/>
              <a:tailEnd/>
            </a:ln>
          </p:spPr>
          <p:txBody>
            <a:bodyPr>
              <a:spAutoFit/>
            </a:bodyPr>
            <a:lstStyle/>
            <a:p>
              <a:pPr>
                <a:spcBef>
                  <a:spcPct val="50000"/>
                </a:spcBef>
              </a:pPr>
              <a:r>
                <a:rPr lang="ja-JP" altLang="en-US" sz="3200"/>
                <a:t>＋</a:t>
              </a:r>
            </a:p>
          </p:txBody>
        </p:sp>
        <p:sp>
          <p:nvSpPr>
            <p:cNvPr id="32799" name="Text Box 9"/>
            <p:cNvSpPr txBox="1">
              <a:spLocks noChangeArrowheads="1"/>
            </p:cNvSpPr>
            <p:nvPr/>
          </p:nvSpPr>
          <p:spPr bwMode="auto">
            <a:xfrm>
              <a:off x="2109" y="2566"/>
              <a:ext cx="363" cy="365"/>
            </a:xfrm>
            <a:prstGeom prst="rect">
              <a:avLst/>
            </a:prstGeom>
            <a:noFill/>
            <a:ln w="9525">
              <a:noFill/>
              <a:miter lim="800000"/>
              <a:headEnd/>
              <a:tailEnd/>
            </a:ln>
          </p:spPr>
          <p:txBody>
            <a:bodyPr>
              <a:spAutoFit/>
            </a:bodyPr>
            <a:lstStyle/>
            <a:p>
              <a:pPr>
                <a:spcBef>
                  <a:spcPct val="50000"/>
                </a:spcBef>
              </a:pPr>
              <a:r>
                <a:rPr lang="en-US" altLang="ja-JP" sz="3200">
                  <a:solidFill>
                    <a:schemeClr val="tx2"/>
                  </a:solidFill>
                </a:rPr>
                <a:t>E</a:t>
              </a:r>
            </a:p>
          </p:txBody>
        </p:sp>
        <p:sp>
          <p:nvSpPr>
            <p:cNvPr id="32800" name="Text Box 11"/>
            <p:cNvSpPr txBox="1">
              <a:spLocks noChangeArrowheads="1"/>
            </p:cNvSpPr>
            <p:nvPr/>
          </p:nvSpPr>
          <p:spPr bwMode="auto">
            <a:xfrm>
              <a:off x="1701" y="3067"/>
              <a:ext cx="363" cy="365"/>
            </a:xfrm>
            <a:prstGeom prst="rect">
              <a:avLst/>
            </a:prstGeom>
            <a:noFill/>
            <a:ln w="9525">
              <a:noFill/>
              <a:miter lim="800000"/>
              <a:headEnd/>
              <a:tailEnd/>
            </a:ln>
          </p:spPr>
          <p:txBody>
            <a:bodyPr>
              <a:spAutoFit/>
            </a:bodyPr>
            <a:lstStyle/>
            <a:p>
              <a:pPr>
                <a:spcBef>
                  <a:spcPct val="50000"/>
                </a:spcBef>
              </a:pPr>
              <a:r>
                <a:rPr lang="en-US" altLang="ja-JP" sz="3200">
                  <a:solidFill>
                    <a:schemeClr val="tx2"/>
                  </a:solidFill>
                </a:rPr>
                <a:t>E</a:t>
              </a:r>
            </a:p>
          </p:txBody>
        </p:sp>
        <p:sp>
          <p:nvSpPr>
            <p:cNvPr id="32801" name="Text Box 12"/>
            <p:cNvSpPr txBox="1">
              <a:spLocks noChangeArrowheads="1"/>
            </p:cNvSpPr>
            <p:nvPr/>
          </p:nvSpPr>
          <p:spPr bwMode="auto">
            <a:xfrm>
              <a:off x="2517" y="3067"/>
              <a:ext cx="363" cy="365"/>
            </a:xfrm>
            <a:prstGeom prst="rect">
              <a:avLst/>
            </a:prstGeom>
            <a:noFill/>
            <a:ln w="9525">
              <a:noFill/>
              <a:miter lim="800000"/>
              <a:headEnd/>
              <a:tailEnd/>
            </a:ln>
          </p:spPr>
          <p:txBody>
            <a:bodyPr>
              <a:spAutoFit/>
            </a:bodyPr>
            <a:lstStyle/>
            <a:p>
              <a:pPr>
                <a:spcBef>
                  <a:spcPct val="50000"/>
                </a:spcBef>
              </a:pPr>
              <a:r>
                <a:rPr lang="en-US" altLang="ja-JP" sz="3200">
                  <a:solidFill>
                    <a:schemeClr val="tx2"/>
                  </a:solidFill>
                </a:rPr>
                <a:t>E</a:t>
              </a:r>
            </a:p>
          </p:txBody>
        </p:sp>
        <p:sp>
          <p:nvSpPr>
            <p:cNvPr id="32802" name="Text Box 13"/>
            <p:cNvSpPr txBox="1">
              <a:spLocks noChangeArrowheads="1"/>
            </p:cNvSpPr>
            <p:nvPr/>
          </p:nvSpPr>
          <p:spPr bwMode="auto">
            <a:xfrm>
              <a:off x="2064" y="3067"/>
              <a:ext cx="363" cy="365"/>
            </a:xfrm>
            <a:prstGeom prst="rect">
              <a:avLst/>
            </a:prstGeom>
            <a:noFill/>
            <a:ln w="9525">
              <a:noFill/>
              <a:miter lim="800000"/>
              <a:headEnd/>
              <a:tailEnd/>
            </a:ln>
          </p:spPr>
          <p:txBody>
            <a:bodyPr>
              <a:spAutoFit/>
            </a:bodyPr>
            <a:lstStyle/>
            <a:p>
              <a:pPr>
                <a:spcBef>
                  <a:spcPct val="50000"/>
                </a:spcBef>
              </a:pPr>
              <a:r>
                <a:rPr lang="ja-JP" altLang="en-US" sz="3200"/>
                <a:t>＋</a:t>
              </a:r>
            </a:p>
          </p:txBody>
        </p:sp>
        <p:sp>
          <p:nvSpPr>
            <p:cNvPr id="32803" name="Text Box 15"/>
            <p:cNvSpPr txBox="1">
              <a:spLocks noChangeArrowheads="1"/>
            </p:cNvSpPr>
            <p:nvPr/>
          </p:nvSpPr>
          <p:spPr bwMode="auto">
            <a:xfrm>
              <a:off x="2426" y="3519"/>
              <a:ext cx="635" cy="365"/>
            </a:xfrm>
            <a:prstGeom prst="rect">
              <a:avLst/>
            </a:prstGeom>
            <a:noFill/>
            <a:ln w="9525">
              <a:noFill/>
              <a:miter lim="800000"/>
              <a:headEnd/>
              <a:tailEnd/>
            </a:ln>
          </p:spPr>
          <p:txBody>
            <a:bodyPr>
              <a:spAutoFit/>
            </a:bodyPr>
            <a:lstStyle/>
            <a:p>
              <a:pPr>
                <a:spcBef>
                  <a:spcPct val="50000"/>
                </a:spcBef>
              </a:pPr>
              <a:r>
                <a:rPr lang="en-US" altLang="ja-JP" sz="3200"/>
                <a:t>num</a:t>
              </a:r>
            </a:p>
          </p:txBody>
        </p:sp>
        <p:sp>
          <p:nvSpPr>
            <p:cNvPr id="32804" name="Line 16"/>
            <p:cNvSpPr>
              <a:spLocks noChangeShapeType="1"/>
            </p:cNvSpPr>
            <p:nvPr/>
          </p:nvSpPr>
          <p:spPr bwMode="auto">
            <a:xfrm flipH="1">
              <a:off x="1202" y="2432"/>
              <a:ext cx="589" cy="181"/>
            </a:xfrm>
            <a:prstGeom prst="line">
              <a:avLst/>
            </a:prstGeom>
            <a:noFill/>
            <a:ln w="38100">
              <a:solidFill>
                <a:schemeClr val="tx1"/>
              </a:solidFill>
              <a:round/>
              <a:headEnd/>
              <a:tailEnd/>
            </a:ln>
          </p:spPr>
          <p:txBody>
            <a:bodyPr/>
            <a:lstStyle/>
            <a:p>
              <a:endParaRPr lang="ja-JP" altLang="en-US"/>
            </a:p>
          </p:txBody>
        </p:sp>
        <p:sp>
          <p:nvSpPr>
            <p:cNvPr id="32805" name="Line 17"/>
            <p:cNvSpPr>
              <a:spLocks noChangeShapeType="1"/>
            </p:cNvSpPr>
            <p:nvPr/>
          </p:nvSpPr>
          <p:spPr bwMode="auto">
            <a:xfrm flipH="1">
              <a:off x="1791" y="2432"/>
              <a:ext cx="0" cy="182"/>
            </a:xfrm>
            <a:prstGeom prst="line">
              <a:avLst/>
            </a:prstGeom>
            <a:noFill/>
            <a:ln w="38100">
              <a:solidFill>
                <a:schemeClr val="tx1"/>
              </a:solidFill>
              <a:round/>
              <a:headEnd/>
              <a:tailEnd/>
            </a:ln>
          </p:spPr>
          <p:txBody>
            <a:bodyPr/>
            <a:lstStyle/>
            <a:p>
              <a:endParaRPr lang="ja-JP" altLang="en-US"/>
            </a:p>
          </p:txBody>
        </p:sp>
        <p:sp>
          <p:nvSpPr>
            <p:cNvPr id="32806" name="Line 18"/>
            <p:cNvSpPr>
              <a:spLocks noChangeShapeType="1"/>
            </p:cNvSpPr>
            <p:nvPr/>
          </p:nvSpPr>
          <p:spPr bwMode="auto">
            <a:xfrm>
              <a:off x="1791" y="2432"/>
              <a:ext cx="454" cy="181"/>
            </a:xfrm>
            <a:prstGeom prst="line">
              <a:avLst/>
            </a:prstGeom>
            <a:noFill/>
            <a:ln w="38100">
              <a:solidFill>
                <a:schemeClr val="tx1"/>
              </a:solidFill>
              <a:round/>
              <a:headEnd/>
              <a:tailEnd/>
            </a:ln>
          </p:spPr>
          <p:txBody>
            <a:bodyPr/>
            <a:lstStyle/>
            <a:p>
              <a:endParaRPr lang="ja-JP" altLang="en-US"/>
            </a:p>
          </p:txBody>
        </p:sp>
        <p:sp>
          <p:nvSpPr>
            <p:cNvPr id="32807" name="Line 20"/>
            <p:cNvSpPr>
              <a:spLocks noChangeShapeType="1"/>
            </p:cNvSpPr>
            <p:nvPr/>
          </p:nvSpPr>
          <p:spPr bwMode="auto">
            <a:xfrm flipH="1">
              <a:off x="1882" y="2886"/>
              <a:ext cx="363" cy="209"/>
            </a:xfrm>
            <a:prstGeom prst="line">
              <a:avLst/>
            </a:prstGeom>
            <a:noFill/>
            <a:ln w="38100">
              <a:solidFill>
                <a:schemeClr val="tx1"/>
              </a:solidFill>
              <a:round/>
              <a:headEnd/>
              <a:tailEnd/>
            </a:ln>
          </p:spPr>
          <p:txBody>
            <a:bodyPr/>
            <a:lstStyle/>
            <a:p>
              <a:endParaRPr lang="ja-JP" altLang="en-US"/>
            </a:p>
          </p:txBody>
        </p:sp>
        <p:sp>
          <p:nvSpPr>
            <p:cNvPr id="32808" name="Line 21"/>
            <p:cNvSpPr>
              <a:spLocks noChangeShapeType="1"/>
            </p:cNvSpPr>
            <p:nvPr/>
          </p:nvSpPr>
          <p:spPr bwMode="auto">
            <a:xfrm>
              <a:off x="2245" y="2886"/>
              <a:ext cx="318" cy="226"/>
            </a:xfrm>
            <a:prstGeom prst="line">
              <a:avLst/>
            </a:prstGeom>
            <a:noFill/>
            <a:ln w="38100">
              <a:solidFill>
                <a:schemeClr val="tx1"/>
              </a:solidFill>
              <a:round/>
              <a:headEnd/>
              <a:tailEnd/>
            </a:ln>
          </p:spPr>
          <p:txBody>
            <a:bodyPr/>
            <a:lstStyle/>
            <a:p>
              <a:endParaRPr lang="ja-JP" altLang="en-US"/>
            </a:p>
          </p:txBody>
        </p:sp>
        <p:sp>
          <p:nvSpPr>
            <p:cNvPr id="32809" name="Line 22"/>
            <p:cNvSpPr>
              <a:spLocks noChangeShapeType="1"/>
            </p:cNvSpPr>
            <p:nvPr/>
          </p:nvSpPr>
          <p:spPr bwMode="auto">
            <a:xfrm>
              <a:off x="2245" y="2886"/>
              <a:ext cx="0" cy="226"/>
            </a:xfrm>
            <a:prstGeom prst="line">
              <a:avLst/>
            </a:prstGeom>
            <a:noFill/>
            <a:ln w="38100">
              <a:solidFill>
                <a:schemeClr val="tx1"/>
              </a:solidFill>
              <a:round/>
              <a:headEnd/>
              <a:tailEnd/>
            </a:ln>
          </p:spPr>
          <p:txBody>
            <a:bodyPr/>
            <a:lstStyle/>
            <a:p>
              <a:endParaRPr lang="ja-JP" altLang="en-US"/>
            </a:p>
          </p:txBody>
        </p:sp>
        <p:sp>
          <p:nvSpPr>
            <p:cNvPr id="32810" name="Line 23"/>
            <p:cNvSpPr>
              <a:spLocks noChangeShapeType="1"/>
            </p:cNvSpPr>
            <p:nvPr/>
          </p:nvSpPr>
          <p:spPr bwMode="auto">
            <a:xfrm>
              <a:off x="1837" y="3385"/>
              <a:ext cx="0" cy="181"/>
            </a:xfrm>
            <a:prstGeom prst="line">
              <a:avLst/>
            </a:prstGeom>
            <a:noFill/>
            <a:ln w="38100">
              <a:solidFill>
                <a:schemeClr val="tx1"/>
              </a:solidFill>
              <a:round/>
              <a:headEnd/>
              <a:tailEnd/>
            </a:ln>
          </p:spPr>
          <p:txBody>
            <a:bodyPr/>
            <a:lstStyle/>
            <a:p>
              <a:endParaRPr lang="ja-JP" altLang="en-US"/>
            </a:p>
          </p:txBody>
        </p:sp>
        <p:sp>
          <p:nvSpPr>
            <p:cNvPr id="32811" name="Line 24"/>
            <p:cNvSpPr>
              <a:spLocks noChangeShapeType="1"/>
            </p:cNvSpPr>
            <p:nvPr/>
          </p:nvSpPr>
          <p:spPr bwMode="auto">
            <a:xfrm>
              <a:off x="2699" y="3385"/>
              <a:ext cx="0" cy="181"/>
            </a:xfrm>
            <a:prstGeom prst="line">
              <a:avLst/>
            </a:prstGeom>
            <a:noFill/>
            <a:ln w="38100">
              <a:solidFill>
                <a:schemeClr val="tx1"/>
              </a:solidFill>
              <a:round/>
              <a:headEnd/>
              <a:tailEnd/>
            </a:ln>
          </p:spPr>
          <p:txBody>
            <a:bodyPr/>
            <a:lstStyle/>
            <a:p>
              <a:endParaRPr lang="ja-JP" altLang="en-US"/>
            </a:p>
          </p:txBody>
        </p:sp>
        <p:sp>
          <p:nvSpPr>
            <p:cNvPr id="32812" name="Text Box 26"/>
            <p:cNvSpPr txBox="1">
              <a:spLocks noChangeArrowheads="1"/>
            </p:cNvSpPr>
            <p:nvPr/>
          </p:nvSpPr>
          <p:spPr bwMode="auto">
            <a:xfrm>
              <a:off x="975" y="3022"/>
              <a:ext cx="635" cy="365"/>
            </a:xfrm>
            <a:prstGeom prst="rect">
              <a:avLst/>
            </a:prstGeom>
            <a:noFill/>
            <a:ln w="9525">
              <a:noFill/>
              <a:miter lim="800000"/>
              <a:headEnd/>
              <a:tailEnd/>
            </a:ln>
          </p:spPr>
          <p:txBody>
            <a:bodyPr>
              <a:spAutoFit/>
            </a:bodyPr>
            <a:lstStyle/>
            <a:p>
              <a:pPr>
                <a:spcBef>
                  <a:spcPct val="50000"/>
                </a:spcBef>
              </a:pPr>
              <a:r>
                <a:rPr lang="en-US" altLang="ja-JP" sz="3200"/>
                <a:t>num</a:t>
              </a:r>
            </a:p>
          </p:txBody>
        </p:sp>
        <p:sp>
          <p:nvSpPr>
            <p:cNvPr id="32813" name="Line 27"/>
            <p:cNvSpPr>
              <a:spLocks noChangeShapeType="1"/>
            </p:cNvSpPr>
            <p:nvPr/>
          </p:nvSpPr>
          <p:spPr bwMode="auto">
            <a:xfrm>
              <a:off x="1248" y="2888"/>
              <a:ext cx="0" cy="181"/>
            </a:xfrm>
            <a:prstGeom prst="line">
              <a:avLst/>
            </a:prstGeom>
            <a:noFill/>
            <a:ln w="38100">
              <a:solidFill>
                <a:schemeClr val="tx1"/>
              </a:solidFill>
              <a:round/>
              <a:headEnd/>
              <a:tailEnd/>
            </a:ln>
          </p:spPr>
          <p:txBody>
            <a:bodyPr/>
            <a:lstStyle/>
            <a:p>
              <a:endParaRPr lang="ja-JP" altLang="en-US"/>
            </a:p>
          </p:txBody>
        </p:sp>
        <p:sp>
          <p:nvSpPr>
            <p:cNvPr id="32814" name="Text Box 28"/>
            <p:cNvSpPr txBox="1">
              <a:spLocks noChangeArrowheads="1"/>
            </p:cNvSpPr>
            <p:nvPr/>
          </p:nvSpPr>
          <p:spPr bwMode="auto">
            <a:xfrm>
              <a:off x="1519" y="3519"/>
              <a:ext cx="635" cy="365"/>
            </a:xfrm>
            <a:prstGeom prst="rect">
              <a:avLst/>
            </a:prstGeom>
            <a:noFill/>
            <a:ln w="9525">
              <a:noFill/>
              <a:miter lim="800000"/>
              <a:headEnd/>
              <a:tailEnd/>
            </a:ln>
          </p:spPr>
          <p:txBody>
            <a:bodyPr>
              <a:spAutoFit/>
            </a:bodyPr>
            <a:lstStyle/>
            <a:p>
              <a:pPr>
                <a:spcBef>
                  <a:spcPct val="50000"/>
                </a:spcBef>
              </a:pPr>
              <a:r>
                <a:rPr lang="en-US" altLang="ja-JP" sz="3200"/>
                <a:t>num</a:t>
              </a:r>
            </a:p>
          </p:txBody>
        </p:sp>
      </p:grpSp>
      <p:grpSp>
        <p:nvGrpSpPr>
          <p:cNvPr id="32774" name="Group 52"/>
          <p:cNvGrpSpPr>
            <a:grpSpLocks/>
          </p:cNvGrpSpPr>
          <p:nvPr/>
        </p:nvGrpSpPr>
        <p:grpSpPr bwMode="auto">
          <a:xfrm>
            <a:off x="5219700" y="3357563"/>
            <a:ext cx="3313113" cy="2808287"/>
            <a:chOff x="3288" y="2115"/>
            <a:chExt cx="2087" cy="1769"/>
          </a:xfrm>
        </p:grpSpPr>
        <p:sp useBgFill="1">
          <p:nvSpPr>
            <p:cNvPr id="32775" name="Rectangle 45"/>
            <p:cNvSpPr>
              <a:spLocks noChangeArrowheads="1"/>
            </p:cNvSpPr>
            <p:nvPr/>
          </p:nvSpPr>
          <p:spPr bwMode="auto">
            <a:xfrm>
              <a:off x="3288" y="2115"/>
              <a:ext cx="2087" cy="1769"/>
            </a:xfrm>
            <a:prstGeom prst="rect">
              <a:avLst/>
            </a:prstGeom>
            <a:ln w="38100">
              <a:solidFill>
                <a:schemeClr val="accent2"/>
              </a:solidFill>
              <a:miter lim="800000"/>
              <a:headEnd/>
              <a:tailEnd/>
            </a:ln>
          </p:spPr>
          <p:txBody>
            <a:bodyPr wrap="none" anchor="ctr"/>
            <a:lstStyle/>
            <a:p>
              <a:endParaRPr lang="ja-JP" altLang="en-US"/>
            </a:p>
          </p:txBody>
        </p:sp>
        <p:sp>
          <p:nvSpPr>
            <p:cNvPr id="32776" name="Text Box 29"/>
            <p:cNvSpPr txBox="1">
              <a:spLocks noChangeArrowheads="1"/>
            </p:cNvSpPr>
            <p:nvPr/>
          </p:nvSpPr>
          <p:spPr bwMode="auto">
            <a:xfrm>
              <a:off x="4423" y="2115"/>
              <a:ext cx="272" cy="365"/>
            </a:xfrm>
            <a:prstGeom prst="rect">
              <a:avLst/>
            </a:prstGeom>
            <a:noFill/>
            <a:ln w="9525">
              <a:noFill/>
              <a:miter lim="800000"/>
              <a:headEnd/>
              <a:tailEnd/>
            </a:ln>
          </p:spPr>
          <p:txBody>
            <a:bodyPr>
              <a:spAutoFit/>
            </a:bodyPr>
            <a:lstStyle/>
            <a:p>
              <a:pPr>
                <a:spcBef>
                  <a:spcPct val="50000"/>
                </a:spcBef>
              </a:pPr>
              <a:r>
                <a:rPr lang="en-US" altLang="ja-JP" sz="3200">
                  <a:solidFill>
                    <a:schemeClr val="tx2"/>
                  </a:solidFill>
                </a:rPr>
                <a:t>E</a:t>
              </a:r>
            </a:p>
          </p:txBody>
        </p:sp>
        <p:sp>
          <p:nvSpPr>
            <p:cNvPr id="32777" name="Text Box 30"/>
            <p:cNvSpPr txBox="1">
              <a:spLocks noChangeArrowheads="1"/>
            </p:cNvSpPr>
            <p:nvPr/>
          </p:nvSpPr>
          <p:spPr bwMode="auto">
            <a:xfrm>
              <a:off x="3878" y="2566"/>
              <a:ext cx="363" cy="365"/>
            </a:xfrm>
            <a:prstGeom prst="rect">
              <a:avLst/>
            </a:prstGeom>
            <a:noFill/>
            <a:ln w="9525">
              <a:noFill/>
              <a:miter lim="800000"/>
              <a:headEnd/>
              <a:tailEnd/>
            </a:ln>
          </p:spPr>
          <p:txBody>
            <a:bodyPr>
              <a:spAutoFit/>
            </a:bodyPr>
            <a:lstStyle/>
            <a:p>
              <a:pPr>
                <a:spcBef>
                  <a:spcPct val="50000"/>
                </a:spcBef>
              </a:pPr>
              <a:r>
                <a:rPr lang="en-US" altLang="ja-JP" sz="3200">
                  <a:solidFill>
                    <a:schemeClr val="tx2"/>
                  </a:solidFill>
                </a:rPr>
                <a:t>E</a:t>
              </a:r>
            </a:p>
          </p:txBody>
        </p:sp>
        <p:sp>
          <p:nvSpPr>
            <p:cNvPr id="32778" name="Text Box 31"/>
            <p:cNvSpPr txBox="1">
              <a:spLocks noChangeArrowheads="1"/>
            </p:cNvSpPr>
            <p:nvPr/>
          </p:nvSpPr>
          <p:spPr bwMode="auto">
            <a:xfrm>
              <a:off x="4377" y="2566"/>
              <a:ext cx="363" cy="365"/>
            </a:xfrm>
            <a:prstGeom prst="rect">
              <a:avLst/>
            </a:prstGeom>
            <a:noFill/>
            <a:ln w="9525">
              <a:noFill/>
              <a:miter lim="800000"/>
              <a:headEnd/>
              <a:tailEnd/>
            </a:ln>
          </p:spPr>
          <p:txBody>
            <a:bodyPr>
              <a:spAutoFit/>
            </a:bodyPr>
            <a:lstStyle/>
            <a:p>
              <a:pPr>
                <a:spcBef>
                  <a:spcPct val="50000"/>
                </a:spcBef>
              </a:pPr>
              <a:r>
                <a:rPr lang="ja-JP" altLang="en-US" sz="3200"/>
                <a:t>＋</a:t>
              </a:r>
            </a:p>
          </p:txBody>
        </p:sp>
        <p:sp>
          <p:nvSpPr>
            <p:cNvPr id="32779" name="Text Box 32"/>
            <p:cNvSpPr txBox="1">
              <a:spLocks noChangeArrowheads="1"/>
            </p:cNvSpPr>
            <p:nvPr/>
          </p:nvSpPr>
          <p:spPr bwMode="auto">
            <a:xfrm>
              <a:off x="4876" y="2566"/>
              <a:ext cx="363" cy="365"/>
            </a:xfrm>
            <a:prstGeom prst="rect">
              <a:avLst/>
            </a:prstGeom>
            <a:noFill/>
            <a:ln w="9525">
              <a:noFill/>
              <a:miter lim="800000"/>
              <a:headEnd/>
              <a:tailEnd/>
            </a:ln>
          </p:spPr>
          <p:txBody>
            <a:bodyPr>
              <a:spAutoFit/>
            </a:bodyPr>
            <a:lstStyle/>
            <a:p>
              <a:pPr>
                <a:spcBef>
                  <a:spcPct val="50000"/>
                </a:spcBef>
              </a:pPr>
              <a:r>
                <a:rPr lang="en-US" altLang="ja-JP" sz="3200">
                  <a:solidFill>
                    <a:schemeClr val="tx2"/>
                  </a:solidFill>
                </a:rPr>
                <a:t>E</a:t>
              </a:r>
            </a:p>
          </p:txBody>
        </p:sp>
        <p:sp>
          <p:nvSpPr>
            <p:cNvPr id="32780" name="Text Box 33"/>
            <p:cNvSpPr txBox="1">
              <a:spLocks noChangeArrowheads="1"/>
            </p:cNvSpPr>
            <p:nvPr/>
          </p:nvSpPr>
          <p:spPr bwMode="auto">
            <a:xfrm>
              <a:off x="3470" y="3067"/>
              <a:ext cx="363" cy="365"/>
            </a:xfrm>
            <a:prstGeom prst="rect">
              <a:avLst/>
            </a:prstGeom>
            <a:noFill/>
            <a:ln w="9525">
              <a:noFill/>
              <a:miter lim="800000"/>
              <a:headEnd/>
              <a:tailEnd/>
            </a:ln>
          </p:spPr>
          <p:txBody>
            <a:bodyPr>
              <a:spAutoFit/>
            </a:bodyPr>
            <a:lstStyle/>
            <a:p>
              <a:pPr>
                <a:spcBef>
                  <a:spcPct val="50000"/>
                </a:spcBef>
              </a:pPr>
              <a:r>
                <a:rPr lang="en-US" altLang="ja-JP" sz="3200">
                  <a:solidFill>
                    <a:schemeClr val="tx2"/>
                  </a:solidFill>
                </a:rPr>
                <a:t>E</a:t>
              </a:r>
            </a:p>
          </p:txBody>
        </p:sp>
        <p:sp>
          <p:nvSpPr>
            <p:cNvPr id="32781" name="Text Box 34"/>
            <p:cNvSpPr txBox="1">
              <a:spLocks noChangeArrowheads="1"/>
            </p:cNvSpPr>
            <p:nvPr/>
          </p:nvSpPr>
          <p:spPr bwMode="auto">
            <a:xfrm>
              <a:off x="4286" y="3067"/>
              <a:ext cx="363" cy="365"/>
            </a:xfrm>
            <a:prstGeom prst="rect">
              <a:avLst/>
            </a:prstGeom>
            <a:noFill/>
            <a:ln w="9525">
              <a:noFill/>
              <a:miter lim="800000"/>
              <a:headEnd/>
              <a:tailEnd/>
            </a:ln>
          </p:spPr>
          <p:txBody>
            <a:bodyPr>
              <a:spAutoFit/>
            </a:bodyPr>
            <a:lstStyle/>
            <a:p>
              <a:pPr>
                <a:spcBef>
                  <a:spcPct val="50000"/>
                </a:spcBef>
              </a:pPr>
              <a:r>
                <a:rPr lang="en-US" altLang="ja-JP" sz="3200">
                  <a:solidFill>
                    <a:schemeClr val="tx2"/>
                  </a:solidFill>
                </a:rPr>
                <a:t>E</a:t>
              </a:r>
            </a:p>
          </p:txBody>
        </p:sp>
        <p:sp>
          <p:nvSpPr>
            <p:cNvPr id="32782" name="Text Box 35"/>
            <p:cNvSpPr txBox="1">
              <a:spLocks noChangeArrowheads="1"/>
            </p:cNvSpPr>
            <p:nvPr/>
          </p:nvSpPr>
          <p:spPr bwMode="auto">
            <a:xfrm>
              <a:off x="3833" y="3067"/>
              <a:ext cx="363" cy="365"/>
            </a:xfrm>
            <a:prstGeom prst="rect">
              <a:avLst/>
            </a:prstGeom>
            <a:noFill/>
            <a:ln w="9525">
              <a:noFill/>
              <a:miter lim="800000"/>
              <a:headEnd/>
              <a:tailEnd/>
            </a:ln>
          </p:spPr>
          <p:txBody>
            <a:bodyPr>
              <a:spAutoFit/>
            </a:bodyPr>
            <a:lstStyle/>
            <a:p>
              <a:pPr>
                <a:spcBef>
                  <a:spcPct val="50000"/>
                </a:spcBef>
              </a:pPr>
              <a:r>
                <a:rPr lang="ja-JP" altLang="en-US" sz="3200"/>
                <a:t>＋</a:t>
              </a:r>
            </a:p>
          </p:txBody>
        </p:sp>
        <p:sp>
          <p:nvSpPr>
            <p:cNvPr id="32783" name="Text Box 36"/>
            <p:cNvSpPr txBox="1">
              <a:spLocks noChangeArrowheads="1"/>
            </p:cNvSpPr>
            <p:nvPr/>
          </p:nvSpPr>
          <p:spPr bwMode="auto">
            <a:xfrm>
              <a:off x="4195" y="3519"/>
              <a:ext cx="635" cy="365"/>
            </a:xfrm>
            <a:prstGeom prst="rect">
              <a:avLst/>
            </a:prstGeom>
            <a:noFill/>
            <a:ln w="9525">
              <a:noFill/>
              <a:miter lim="800000"/>
              <a:headEnd/>
              <a:tailEnd/>
            </a:ln>
          </p:spPr>
          <p:txBody>
            <a:bodyPr>
              <a:spAutoFit/>
            </a:bodyPr>
            <a:lstStyle/>
            <a:p>
              <a:pPr>
                <a:spcBef>
                  <a:spcPct val="50000"/>
                </a:spcBef>
              </a:pPr>
              <a:r>
                <a:rPr lang="en-US" altLang="ja-JP" sz="3200"/>
                <a:t>num</a:t>
              </a:r>
            </a:p>
          </p:txBody>
        </p:sp>
        <p:sp>
          <p:nvSpPr>
            <p:cNvPr id="32784" name="Line 37"/>
            <p:cNvSpPr>
              <a:spLocks noChangeShapeType="1"/>
            </p:cNvSpPr>
            <p:nvPr/>
          </p:nvSpPr>
          <p:spPr bwMode="auto">
            <a:xfrm flipH="1">
              <a:off x="3969" y="2432"/>
              <a:ext cx="589" cy="181"/>
            </a:xfrm>
            <a:prstGeom prst="line">
              <a:avLst/>
            </a:prstGeom>
            <a:noFill/>
            <a:ln w="38100">
              <a:solidFill>
                <a:schemeClr val="tx1"/>
              </a:solidFill>
              <a:round/>
              <a:headEnd/>
              <a:tailEnd/>
            </a:ln>
          </p:spPr>
          <p:txBody>
            <a:bodyPr/>
            <a:lstStyle/>
            <a:p>
              <a:endParaRPr lang="ja-JP" altLang="en-US"/>
            </a:p>
          </p:txBody>
        </p:sp>
        <p:sp>
          <p:nvSpPr>
            <p:cNvPr id="32785" name="Line 38"/>
            <p:cNvSpPr>
              <a:spLocks noChangeShapeType="1"/>
            </p:cNvSpPr>
            <p:nvPr/>
          </p:nvSpPr>
          <p:spPr bwMode="auto">
            <a:xfrm flipH="1">
              <a:off x="4558" y="2432"/>
              <a:ext cx="0" cy="182"/>
            </a:xfrm>
            <a:prstGeom prst="line">
              <a:avLst/>
            </a:prstGeom>
            <a:noFill/>
            <a:ln w="38100">
              <a:solidFill>
                <a:schemeClr val="tx1"/>
              </a:solidFill>
              <a:round/>
              <a:headEnd/>
              <a:tailEnd/>
            </a:ln>
          </p:spPr>
          <p:txBody>
            <a:bodyPr/>
            <a:lstStyle/>
            <a:p>
              <a:endParaRPr lang="ja-JP" altLang="en-US"/>
            </a:p>
          </p:txBody>
        </p:sp>
        <p:sp>
          <p:nvSpPr>
            <p:cNvPr id="32786" name="Line 39"/>
            <p:cNvSpPr>
              <a:spLocks noChangeShapeType="1"/>
            </p:cNvSpPr>
            <p:nvPr/>
          </p:nvSpPr>
          <p:spPr bwMode="auto">
            <a:xfrm>
              <a:off x="4558" y="2432"/>
              <a:ext cx="454" cy="181"/>
            </a:xfrm>
            <a:prstGeom prst="line">
              <a:avLst/>
            </a:prstGeom>
            <a:noFill/>
            <a:ln w="38100">
              <a:solidFill>
                <a:schemeClr val="tx1"/>
              </a:solidFill>
              <a:round/>
              <a:headEnd/>
              <a:tailEnd/>
            </a:ln>
          </p:spPr>
          <p:txBody>
            <a:bodyPr/>
            <a:lstStyle/>
            <a:p>
              <a:endParaRPr lang="ja-JP" altLang="en-US"/>
            </a:p>
          </p:txBody>
        </p:sp>
        <p:sp>
          <p:nvSpPr>
            <p:cNvPr id="32787" name="Line 40"/>
            <p:cNvSpPr>
              <a:spLocks noChangeShapeType="1"/>
            </p:cNvSpPr>
            <p:nvPr/>
          </p:nvSpPr>
          <p:spPr bwMode="auto">
            <a:xfrm flipH="1">
              <a:off x="3651" y="2886"/>
              <a:ext cx="363" cy="209"/>
            </a:xfrm>
            <a:prstGeom prst="line">
              <a:avLst/>
            </a:prstGeom>
            <a:noFill/>
            <a:ln w="38100">
              <a:solidFill>
                <a:schemeClr val="tx1"/>
              </a:solidFill>
              <a:round/>
              <a:headEnd/>
              <a:tailEnd/>
            </a:ln>
          </p:spPr>
          <p:txBody>
            <a:bodyPr/>
            <a:lstStyle/>
            <a:p>
              <a:endParaRPr lang="ja-JP" altLang="en-US"/>
            </a:p>
          </p:txBody>
        </p:sp>
        <p:sp>
          <p:nvSpPr>
            <p:cNvPr id="32788" name="Line 41"/>
            <p:cNvSpPr>
              <a:spLocks noChangeShapeType="1"/>
            </p:cNvSpPr>
            <p:nvPr/>
          </p:nvSpPr>
          <p:spPr bwMode="auto">
            <a:xfrm>
              <a:off x="4014" y="2886"/>
              <a:ext cx="318" cy="226"/>
            </a:xfrm>
            <a:prstGeom prst="line">
              <a:avLst/>
            </a:prstGeom>
            <a:noFill/>
            <a:ln w="38100">
              <a:solidFill>
                <a:schemeClr val="tx1"/>
              </a:solidFill>
              <a:round/>
              <a:headEnd/>
              <a:tailEnd/>
            </a:ln>
          </p:spPr>
          <p:txBody>
            <a:bodyPr/>
            <a:lstStyle/>
            <a:p>
              <a:endParaRPr lang="ja-JP" altLang="en-US"/>
            </a:p>
          </p:txBody>
        </p:sp>
        <p:sp>
          <p:nvSpPr>
            <p:cNvPr id="32789" name="Line 42"/>
            <p:cNvSpPr>
              <a:spLocks noChangeShapeType="1"/>
            </p:cNvSpPr>
            <p:nvPr/>
          </p:nvSpPr>
          <p:spPr bwMode="auto">
            <a:xfrm>
              <a:off x="4014" y="2886"/>
              <a:ext cx="0" cy="226"/>
            </a:xfrm>
            <a:prstGeom prst="line">
              <a:avLst/>
            </a:prstGeom>
            <a:noFill/>
            <a:ln w="38100">
              <a:solidFill>
                <a:schemeClr val="tx1"/>
              </a:solidFill>
              <a:round/>
              <a:headEnd/>
              <a:tailEnd/>
            </a:ln>
          </p:spPr>
          <p:txBody>
            <a:bodyPr/>
            <a:lstStyle/>
            <a:p>
              <a:endParaRPr lang="ja-JP" altLang="en-US"/>
            </a:p>
          </p:txBody>
        </p:sp>
        <p:sp>
          <p:nvSpPr>
            <p:cNvPr id="32790" name="Line 43"/>
            <p:cNvSpPr>
              <a:spLocks noChangeShapeType="1"/>
            </p:cNvSpPr>
            <p:nvPr/>
          </p:nvSpPr>
          <p:spPr bwMode="auto">
            <a:xfrm>
              <a:off x="3606" y="3385"/>
              <a:ext cx="0" cy="181"/>
            </a:xfrm>
            <a:prstGeom prst="line">
              <a:avLst/>
            </a:prstGeom>
            <a:noFill/>
            <a:ln w="38100">
              <a:solidFill>
                <a:schemeClr val="tx1"/>
              </a:solidFill>
              <a:round/>
              <a:headEnd/>
              <a:tailEnd/>
            </a:ln>
          </p:spPr>
          <p:txBody>
            <a:bodyPr/>
            <a:lstStyle/>
            <a:p>
              <a:endParaRPr lang="ja-JP" altLang="en-US"/>
            </a:p>
          </p:txBody>
        </p:sp>
        <p:sp>
          <p:nvSpPr>
            <p:cNvPr id="32791" name="Line 44"/>
            <p:cNvSpPr>
              <a:spLocks noChangeShapeType="1"/>
            </p:cNvSpPr>
            <p:nvPr/>
          </p:nvSpPr>
          <p:spPr bwMode="auto">
            <a:xfrm>
              <a:off x="4468" y="3385"/>
              <a:ext cx="0" cy="181"/>
            </a:xfrm>
            <a:prstGeom prst="line">
              <a:avLst/>
            </a:prstGeom>
            <a:noFill/>
            <a:ln w="38100">
              <a:solidFill>
                <a:schemeClr val="tx1"/>
              </a:solidFill>
              <a:round/>
              <a:headEnd/>
              <a:tailEnd/>
            </a:ln>
          </p:spPr>
          <p:txBody>
            <a:bodyPr/>
            <a:lstStyle/>
            <a:p>
              <a:endParaRPr lang="ja-JP" altLang="en-US"/>
            </a:p>
          </p:txBody>
        </p:sp>
        <p:sp>
          <p:nvSpPr>
            <p:cNvPr id="32792" name="Text Box 46"/>
            <p:cNvSpPr txBox="1">
              <a:spLocks noChangeArrowheads="1"/>
            </p:cNvSpPr>
            <p:nvPr/>
          </p:nvSpPr>
          <p:spPr bwMode="auto">
            <a:xfrm>
              <a:off x="4740" y="3022"/>
              <a:ext cx="635" cy="365"/>
            </a:xfrm>
            <a:prstGeom prst="rect">
              <a:avLst/>
            </a:prstGeom>
            <a:noFill/>
            <a:ln w="9525">
              <a:noFill/>
              <a:miter lim="800000"/>
              <a:headEnd/>
              <a:tailEnd/>
            </a:ln>
          </p:spPr>
          <p:txBody>
            <a:bodyPr>
              <a:spAutoFit/>
            </a:bodyPr>
            <a:lstStyle/>
            <a:p>
              <a:pPr>
                <a:spcBef>
                  <a:spcPct val="50000"/>
                </a:spcBef>
              </a:pPr>
              <a:r>
                <a:rPr lang="en-US" altLang="ja-JP" sz="3200"/>
                <a:t>num</a:t>
              </a:r>
            </a:p>
          </p:txBody>
        </p:sp>
        <p:sp>
          <p:nvSpPr>
            <p:cNvPr id="32793" name="Line 47"/>
            <p:cNvSpPr>
              <a:spLocks noChangeShapeType="1"/>
            </p:cNvSpPr>
            <p:nvPr/>
          </p:nvSpPr>
          <p:spPr bwMode="auto">
            <a:xfrm>
              <a:off x="5013" y="2888"/>
              <a:ext cx="0" cy="181"/>
            </a:xfrm>
            <a:prstGeom prst="line">
              <a:avLst/>
            </a:prstGeom>
            <a:noFill/>
            <a:ln w="38100">
              <a:solidFill>
                <a:schemeClr val="tx1"/>
              </a:solidFill>
              <a:round/>
              <a:headEnd/>
              <a:tailEnd/>
            </a:ln>
          </p:spPr>
          <p:txBody>
            <a:bodyPr/>
            <a:lstStyle/>
            <a:p>
              <a:endParaRPr lang="ja-JP" altLang="en-US"/>
            </a:p>
          </p:txBody>
        </p:sp>
        <p:sp>
          <p:nvSpPr>
            <p:cNvPr id="32794" name="Text Box 48"/>
            <p:cNvSpPr txBox="1">
              <a:spLocks noChangeArrowheads="1"/>
            </p:cNvSpPr>
            <p:nvPr/>
          </p:nvSpPr>
          <p:spPr bwMode="auto">
            <a:xfrm>
              <a:off x="3288" y="3519"/>
              <a:ext cx="635" cy="365"/>
            </a:xfrm>
            <a:prstGeom prst="rect">
              <a:avLst/>
            </a:prstGeom>
            <a:noFill/>
            <a:ln w="9525">
              <a:noFill/>
              <a:miter lim="800000"/>
              <a:headEnd/>
              <a:tailEnd/>
            </a:ln>
          </p:spPr>
          <p:txBody>
            <a:bodyPr>
              <a:spAutoFit/>
            </a:bodyPr>
            <a:lstStyle/>
            <a:p>
              <a:pPr>
                <a:spcBef>
                  <a:spcPct val="50000"/>
                </a:spcBef>
              </a:pPr>
              <a:r>
                <a:rPr lang="en-US" altLang="ja-JP" sz="3200"/>
                <a:t>num</a:t>
              </a: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33795" name="Rectangle 3"/>
          <p:cNvSpPr>
            <a:spLocks noGrp="1" noChangeArrowheads="1"/>
          </p:cNvSpPr>
          <p:nvPr>
            <p:ph type="body" idx="1"/>
          </p:nvPr>
        </p:nvSpPr>
        <p:spPr>
          <a:xfrm>
            <a:off x="682625" y="1981200"/>
            <a:ext cx="7772400" cy="4616450"/>
          </a:xfrm>
        </p:spPr>
        <p:txBody>
          <a:bodyPr/>
          <a:lstStyle/>
          <a:p>
            <a:r>
              <a:rPr lang="ja-JP" altLang="en-US" smtClean="0"/>
              <a:t>一つの導出木に対する導出は複数存在する</a:t>
            </a:r>
          </a:p>
          <a:p>
            <a:pPr lvl="1">
              <a:lnSpc>
                <a:spcPct val="90000"/>
              </a:lnSpc>
            </a:pPr>
            <a:r>
              <a:rPr lang="ja-JP" altLang="en-US" smtClean="0"/>
              <a:t>非終端記号を展開する順序は複数ある</a:t>
            </a:r>
          </a:p>
          <a:p>
            <a:pPr lvl="1">
              <a:lnSpc>
                <a:spcPct val="90000"/>
              </a:lnSpc>
            </a:pPr>
            <a:r>
              <a:rPr lang="ja-JP" altLang="en-US" i="1" u="sng" smtClean="0">
                <a:solidFill>
                  <a:schemeClr val="accent2"/>
                </a:solidFill>
              </a:rPr>
              <a:t>最左導出</a:t>
            </a:r>
            <a:r>
              <a:rPr lang="ja-JP" altLang="en-US" smtClean="0"/>
              <a:t> </a:t>
            </a:r>
            <a:r>
              <a:rPr lang="en-US" altLang="ja-JP" smtClean="0"/>
              <a:t>(left most derivation)</a:t>
            </a:r>
          </a:p>
          <a:p>
            <a:pPr lvl="2">
              <a:lnSpc>
                <a:spcPct val="90000"/>
              </a:lnSpc>
            </a:pPr>
            <a:r>
              <a:rPr lang="ja-JP" altLang="en-US" smtClean="0"/>
              <a:t>最も左にある非終端記号から展開</a:t>
            </a:r>
          </a:p>
          <a:p>
            <a:pPr lvl="1">
              <a:lnSpc>
                <a:spcPct val="90000"/>
              </a:lnSpc>
            </a:pPr>
            <a:r>
              <a:rPr lang="ja-JP" altLang="en-US" i="1" u="sng" smtClean="0">
                <a:solidFill>
                  <a:schemeClr val="accent2"/>
                </a:solidFill>
              </a:rPr>
              <a:t>最右導出</a:t>
            </a:r>
            <a:r>
              <a:rPr lang="ja-JP" altLang="en-US" smtClean="0"/>
              <a:t> </a:t>
            </a:r>
            <a:r>
              <a:rPr lang="en-US" altLang="ja-JP" smtClean="0"/>
              <a:t>(right most derivation)</a:t>
            </a:r>
          </a:p>
          <a:p>
            <a:pPr lvl="2">
              <a:lnSpc>
                <a:spcPct val="90000"/>
              </a:lnSpc>
            </a:pPr>
            <a:r>
              <a:rPr lang="ja-JP" altLang="en-US" smtClean="0"/>
              <a:t>最も右にある非終端記号から展開</a:t>
            </a:r>
            <a:endParaRPr lang="en-US" altLang="ja-JP" smtClean="0"/>
          </a:p>
        </p:txBody>
      </p:sp>
      <p:sp>
        <p:nvSpPr>
          <p:cNvPr id="3379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7130FC71-A9A5-48E1-9AD1-7C26CB376933}" type="slidenum">
              <a:rPr lang="ja-JP" altLang="en-US">
                <a:latin typeface="ＭＳ Ｐゴシック" pitchFamily="50" charset="-128"/>
              </a:rPr>
              <a:pPr algn="r"/>
              <a:t>37</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34819" name="Rectangle 3"/>
          <p:cNvSpPr>
            <a:spLocks noGrp="1" noChangeArrowheads="1"/>
          </p:cNvSpPr>
          <p:nvPr>
            <p:ph type="body" idx="1"/>
          </p:nvPr>
        </p:nvSpPr>
        <p:spPr>
          <a:xfrm>
            <a:off x="682625" y="1981200"/>
            <a:ext cx="7772400" cy="3103563"/>
          </a:xfrm>
        </p:spPr>
        <p:txBody>
          <a:bodyPr/>
          <a:lstStyle/>
          <a:p>
            <a:pPr lvl="1"/>
            <a:r>
              <a:rPr lang="ja-JP" altLang="en-US" smtClean="0"/>
              <a:t>最左導出の例</a:t>
            </a:r>
          </a:p>
          <a:p>
            <a:pPr lvl="2"/>
            <a:r>
              <a:rPr lang="en-US" altLang="ja-JP" sz="3600" smtClean="0"/>
              <a:t>P.</a:t>
            </a:r>
            <a:r>
              <a:rPr lang="ja-JP" altLang="en-US" sz="3600" smtClean="0"/>
              <a:t>３１～</a:t>
            </a:r>
            <a:r>
              <a:rPr lang="en-US" altLang="ja-JP" sz="3600" smtClean="0"/>
              <a:t>P.</a:t>
            </a:r>
            <a:r>
              <a:rPr lang="ja-JP" altLang="en-US" sz="3600" smtClean="0"/>
              <a:t>３２ の導出例は、最左導出</a:t>
            </a:r>
          </a:p>
          <a:p>
            <a:pPr lvl="1"/>
            <a:r>
              <a:rPr lang="ja-JP" altLang="en-US" smtClean="0"/>
              <a:t>一つの導出木に対する最左導出・最右導出は、各々一つだけ</a:t>
            </a:r>
          </a:p>
        </p:txBody>
      </p:sp>
      <p:sp>
        <p:nvSpPr>
          <p:cNvPr id="3482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C5D4B72-E0DA-4239-B4A7-3EE5D74E293A}" type="slidenum">
              <a:rPr lang="ja-JP" altLang="en-US">
                <a:latin typeface="ＭＳ Ｐゴシック" pitchFamily="50" charset="-128"/>
              </a:rPr>
              <a:pPr algn="r"/>
              <a:t>38</a:t>
            </a:fld>
            <a:endParaRPr lang="en-US" altLang="ja-JP">
              <a:latin typeface="ＭＳ Ｐゴシック" pitchFamily="50" charset="-128"/>
            </a:endParaRPr>
          </a:p>
        </p:txBody>
      </p:sp>
      <p:pic>
        <p:nvPicPr>
          <p:cNvPr id="34821" name="Picture 8" descr="MCj04238420000[1]"/>
          <p:cNvPicPr>
            <a:picLocks noChangeAspect="1" noChangeArrowheads="1"/>
          </p:cNvPicPr>
          <p:nvPr/>
        </p:nvPicPr>
        <p:blipFill>
          <a:blip r:embed="rId2" cstate="print"/>
          <a:srcRect/>
          <a:stretch>
            <a:fillRect/>
          </a:stretch>
        </p:blipFill>
        <p:spPr bwMode="auto">
          <a:xfrm>
            <a:off x="6497638" y="5300663"/>
            <a:ext cx="1333500" cy="144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 文脈自由文法</a:t>
            </a:r>
          </a:p>
        </p:txBody>
      </p:sp>
      <p:sp>
        <p:nvSpPr>
          <p:cNvPr id="35843" name="Rectangle 3"/>
          <p:cNvSpPr>
            <a:spLocks noGrp="1" noChangeArrowheads="1"/>
          </p:cNvSpPr>
          <p:nvPr>
            <p:ph type="body" idx="1"/>
          </p:nvPr>
        </p:nvSpPr>
        <p:spPr>
          <a:xfrm>
            <a:off x="682625" y="1981200"/>
            <a:ext cx="7772400" cy="3176588"/>
          </a:xfrm>
        </p:spPr>
        <p:txBody>
          <a:bodyPr/>
          <a:lstStyle/>
          <a:p>
            <a:r>
              <a:rPr lang="ja-JP" altLang="en-US" smtClean="0"/>
              <a:t>演習４</a:t>
            </a:r>
            <a:r>
              <a:rPr lang="en-US" altLang="ja-JP" smtClean="0"/>
              <a:t>.</a:t>
            </a:r>
            <a:r>
              <a:rPr lang="ja-JP" altLang="en-US" smtClean="0"/>
              <a:t>４</a:t>
            </a:r>
          </a:p>
          <a:p>
            <a:pPr marL="522288" lvl="1" indent="-65088">
              <a:buFont typeface="Wingdings" pitchFamily="2" charset="2"/>
              <a:buNone/>
            </a:pPr>
            <a:r>
              <a:rPr lang="ja-JP" altLang="en-US" smtClean="0"/>
              <a:t>演習４</a:t>
            </a:r>
            <a:r>
              <a:rPr lang="en-US" altLang="ja-JP" smtClean="0"/>
              <a:t>.</a:t>
            </a:r>
            <a:r>
              <a:rPr lang="ja-JP" altLang="en-US" smtClean="0"/>
              <a:t>２</a:t>
            </a:r>
            <a:r>
              <a:rPr lang="ja-JP" altLang="en-US" smtClean="0"/>
              <a:t>の言語 </a:t>
            </a:r>
            <a:r>
              <a:rPr lang="en-US" altLang="ja-JP" smtClean="0"/>
              <a:t>L</a:t>
            </a:r>
            <a:r>
              <a:rPr lang="ja-JP" altLang="en-US" baseline="-25000" smtClean="0"/>
              <a:t>２</a:t>
            </a:r>
            <a:r>
              <a:rPr lang="ja-JP" altLang="en-US" smtClean="0"/>
              <a:t> </a:t>
            </a:r>
          </a:p>
          <a:p>
            <a:pPr marL="522288" lvl="1" indent="-65088">
              <a:buFont typeface="Wingdings" pitchFamily="2" charset="2"/>
              <a:buNone/>
            </a:pPr>
            <a:r>
              <a:rPr lang="en-US" altLang="ja-JP" smtClean="0"/>
              <a:t>  L</a:t>
            </a:r>
            <a:r>
              <a:rPr lang="ja-JP" altLang="en-US" baseline="-25000" smtClean="0"/>
              <a:t>２</a:t>
            </a:r>
            <a:r>
              <a:rPr lang="ja-JP" altLang="en-US" smtClean="0"/>
              <a:t> </a:t>
            </a:r>
            <a:r>
              <a:rPr lang="en-US" altLang="ja-JP" smtClean="0"/>
              <a:t>= { a</a:t>
            </a:r>
            <a:r>
              <a:rPr lang="ja-JP" altLang="en-US" baseline="30000" smtClean="0"/>
              <a:t>ｎ</a:t>
            </a:r>
            <a:r>
              <a:rPr lang="en-US" altLang="ja-JP" smtClean="0"/>
              <a:t>b</a:t>
            </a:r>
            <a:r>
              <a:rPr lang="ja-JP" altLang="en-US" baseline="30000" smtClean="0"/>
              <a:t>ｍ</a:t>
            </a:r>
            <a:r>
              <a:rPr lang="en-US" altLang="ja-JP" smtClean="0"/>
              <a:t>c</a:t>
            </a:r>
            <a:r>
              <a:rPr lang="ja-JP" altLang="en-US" baseline="30000" smtClean="0"/>
              <a:t>ｍ</a:t>
            </a:r>
            <a:r>
              <a:rPr lang="en-US" altLang="ja-JP" smtClean="0"/>
              <a:t>,</a:t>
            </a:r>
            <a:r>
              <a:rPr lang="en-US" altLang="ja-JP" baseline="30000" smtClean="0"/>
              <a:t>  </a:t>
            </a:r>
            <a:r>
              <a:rPr lang="en-US" altLang="ja-JP" smtClean="0"/>
              <a:t>a</a:t>
            </a:r>
            <a:r>
              <a:rPr lang="ja-JP" altLang="en-US" baseline="30000" smtClean="0"/>
              <a:t>ｎ</a:t>
            </a:r>
            <a:r>
              <a:rPr lang="en-US" altLang="ja-JP" smtClean="0"/>
              <a:t>b</a:t>
            </a:r>
            <a:r>
              <a:rPr lang="ja-JP" altLang="en-US" baseline="30000" smtClean="0"/>
              <a:t>ｎ</a:t>
            </a:r>
            <a:r>
              <a:rPr lang="en-US" altLang="ja-JP" smtClean="0"/>
              <a:t>c</a:t>
            </a:r>
            <a:r>
              <a:rPr lang="ja-JP" altLang="en-US" baseline="30000" smtClean="0"/>
              <a:t>ｍ</a:t>
            </a:r>
            <a:r>
              <a:rPr lang="en-US" altLang="ja-JP" smtClean="0"/>
              <a:t> | n, m </a:t>
            </a:r>
            <a:r>
              <a:rPr lang="ja-JP" altLang="en-US" smtClean="0"/>
              <a:t>≧ </a:t>
            </a:r>
            <a:r>
              <a:rPr lang="en-US" altLang="ja-JP" smtClean="0"/>
              <a:t>1 }</a:t>
            </a:r>
          </a:p>
          <a:p>
            <a:pPr marL="522288" lvl="1" indent="-65088">
              <a:buFont typeface="Wingdings" pitchFamily="2" charset="2"/>
              <a:buNone/>
            </a:pPr>
            <a:r>
              <a:rPr lang="ja-JP" altLang="en-US" smtClean="0"/>
              <a:t>について、終端記号列 ａｂｃ の導出木をすべて求めよ </a:t>
            </a:r>
          </a:p>
        </p:txBody>
      </p:sp>
      <p:sp>
        <p:nvSpPr>
          <p:cNvPr id="3584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1033C97-7B03-40FC-B387-9B9D4023FE21}" type="slidenum">
              <a:rPr lang="ja-JP" altLang="en-US">
                <a:latin typeface="ＭＳ Ｐゴシック" pitchFamily="50" charset="-128"/>
              </a:rPr>
              <a:pPr algn="r"/>
              <a:t>39</a:t>
            </a:fld>
            <a:endParaRPr lang="en-US" altLang="ja-JP">
              <a:latin typeface="ＭＳ Ｐゴシック" pitchFamily="50" charset="-128"/>
            </a:endParaRPr>
          </a:p>
        </p:txBody>
      </p:sp>
      <p:pic>
        <p:nvPicPr>
          <p:cNvPr id="35845" name="Picture 6" descr="MCj04135020000[1]"/>
          <p:cNvPicPr>
            <a:picLocks noChangeAspect="1" noChangeArrowheads="1"/>
          </p:cNvPicPr>
          <p:nvPr/>
        </p:nvPicPr>
        <p:blipFill>
          <a:blip r:embed="rId2" cstate="print"/>
          <a:srcRect/>
          <a:stretch>
            <a:fillRect/>
          </a:stretch>
        </p:blipFill>
        <p:spPr bwMode="auto">
          <a:xfrm>
            <a:off x="6815138" y="5016500"/>
            <a:ext cx="1644650" cy="1725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ja-JP" altLang="en-US" dirty="0" smtClean="0">
                <a:effectLst/>
              </a:rPr>
              <a:t>１</a:t>
            </a:r>
            <a:r>
              <a:rPr lang="en-US" altLang="ja-JP" dirty="0" smtClean="0">
                <a:effectLst/>
              </a:rPr>
              <a:t>. </a:t>
            </a:r>
            <a:r>
              <a:rPr lang="ja-JP" altLang="en-US" dirty="0" smtClean="0">
                <a:effectLst/>
              </a:rPr>
              <a:t>プログラミング言語の構文</a:t>
            </a:r>
          </a:p>
        </p:txBody>
      </p:sp>
      <p:sp>
        <p:nvSpPr>
          <p:cNvPr id="6147" name="Rectangle 3"/>
          <p:cNvSpPr>
            <a:spLocks noGrp="1" noChangeArrowheads="1"/>
          </p:cNvSpPr>
          <p:nvPr>
            <p:ph type="body" idx="1"/>
          </p:nvPr>
        </p:nvSpPr>
        <p:spPr/>
        <p:txBody>
          <a:bodyPr/>
          <a:lstStyle/>
          <a:p>
            <a:pPr>
              <a:lnSpc>
                <a:spcPct val="110000"/>
              </a:lnSpc>
            </a:pPr>
            <a:r>
              <a:rPr lang="ja-JP" altLang="en-US" dirty="0" smtClean="0"/>
              <a:t>構文，制約，意味</a:t>
            </a:r>
          </a:p>
          <a:p>
            <a:pPr lvl="1">
              <a:lnSpc>
                <a:spcPct val="110000"/>
              </a:lnSpc>
            </a:pPr>
            <a:r>
              <a:rPr lang="ja-JP" altLang="en-US" dirty="0" smtClean="0"/>
              <a:t>構文：プログラムの構造を定義</a:t>
            </a:r>
          </a:p>
          <a:p>
            <a:pPr lvl="1">
              <a:lnSpc>
                <a:spcPct val="110000"/>
              </a:lnSpc>
            </a:pPr>
            <a:r>
              <a:rPr lang="ja-JP" altLang="en-US" dirty="0" smtClean="0"/>
              <a:t>制約：構文以外の規則</a:t>
            </a:r>
          </a:p>
          <a:p>
            <a:pPr lvl="1">
              <a:lnSpc>
                <a:spcPct val="80000"/>
              </a:lnSpc>
              <a:buFont typeface="Wingdings" pitchFamily="2" charset="2"/>
              <a:buNone/>
            </a:pPr>
            <a:r>
              <a:rPr lang="ja-JP" altLang="en-US" dirty="0" smtClean="0"/>
              <a:t>	</a:t>
            </a:r>
            <a:r>
              <a:rPr lang="en-US" altLang="ja-JP" dirty="0" smtClean="0"/>
              <a:t>(constraint)</a:t>
            </a:r>
          </a:p>
          <a:p>
            <a:pPr lvl="1">
              <a:lnSpc>
                <a:spcPct val="110000"/>
              </a:lnSpc>
            </a:pPr>
            <a:r>
              <a:rPr lang="ja-JP" altLang="en-US" dirty="0" smtClean="0"/>
              <a:t>意味：プログラムの働きを定義</a:t>
            </a:r>
          </a:p>
          <a:p>
            <a:pPr lvl="1">
              <a:lnSpc>
                <a:spcPct val="80000"/>
              </a:lnSpc>
              <a:buFont typeface="Wingdings" pitchFamily="2" charset="2"/>
              <a:buNone/>
            </a:pPr>
            <a:r>
              <a:rPr lang="en-US" altLang="ja-JP" dirty="0" smtClean="0"/>
              <a:t>	(semantics)</a:t>
            </a:r>
            <a:endParaRPr lang="ja-JP" altLang="en-US" dirty="0" smtClean="0"/>
          </a:p>
        </p:txBody>
      </p:sp>
      <p:sp>
        <p:nvSpPr>
          <p:cNvPr id="614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BAFD29B-AC81-4642-90C5-B047D3DCF2F2}" type="slidenum">
              <a:rPr lang="ja-JP" altLang="en-US">
                <a:latin typeface="ＭＳ Ｐゴシック" pitchFamily="50" charset="-128"/>
              </a:rPr>
              <a:pPr algn="r"/>
              <a:t>4</a:t>
            </a:fld>
            <a:endParaRPr lang="en-US" altLang="ja-JP" dirty="0">
              <a:latin typeface="ＭＳ Ｐゴシック" pitchFamily="50"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 構文図式</a:t>
            </a:r>
          </a:p>
        </p:txBody>
      </p:sp>
      <p:sp>
        <p:nvSpPr>
          <p:cNvPr id="36867" name="Rectangle 3"/>
          <p:cNvSpPr>
            <a:spLocks noGrp="1" noChangeArrowheads="1"/>
          </p:cNvSpPr>
          <p:nvPr>
            <p:ph type="body" idx="1"/>
          </p:nvPr>
        </p:nvSpPr>
        <p:spPr/>
        <p:txBody>
          <a:bodyPr/>
          <a:lstStyle/>
          <a:p>
            <a:r>
              <a:rPr lang="ja-JP" altLang="en-US" i="1" u="sng" smtClean="0">
                <a:solidFill>
                  <a:schemeClr val="accent2"/>
                </a:solidFill>
              </a:rPr>
              <a:t>構文図式</a:t>
            </a:r>
            <a:r>
              <a:rPr lang="ja-JP" altLang="en-US" smtClean="0"/>
              <a:t> </a:t>
            </a:r>
            <a:r>
              <a:rPr lang="en-US" altLang="ja-JP" smtClean="0"/>
              <a:t>(syntax diagram) </a:t>
            </a:r>
            <a:r>
              <a:rPr lang="ja-JP" altLang="en-US" smtClean="0"/>
              <a:t>とは</a:t>
            </a:r>
          </a:p>
          <a:p>
            <a:pPr lvl="1"/>
            <a:r>
              <a:rPr lang="ja-JP" altLang="en-US" smtClean="0"/>
              <a:t>構文を図で示す方法</a:t>
            </a:r>
            <a:endParaRPr lang="en-US" altLang="ja-JP" smtClean="0"/>
          </a:p>
          <a:p>
            <a:pPr lvl="1"/>
            <a:r>
              <a:rPr lang="en-US" altLang="ja-JP" smtClean="0"/>
              <a:t>Pascal</a:t>
            </a:r>
            <a:r>
              <a:rPr lang="ja-JP" altLang="en-US" smtClean="0"/>
              <a:t>の定義に用いられた</a:t>
            </a:r>
          </a:p>
          <a:p>
            <a:pPr lvl="1"/>
            <a:r>
              <a:rPr lang="ja-JP" altLang="en-US" smtClean="0"/>
              <a:t>簡潔で理解しやすい</a:t>
            </a:r>
          </a:p>
        </p:txBody>
      </p:sp>
      <p:sp>
        <p:nvSpPr>
          <p:cNvPr id="3686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2524903-B929-48ED-9D28-8B618545D962}" type="slidenum">
              <a:rPr lang="ja-JP" altLang="en-US">
                <a:latin typeface="ＭＳ Ｐゴシック" pitchFamily="50" charset="-128"/>
              </a:rPr>
              <a:pPr algn="r"/>
              <a:t>40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 構文図式</a:t>
            </a:r>
          </a:p>
        </p:txBody>
      </p:sp>
      <p:sp>
        <p:nvSpPr>
          <p:cNvPr id="37891" name="Rectangle 3"/>
          <p:cNvSpPr>
            <a:spLocks noGrp="1" noChangeArrowheads="1"/>
          </p:cNvSpPr>
          <p:nvPr>
            <p:ph type="body" idx="1"/>
          </p:nvPr>
        </p:nvSpPr>
        <p:spPr>
          <a:xfrm>
            <a:off x="682625" y="1981200"/>
            <a:ext cx="7772400" cy="727075"/>
          </a:xfrm>
        </p:spPr>
        <p:txBody>
          <a:bodyPr/>
          <a:lstStyle/>
          <a:p>
            <a:r>
              <a:rPr lang="ja-JP" altLang="en-US" smtClean="0"/>
              <a:t>例</a:t>
            </a:r>
            <a:r>
              <a:rPr lang="en-US" altLang="ja-JP" smtClean="0"/>
              <a:t>1 </a:t>
            </a:r>
            <a:r>
              <a:rPr lang="ja-JP" altLang="en-US" sz="3200" smtClean="0"/>
              <a:t>（Ｃ言語の構文規則 部分）</a:t>
            </a:r>
          </a:p>
        </p:txBody>
      </p:sp>
      <p:sp>
        <p:nvSpPr>
          <p:cNvPr id="3789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273A4A2-A182-4892-86E6-21154588F760}" type="slidenum">
              <a:rPr lang="ja-JP" altLang="en-US">
                <a:latin typeface="ＭＳ Ｐゴシック" pitchFamily="50" charset="-128"/>
              </a:rPr>
              <a:pPr algn="r"/>
              <a:t>41</a:t>
            </a:fld>
            <a:endParaRPr lang="en-US" altLang="ja-JP">
              <a:latin typeface="ＭＳ Ｐゴシック" pitchFamily="50" charset="-128"/>
            </a:endParaRPr>
          </a:p>
        </p:txBody>
      </p:sp>
      <p:pic>
        <p:nvPicPr>
          <p:cNvPr id="37893" name="Picture 5" descr="構文図式_01"/>
          <p:cNvPicPr>
            <a:picLocks noChangeAspect="1" noChangeArrowheads="1"/>
          </p:cNvPicPr>
          <p:nvPr/>
        </p:nvPicPr>
        <p:blipFill>
          <a:blip r:embed="rId2" cstate="print"/>
          <a:srcRect/>
          <a:stretch>
            <a:fillRect/>
          </a:stretch>
        </p:blipFill>
        <p:spPr bwMode="auto">
          <a:xfrm>
            <a:off x="1258888" y="2708275"/>
            <a:ext cx="7419975" cy="1362075"/>
          </a:xfrm>
          <a:prstGeom prst="rect">
            <a:avLst/>
          </a:prstGeom>
          <a:noFill/>
          <a:ln w="9525">
            <a:solidFill>
              <a:schemeClr val="bg2"/>
            </a:solidFill>
            <a:miter lim="800000"/>
            <a:headEnd/>
            <a:tailEnd/>
          </a:ln>
        </p:spPr>
      </p:pic>
      <p:pic>
        <p:nvPicPr>
          <p:cNvPr id="37894" name="Picture 6" descr="構文図式_02"/>
          <p:cNvPicPr>
            <a:picLocks noChangeAspect="1" noChangeArrowheads="1"/>
          </p:cNvPicPr>
          <p:nvPr/>
        </p:nvPicPr>
        <p:blipFill>
          <a:blip r:embed="rId3" cstate="print"/>
          <a:srcRect/>
          <a:stretch>
            <a:fillRect/>
          </a:stretch>
        </p:blipFill>
        <p:spPr bwMode="auto">
          <a:xfrm>
            <a:off x="1258888" y="4203700"/>
            <a:ext cx="7048500" cy="1962150"/>
          </a:xfrm>
          <a:prstGeom prst="rect">
            <a:avLst/>
          </a:prstGeom>
          <a:noFill/>
          <a:ln w="9525">
            <a:solidFill>
              <a:schemeClr val="bg2"/>
            </a:solid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 構文図式</a:t>
            </a:r>
          </a:p>
        </p:txBody>
      </p:sp>
      <p:sp>
        <p:nvSpPr>
          <p:cNvPr id="38915" name="Rectangle 3"/>
          <p:cNvSpPr>
            <a:spLocks noGrp="1" noChangeArrowheads="1"/>
          </p:cNvSpPr>
          <p:nvPr>
            <p:ph type="body" idx="1"/>
          </p:nvPr>
        </p:nvSpPr>
        <p:spPr>
          <a:xfrm>
            <a:off x="682625" y="1981200"/>
            <a:ext cx="7772400" cy="727075"/>
          </a:xfrm>
        </p:spPr>
        <p:txBody>
          <a:bodyPr/>
          <a:lstStyle/>
          <a:p>
            <a:r>
              <a:rPr lang="ja-JP" altLang="en-US" smtClean="0"/>
              <a:t>例２  </a:t>
            </a:r>
            <a:r>
              <a:rPr lang="ja-JP" altLang="en-US" sz="3200" smtClean="0"/>
              <a:t>（</a:t>
            </a:r>
            <a:r>
              <a:rPr lang="en-US" altLang="ja-JP" sz="3200" smtClean="0"/>
              <a:t>Pascal</a:t>
            </a:r>
            <a:r>
              <a:rPr lang="ja-JP" altLang="en-US" sz="3200" smtClean="0"/>
              <a:t>の構文規則 部分）</a:t>
            </a:r>
          </a:p>
        </p:txBody>
      </p:sp>
      <p:sp>
        <p:nvSpPr>
          <p:cNvPr id="3891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3E1FA23-BBCA-4F8D-AD5E-FEA83A646B11}" type="slidenum">
              <a:rPr lang="ja-JP" altLang="en-US">
                <a:latin typeface="ＭＳ Ｐゴシック" pitchFamily="50" charset="-128"/>
              </a:rPr>
              <a:pPr algn="r"/>
              <a:t>42</a:t>
            </a:fld>
            <a:endParaRPr lang="en-US" altLang="ja-JP">
              <a:latin typeface="ＭＳ Ｐゴシック" pitchFamily="50" charset="-128"/>
            </a:endParaRPr>
          </a:p>
        </p:txBody>
      </p:sp>
      <p:pic>
        <p:nvPicPr>
          <p:cNvPr id="38917" name="Picture 7" descr="構文図式_03"/>
          <p:cNvPicPr>
            <a:picLocks noChangeAspect="1" noChangeArrowheads="1"/>
          </p:cNvPicPr>
          <p:nvPr/>
        </p:nvPicPr>
        <p:blipFill>
          <a:blip r:embed="rId3" cstate="print"/>
          <a:srcRect/>
          <a:stretch>
            <a:fillRect/>
          </a:stretch>
        </p:blipFill>
        <p:spPr bwMode="auto">
          <a:xfrm>
            <a:off x="1187450" y="2746375"/>
            <a:ext cx="7345363" cy="1865313"/>
          </a:xfrm>
          <a:prstGeom prst="rect">
            <a:avLst/>
          </a:prstGeom>
          <a:noFill/>
          <a:ln w="9525">
            <a:solidFill>
              <a:schemeClr val="bg2"/>
            </a:solidFill>
            <a:miter lim="800000"/>
            <a:headEnd/>
            <a:tailEnd/>
          </a:ln>
        </p:spPr>
      </p:pic>
      <p:pic>
        <p:nvPicPr>
          <p:cNvPr id="38918" name="Picture 8" descr="構文図式_04"/>
          <p:cNvPicPr>
            <a:picLocks noChangeAspect="1" noChangeArrowheads="1"/>
          </p:cNvPicPr>
          <p:nvPr/>
        </p:nvPicPr>
        <p:blipFill>
          <a:blip r:embed="rId4" cstate="print"/>
          <a:srcRect/>
          <a:stretch>
            <a:fillRect/>
          </a:stretch>
        </p:blipFill>
        <p:spPr bwMode="auto">
          <a:xfrm>
            <a:off x="1187450" y="4581525"/>
            <a:ext cx="7345363" cy="1908175"/>
          </a:xfrm>
          <a:prstGeom prst="rect">
            <a:avLst/>
          </a:prstGeom>
          <a:noFill/>
          <a:ln w="9525">
            <a:solidFill>
              <a:schemeClr val="bg2"/>
            </a:solid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 構文図式</a:t>
            </a:r>
          </a:p>
        </p:txBody>
      </p:sp>
      <p:sp>
        <p:nvSpPr>
          <p:cNvPr id="39939" name="Rectangle 3"/>
          <p:cNvSpPr>
            <a:spLocks noGrp="1" noChangeArrowheads="1"/>
          </p:cNvSpPr>
          <p:nvPr>
            <p:ph type="body" idx="1"/>
          </p:nvPr>
        </p:nvSpPr>
        <p:spPr/>
        <p:txBody>
          <a:bodyPr/>
          <a:lstStyle/>
          <a:p>
            <a:r>
              <a:rPr lang="ja-JP" altLang="en-US" smtClean="0"/>
              <a:t>非終端記号は四角で、終端記号は丸で囲まれる</a:t>
            </a:r>
          </a:p>
          <a:p>
            <a:endParaRPr lang="ja-JP" altLang="en-US" smtClean="0"/>
          </a:p>
          <a:p>
            <a:r>
              <a:rPr lang="ja-JP" altLang="en-US" smtClean="0"/>
              <a:t>構文図式は、文脈自由文法の生成規則の右辺に正規表現を許した拡張文脈自由文法の図式表現である</a:t>
            </a:r>
          </a:p>
        </p:txBody>
      </p:sp>
      <p:sp>
        <p:nvSpPr>
          <p:cNvPr id="3994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F1018BA-C0E4-4139-B911-0B9B29FCB99B}" type="slidenum">
              <a:rPr lang="ja-JP" altLang="en-US">
                <a:latin typeface="ＭＳ Ｐゴシック" pitchFamily="50" charset="-128"/>
              </a:rPr>
              <a:pPr algn="r"/>
              <a:t>43</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effectLst/>
              </a:rPr>
              <a:t>【</a:t>
            </a:r>
            <a:r>
              <a:rPr lang="ja-JP" altLang="en-US" smtClean="0">
                <a:effectLst/>
              </a:rPr>
              <a:t>参考１</a:t>
            </a:r>
            <a:r>
              <a:rPr lang="en-US" altLang="ja-JP" smtClean="0">
                <a:effectLst/>
              </a:rPr>
              <a:t>】</a:t>
            </a:r>
            <a:r>
              <a:rPr lang="ja-JP" altLang="en-US" smtClean="0">
                <a:effectLst/>
              </a:rPr>
              <a:t>　チョムスキー階層</a:t>
            </a:r>
            <a:endParaRPr kumimoji="1" lang="ja-JP" altLang="en-US"/>
          </a:p>
        </p:txBody>
      </p:sp>
      <p:sp>
        <p:nvSpPr>
          <p:cNvPr id="3" name="コンテンツ プレースホルダ 2"/>
          <p:cNvSpPr>
            <a:spLocks noGrp="1"/>
          </p:cNvSpPr>
          <p:nvPr>
            <p:ph idx="1"/>
          </p:nvPr>
        </p:nvSpPr>
        <p:spPr/>
        <p:txBody>
          <a:bodyPr/>
          <a:lstStyle/>
          <a:p>
            <a:pPr>
              <a:lnSpc>
                <a:spcPct val="100000"/>
              </a:lnSpc>
            </a:pPr>
            <a:r>
              <a:rPr kumimoji="1" lang="ja-JP" altLang="en-US" smtClean="0"/>
              <a:t>形式文法を、生成される言語の複雑さで分類した階層</a:t>
            </a:r>
            <a:endParaRPr kumimoji="1" lang="en-US" altLang="ja-JP" smtClean="0"/>
          </a:p>
          <a:p>
            <a:pPr lvl="1"/>
            <a:r>
              <a:rPr lang="ja-JP" altLang="en-US" smtClean="0"/>
              <a:t>ノーム・チョムスキーが提案 </a:t>
            </a:r>
            <a:r>
              <a:rPr lang="en-US" altLang="ja-JP" smtClean="0"/>
              <a:t>(1956)</a:t>
            </a:r>
          </a:p>
          <a:p>
            <a:pPr lvl="1"/>
            <a:r>
              <a:rPr lang="ja-JP" altLang="en-US" smtClean="0"/>
              <a:t>０型～３型　の４タイプ</a:t>
            </a:r>
            <a:endParaRPr kumimoji="1" lang="en-US" altLang="ja-JP" smtClean="0"/>
          </a:p>
          <a:p>
            <a:pPr lvl="1"/>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F1018BA-C0E4-4139-B911-0B9B29FCB99B}" type="slidenum">
              <a:rPr lang="ja-JP" altLang="en-US">
                <a:latin typeface="ＭＳ Ｐゴシック" pitchFamily="50" charset="-128"/>
              </a:rPr>
              <a:pPr algn="r"/>
              <a:t>44</a:t>
            </a:fld>
            <a:endParaRPr lang="en-US" altLang="ja-JP">
              <a:latin typeface="ＭＳ Ｐゴシック" pitchFamily="50" charset="-128"/>
            </a:endParaRPr>
          </a:p>
        </p:txBody>
      </p:sp>
      <p:grpSp>
        <p:nvGrpSpPr>
          <p:cNvPr id="5" name="グループ化 4"/>
          <p:cNvGrpSpPr/>
          <p:nvPr/>
        </p:nvGrpSpPr>
        <p:grpSpPr>
          <a:xfrm>
            <a:off x="0" y="27384"/>
            <a:ext cx="9144000" cy="6858000"/>
            <a:chOff x="0" y="0"/>
            <a:chExt cx="9144000" cy="6858000"/>
          </a:xfrm>
        </p:grpSpPr>
        <p:sp>
          <p:nvSpPr>
            <p:cNvPr id="6" name="正方形/長方形 5"/>
            <p:cNvSpPr/>
            <p:nvPr/>
          </p:nvSpPr>
          <p:spPr bwMode="auto">
            <a:xfrm>
              <a:off x="0" y="0"/>
              <a:ext cx="9144000" cy="188640"/>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正方形/長方形 6"/>
            <p:cNvSpPr/>
            <p:nvPr/>
          </p:nvSpPr>
          <p:spPr bwMode="auto">
            <a:xfrm>
              <a:off x="0" y="6669360"/>
              <a:ext cx="9144000" cy="188640"/>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1259632" y="1700809"/>
          <a:ext cx="7488831" cy="4370436"/>
        </p:xfrm>
        <a:graphic>
          <a:graphicData uri="http://schemas.openxmlformats.org/drawingml/2006/table">
            <a:tbl>
              <a:tblPr/>
              <a:tblGrid>
                <a:gridCol w="1334643"/>
                <a:gridCol w="2944689"/>
                <a:gridCol w="3209499"/>
              </a:tblGrid>
              <a:tr h="561542">
                <a:tc>
                  <a:txBody>
                    <a:bodyPr/>
                    <a:lstStyle/>
                    <a:p>
                      <a:pPr algn="ctr"/>
                      <a:r>
                        <a:rPr kumimoji="1" lang="ja-JP" altLang="en-US" sz="3200" smtClean="0">
                          <a:solidFill>
                            <a:schemeClr val="accent2"/>
                          </a:solidFill>
                        </a:rPr>
                        <a:t>型</a:t>
                      </a:r>
                      <a:endParaRPr kumimoji="1" lang="en-US" altLang="ja-JP" sz="3200" smtClean="0">
                        <a:solidFill>
                          <a:schemeClr val="accent2"/>
                        </a:solidFill>
                      </a:endParaRPr>
                    </a:p>
                  </a:txBody>
                  <a:tcPr anchor="ctr">
                    <a:lnL w="38100" cmpd="sng">
                      <a:solidFill>
                        <a:schemeClr val="tx1"/>
                      </a:solidFill>
                      <a:prstDash val="solid"/>
                    </a:lnL>
                    <a:lnR w="38100" cap="flat" cmpd="sng" algn="ctr">
                      <a:solidFill>
                        <a:schemeClr val="tx1"/>
                      </a:solidFill>
                      <a:prstDash val="solid"/>
                      <a:round/>
                      <a:headEnd type="none" w="med" len="med"/>
                      <a:tailEnd type="none" w="med" len="med"/>
                    </a:lnR>
                    <a:lnT w="38100" cmpd="sng">
                      <a:solidFill>
                        <a:schemeClr val="tx1"/>
                      </a:solidFill>
                      <a:prstDash val="solid"/>
                    </a:lnT>
                    <a:lnB w="38100" cap="flat" cmpd="sng" algn="ctr">
                      <a:solidFill>
                        <a:schemeClr val="tx1"/>
                      </a:solidFill>
                      <a:prstDash val="solid"/>
                      <a:round/>
                      <a:headEnd type="none" w="med" len="med"/>
                      <a:tailEnd type="none" w="med" len="med"/>
                    </a:lnB>
                    <a:solidFill>
                      <a:schemeClr val="bg2"/>
                    </a:solidFill>
                  </a:tcPr>
                </a:tc>
                <a:tc>
                  <a:txBody>
                    <a:bodyPr/>
                    <a:lstStyle/>
                    <a:p>
                      <a:pPr algn="ctr"/>
                      <a:r>
                        <a:rPr kumimoji="1" lang="ja-JP" altLang="en-US" sz="3200" smtClean="0">
                          <a:solidFill>
                            <a:schemeClr val="accent2"/>
                          </a:solidFill>
                        </a:rPr>
                        <a:t>文法</a:t>
                      </a:r>
                      <a:endParaRPr kumimoji="1" lang="ja-JP" altLang="en-US" sz="3200">
                        <a:solidFill>
                          <a:schemeClr val="accent2"/>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2"/>
                    </a:solidFill>
                  </a:tcPr>
                </a:tc>
                <a:tc>
                  <a:txBody>
                    <a:bodyPr/>
                    <a:lstStyle/>
                    <a:p>
                      <a:pPr algn="ctr"/>
                      <a:r>
                        <a:rPr kumimoji="1" lang="ja-JP" altLang="en-US" sz="3200" smtClean="0">
                          <a:solidFill>
                            <a:schemeClr val="accent2"/>
                          </a:solidFill>
                        </a:rPr>
                        <a:t>制限</a:t>
                      </a:r>
                      <a:endParaRPr kumimoji="1" lang="ja-JP" altLang="en-US" sz="3200">
                        <a:solidFill>
                          <a:schemeClr val="accent2"/>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2"/>
                    </a:solidFill>
                  </a:tcPr>
                </a:tc>
              </a:tr>
              <a:tr h="908172">
                <a:tc>
                  <a:txBody>
                    <a:bodyPr/>
                    <a:lstStyle/>
                    <a:p>
                      <a:pPr algn="ctr"/>
                      <a:r>
                        <a:rPr kumimoji="1" lang="ja-JP" altLang="en-US" sz="3200" smtClean="0"/>
                        <a:t>０型</a:t>
                      </a:r>
                      <a:endParaRPr kumimoji="1" lang="en-US" altLang="ja-JP" sz="3200" smtClean="0"/>
                    </a:p>
                  </a:txBody>
                  <a:tcPr anchor="ctr">
                    <a:lnL w="38100" cmpd="sng">
                      <a:solidFill>
                        <a:schemeClr val="tx1"/>
                      </a:solidFill>
                      <a:prstDash val="soli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5A"/>
                    </a:solidFill>
                  </a:tcPr>
                </a:tc>
                <a:tc>
                  <a:txBody>
                    <a:bodyPr/>
                    <a:lstStyle/>
                    <a:p>
                      <a:pPr algn="l"/>
                      <a:r>
                        <a:rPr kumimoji="1" lang="ja-JP" altLang="en-US" sz="3200" smtClean="0"/>
                        <a:t> 句構造文法</a:t>
                      </a:r>
                      <a:endParaRPr kumimoji="1" lang="ja-JP" altLang="en-US" sz="320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4B"/>
                    </a:solidFill>
                  </a:tcPr>
                </a:tc>
                <a:tc>
                  <a:txBody>
                    <a:bodyPr/>
                    <a:lstStyle/>
                    <a:p>
                      <a:pPr algn="l"/>
                      <a:r>
                        <a:rPr kumimoji="1" lang="ja-JP" altLang="en-US" sz="3200" smtClean="0"/>
                        <a:t> なし</a:t>
                      </a:r>
                      <a:endParaRPr kumimoji="1" lang="ja-JP" altLang="en-US" sz="320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3C"/>
                    </a:solidFill>
                  </a:tcPr>
                </a:tc>
              </a:tr>
              <a:tr h="908172">
                <a:tc>
                  <a:txBody>
                    <a:bodyPr/>
                    <a:lstStyle/>
                    <a:p>
                      <a:pPr algn="ctr"/>
                      <a:r>
                        <a:rPr kumimoji="1" lang="ja-JP" altLang="en-US" sz="3200" smtClean="0"/>
                        <a:t>１型</a:t>
                      </a:r>
                      <a:endParaRPr kumimoji="1" lang="ja-JP" altLang="en-US" sz="320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5A"/>
                    </a:solidFill>
                  </a:tcPr>
                </a:tc>
                <a:tc>
                  <a:txBody>
                    <a:bodyPr/>
                    <a:lstStyle/>
                    <a:p>
                      <a:pPr algn="l"/>
                      <a:r>
                        <a:rPr kumimoji="1" lang="ja-JP" altLang="en-US" sz="3200" baseline="0" smtClean="0"/>
                        <a:t> 文脈依存文法</a:t>
                      </a:r>
                      <a:endParaRPr kumimoji="1" lang="ja-JP" altLang="en-US" sz="320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4B"/>
                    </a:solidFill>
                  </a:tcPr>
                </a:tc>
                <a:tc>
                  <a:txBody>
                    <a:bodyPr/>
                    <a:lstStyle/>
                    <a:p>
                      <a:pPr algn="l"/>
                      <a:r>
                        <a:rPr kumimoji="1" lang="ja-JP" altLang="en-US" sz="3200" smtClean="0"/>
                        <a:t> </a:t>
                      </a:r>
                      <a:r>
                        <a:rPr kumimoji="1" lang="en-US" altLang="ja-JP" sz="3200" smtClean="0"/>
                        <a:t>βAγ</a:t>
                      </a:r>
                      <a:r>
                        <a:rPr kumimoji="1" lang="ja-JP" altLang="en-US" sz="3200" smtClean="0"/>
                        <a:t>→</a:t>
                      </a:r>
                      <a:r>
                        <a:rPr kumimoji="1" lang="en-US" altLang="ja-JP" sz="3200" smtClean="0"/>
                        <a:t>βαγ</a:t>
                      </a:r>
                      <a:endParaRPr kumimoji="1" lang="ja-JP" altLang="en-US" sz="320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3C"/>
                    </a:solidFill>
                  </a:tcPr>
                </a:tc>
              </a:tr>
              <a:tr h="908172">
                <a:tc>
                  <a:txBody>
                    <a:bodyPr/>
                    <a:lstStyle/>
                    <a:p>
                      <a:pPr algn="ctr"/>
                      <a:r>
                        <a:rPr kumimoji="1" lang="ja-JP" altLang="en-US" sz="3200" smtClean="0"/>
                        <a:t>２型</a:t>
                      </a:r>
                      <a:endParaRPr kumimoji="1" lang="ja-JP" altLang="en-US" sz="320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5A"/>
                    </a:solidFill>
                  </a:tcPr>
                </a:tc>
                <a:tc>
                  <a:txBody>
                    <a:bodyPr/>
                    <a:lstStyle/>
                    <a:p>
                      <a:pPr algn="l"/>
                      <a:r>
                        <a:rPr kumimoji="1" lang="ja-JP" altLang="en-US" sz="3200" baseline="0" smtClean="0"/>
                        <a:t> 文脈自由文法</a:t>
                      </a:r>
                      <a:endParaRPr kumimoji="1" lang="ja-JP" altLang="en-US" sz="320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4B"/>
                    </a:solidFill>
                  </a:tcPr>
                </a:tc>
                <a:tc>
                  <a:txBody>
                    <a:bodyPr/>
                    <a:lstStyle/>
                    <a:p>
                      <a:pPr algn="l"/>
                      <a:r>
                        <a:rPr kumimoji="1" lang="ja-JP" altLang="en-US" sz="3200" smtClean="0"/>
                        <a:t>  </a:t>
                      </a:r>
                      <a:r>
                        <a:rPr kumimoji="1" lang="en-US" altLang="ja-JP" sz="3200" smtClean="0"/>
                        <a:t>A</a:t>
                      </a:r>
                      <a:r>
                        <a:rPr kumimoji="1" lang="ja-JP" altLang="en-US" sz="3200" baseline="0" smtClean="0"/>
                        <a:t> → </a:t>
                      </a:r>
                      <a:r>
                        <a:rPr kumimoji="1" lang="en-US" altLang="ja-JP" sz="3200" baseline="0" smtClean="0"/>
                        <a:t>α</a:t>
                      </a:r>
                      <a:endParaRPr kumimoji="1" lang="ja-JP" altLang="en-US" sz="320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3C"/>
                    </a:solidFill>
                  </a:tcPr>
                </a:tc>
              </a:tr>
              <a:tr h="1034420">
                <a:tc>
                  <a:txBody>
                    <a:bodyPr/>
                    <a:lstStyle/>
                    <a:p>
                      <a:pPr algn="ctr"/>
                      <a:r>
                        <a:rPr kumimoji="1" lang="ja-JP" altLang="en-US" sz="3200" smtClean="0"/>
                        <a:t>３型</a:t>
                      </a:r>
                      <a:endParaRPr kumimoji="1" lang="ja-JP" altLang="en-US" sz="320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5A"/>
                    </a:solidFill>
                  </a:tcPr>
                </a:tc>
                <a:tc>
                  <a:txBody>
                    <a:bodyPr/>
                    <a:lstStyle/>
                    <a:p>
                      <a:pPr algn="l"/>
                      <a:r>
                        <a:rPr kumimoji="1" lang="ja-JP" altLang="en-US" sz="3200" smtClean="0"/>
                        <a:t> 正規文法</a:t>
                      </a:r>
                      <a:endParaRPr kumimoji="1" lang="ja-JP" altLang="en-US" sz="320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4B"/>
                    </a:solidFill>
                  </a:tcPr>
                </a:tc>
                <a:tc>
                  <a:txBody>
                    <a:bodyPr/>
                    <a:lstStyle/>
                    <a:p>
                      <a:pPr algn="l"/>
                      <a:r>
                        <a:rPr kumimoji="1" lang="ja-JP" altLang="en-US" sz="3200" smtClean="0"/>
                        <a:t> </a:t>
                      </a:r>
                      <a:r>
                        <a:rPr kumimoji="1" lang="en-US" altLang="ja-JP" sz="3200" smtClean="0"/>
                        <a:t>A</a:t>
                      </a:r>
                      <a:r>
                        <a:rPr kumimoji="1" lang="ja-JP" altLang="en-US" sz="3200" smtClean="0"/>
                        <a:t>→</a:t>
                      </a:r>
                      <a:r>
                        <a:rPr kumimoji="1" lang="en-US" altLang="ja-JP" sz="3200" smtClean="0"/>
                        <a:t>a</a:t>
                      </a:r>
                      <a:r>
                        <a:rPr kumimoji="1" lang="en-US" altLang="ja-JP" sz="3200" baseline="0" smtClean="0"/>
                        <a:t> | A</a:t>
                      </a:r>
                      <a:r>
                        <a:rPr kumimoji="1" lang="ja-JP" altLang="en-US" sz="3200" baseline="0" smtClean="0"/>
                        <a:t>→</a:t>
                      </a:r>
                      <a:r>
                        <a:rPr kumimoji="1" lang="en-US" altLang="ja-JP" sz="3200" baseline="0" smtClean="0"/>
                        <a:t>aB</a:t>
                      </a:r>
                      <a:r>
                        <a:rPr kumimoji="1" lang="ja-JP" altLang="en-US" sz="3200" baseline="0" smtClean="0"/>
                        <a:t> </a:t>
                      </a:r>
                      <a:r>
                        <a:rPr kumimoji="1" lang="en-US" altLang="ja-JP" sz="3200" baseline="0" smtClean="0"/>
                        <a:t>|</a:t>
                      </a:r>
                      <a:br>
                        <a:rPr kumimoji="1" lang="en-US" altLang="ja-JP" sz="3200" baseline="0" smtClean="0"/>
                      </a:br>
                      <a:r>
                        <a:rPr kumimoji="1" lang="ja-JP" altLang="en-US" sz="3200" baseline="0" smtClean="0"/>
                        <a:t> </a:t>
                      </a:r>
                      <a:r>
                        <a:rPr kumimoji="1" lang="en-US" altLang="ja-JP" sz="3200" baseline="0" smtClean="0"/>
                        <a:t>A</a:t>
                      </a:r>
                      <a:r>
                        <a:rPr kumimoji="1" lang="ja-JP" altLang="en-US" sz="3200" baseline="0" smtClean="0"/>
                        <a:t>→</a:t>
                      </a:r>
                      <a:r>
                        <a:rPr kumimoji="1" lang="en-US" altLang="ja-JP" sz="3200" baseline="0" smtClean="0"/>
                        <a:t>Ba</a:t>
                      </a:r>
                      <a:r>
                        <a:rPr kumimoji="1" lang="ja-JP" altLang="en-US" sz="3200" smtClean="0"/>
                        <a:t>  </a:t>
                      </a:r>
                      <a:endParaRPr kumimoji="1" lang="ja-JP" altLang="en-US" sz="320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3C"/>
                    </a:solidFill>
                  </a:tcPr>
                </a:tc>
              </a:tr>
            </a:tbl>
          </a:graphicData>
        </a:graphic>
      </p:graphicFrame>
      <p:sp>
        <p:nvSpPr>
          <p:cNvPr id="2" name="タイトル 1"/>
          <p:cNvSpPr>
            <a:spLocks noGrp="1"/>
          </p:cNvSpPr>
          <p:nvPr>
            <p:ph type="title"/>
          </p:nvPr>
        </p:nvSpPr>
        <p:spPr/>
        <p:txBody>
          <a:bodyPr/>
          <a:lstStyle/>
          <a:p>
            <a:r>
              <a:rPr lang="en-US" altLang="ja-JP" smtClean="0">
                <a:effectLst/>
              </a:rPr>
              <a:t>【</a:t>
            </a:r>
            <a:r>
              <a:rPr lang="ja-JP" altLang="en-US" smtClean="0">
                <a:effectLst/>
              </a:rPr>
              <a:t>参考１</a:t>
            </a:r>
            <a:r>
              <a:rPr lang="en-US" altLang="ja-JP" smtClean="0">
                <a:effectLst/>
              </a:rPr>
              <a:t>】</a:t>
            </a:r>
            <a:r>
              <a:rPr lang="ja-JP" altLang="en-US" smtClean="0">
                <a:effectLst/>
              </a:rPr>
              <a:t>　チョムスキー階層</a:t>
            </a:r>
            <a:endParaRPr kumimoji="1" lang="ja-JP" altLang="en-US"/>
          </a:p>
        </p:txBody>
      </p:sp>
      <p:sp>
        <p:nvSpPr>
          <p:cNvPr id="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F1018BA-C0E4-4139-B911-0B9B29FCB99B}" type="slidenum">
              <a:rPr lang="ja-JP" altLang="en-US">
                <a:latin typeface="ＭＳ Ｐゴシック" pitchFamily="50" charset="-128"/>
              </a:rPr>
              <a:pPr algn="r"/>
              <a:t>45</a:t>
            </a:fld>
            <a:endParaRPr lang="en-US" altLang="ja-JP">
              <a:latin typeface="ＭＳ Ｐゴシック" pitchFamily="50" charset="-128"/>
            </a:endParaRPr>
          </a:p>
        </p:txBody>
      </p:sp>
      <p:sp>
        <p:nvSpPr>
          <p:cNvPr id="6" name="テキスト ボックス 5"/>
          <p:cNvSpPr txBox="1"/>
          <p:nvPr/>
        </p:nvSpPr>
        <p:spPr>
          <a:xfrm>
            <a:off x="1763688" y="6021288"/>
            <a:ext cx="6696744" cy="584775"/>
          </a:xfrm>
          <a:prstGeom prst="rect">
            <a:avLst/>
          </a:prstGeom>
          <a:noFill/>
        </p:spPr>
        <p:txBody>
          <a:bodyPr wrap="square" rtlCol="0">
            <a:spAutoFit/>
          </a:bodyPr>
          <a:lstStyle/>
          <a:p>
            <a:r>
              <a:rPr lang="en-US" altLang="ja-JP" sz="3200" smtClean="0">
                <a:latin typeface="+mn-lt"/>
              </a:rPr>
              <a:t>α,β,γ</a:t>
            </a:r>
            <a:r>
              <a:rPr lang="ja-JP" altLang="en-US" sz="3200" smtClean="0">
                <a:latin typeface="+mn-lt"/>
              </a:rPr>
              <a:t>∈</a:t>
            </a:r>
            <a:r>
              <a:rPr lang="en-US" altLang="ja-JP" sz="3200" smtClean="0">
                <a:latin typeface="+mn-lt"/>
              </a:rPr>
              <a:t>(</a:t>
            </a:r>
            <a:r>
              <a:rPr lang="ja-JP" altLang="en-US" sz="3200" smtClean="0"/>
              <a:t>Ｎ∪</a:t>
            </a:r>
            <a:r>
              <a:rPr lang="en-US" altLang="ja-JP" sz="3200" smtClean="0">
                <a:latin typeface="+mn-lt"/>
              </a:rPr>
              <a:t>Σ</a:t>
            </a:r>
            <a:r>
              <a:rPr lang="ja-JP" altLang="en-US" sz="3200" smtClean="0">
                <a:latin typeface="+mn-lt"/>
              </a:rPr>
              <a:t>）</a:t>
            </a:r>
            <a:r>
              <a:rPr lang="ja-JP" altLang="en-US" sz="3200" baseline="30000" smtClean="0">
                <a:latin typeface="+mn-lt"/>
              </a:rPr>
              <a:t>＊</a:t>
            </a:r>
            <a:r>
              <a:rPr lang="ja-JP" altLang="en-US" sz="3200" smtClean="0">
                <a:latin typeface="+mn-lt"/>
              </a:rPr>
              <a:t>、Ａ</a:t>
            </a:r>
            <a:r>
              <a:rPr lang="en-US" altLang="ja-JP" sz="3200" smtClean="0">
                <a:latin typeface="+mn-lt"/>
              </a:rPr>
              <a:t>,</a:t>
            </a:r>
            <a:r>
              <a:rPr lang="ja-JP" altLang="en-US" sz="3200" smtClean="0">
                <a:latin typeface="+mn-lt"/>
              </a:rPr>
              <a:t>Ｂ∈Ｎ、ａ∈</a:t>
            </a:r>
            <a:r>
              <a:rPr lang="en-US" altLang="ja-JP" sz="3200" smtClean="0">
                <a:latin typeface="+mn-lt"/>
              </a:rPr>
              <a:t>Σ</a:t>
            </a:r>
            <a:endParaRPr kumimoji="1" lang="ja-JP" altLang="en-US" sz="3200">
              <a:latin typeface="+mn-lt"/>
            </a:endParaRPr>
          </a:p>
        </p:txBody>
      </p:sp>
      <p:grpSp>
        <p:nvGrpSpPr>
          <p:cNvPr id="11" name="グループ化 10"/>
          <p:cNvGrpSpPr/>
          <p:nvPr/>
        </p:nvGrpSpPr>
        <p:grpSpPr>
          <a:xfrm>
            <a:off x="0" y="0"/>
            <a:ext cx="9144000" cy="6858000"/>
            <a:chOff x="0" y="0"/>
            <a:chExt cx="9144000" cy="6858000"/>
          </a:xfrm>
        </p:grpSpPr>
        <p:sp>
          <p:nvSpPr>
            <p:cNvPr id="7" name="正方形/長方形 6"/>
            <p:cNvSpPr/>
            <p:nvPr/>
          </p:nvSpPr>
          <p:spPr bwMode="auto">
            <a:xfrm>
              <a:off x="0" y="0"/>
              <a:ext cx="9144000" cy="188640"/>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正方形/長方形 8"/>
            <p:cNvSpPr/>
            <p:nvPr/>
          </p:nvSpPr>
          <p:spPr bwMode="auto">
            <a:xfrm>
              <a:off x="0" y="6669360"/>
              <a:ext cx="9144000" cy="188640"/>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p:spPr>
        <p:txBody>
          <a:bodyPr/>
          <a:lstStyle/>
          <a:p>
            <a:r>
              <a:rPr lang="en-US" altLang="ja-JP" smtClean="0">
                <a:effectLst/>
              </a:rPr>
              <a:t>【</a:t>
            </a:r>
            <a:r>
              <a:rPr lang="ja-JP" altLang="en-US" smtClean="0">
                <a:effectLst/>
              </a:rPr>
              <a:t>参考２</a:t>
            </a:r>
            <a:r>
              <a:rPr lang="en-US" altLang="ja-JP" smtClean="0">
                <a:effectLst/>
              </a:rPr>
              <a:t>】 </a:t>
            </a:r>
            <a:r>
              <a:rPr lang="ja-JP" altLang="en-US" smtClean="0">
                <a:effectLst/>
              </a:rPr>
              <a:t>閉包</a:t>
            </a:r>
          </a:p>
        </p:txBody>
      </p:sp>
      <p:sp>
        <p:nvSpPr>
          <p:cNvPr id="43011" name="Rectangle 3"/>
          <p:cNvSpPr>
            <a:spLocks noGrp="1" noChangeArrowheads="1"/>
          </p:cNvSpPr>
          <p:nvPr>
            <p:ph type="body" idx="1"/>
          </p:nvPr>
        </p:nvSpPr>
        <p:spPr/>
        <p:txBody>
          <a:bodyPr/>
          <a:lstStyle/>
          <a:p>
            <a:pPr>
              <a:lnSpc>
                <a:spcPct val="100000"/>
              </a:lnSpc>
              <a:spcBef>
                <a:spcPts val="600"/>
              </a:spcBef>
            </a:pPr>
            <a:r>
              <a:rPr lang="ja-JP" altLang="en-US" smtClean="0"/>
              <a:t>集合の</a:t>
            </a:r>
            <a:r>
              <a:rPr lang="ja-JP" altLang="en-US" i="1" u="sng" smtClean="0">
                <a:solidFill>
                  <a:schemeClr val="accent2"/>
                </a:solidFill>
              </a:rPr>
              <a:t>閉包</a:t>
            </a:r>
            <a:endParaRPr lang="en-US" altLang="ja-JP" i="1" u="sng" smtClean="0">
              <a:solidFill>
                <a:schemeClr val="accent2"/>
              </a:solidFill>
            </a:endParaRPr>
          </a:p>
          <a:p>
            <a:pPr lvl="1">
              <a:buNone/>
            </a:pPr>
            <a:r>
              <a:rPr lang="en-US" altLang="ja-JP" smtClean="0"/>
              <a:t>P.</a:t>
            </a:r>
            <a:r>
              <a:rPr lang="ja-JP" altLang="en-US" smtClean="0"/>
              <a:t>２０の  </a:t>
            </a:r>
            <a:r>
              <a:rPr lang="en-US" altLang="ja-JP" smtClean="0"/>
              <a:t>α</a:t>
            </a:r>
            <a:r>
              <a:rPr lang="ja-JP" altLang="en-US" smtClean="0"/>
              <a:t>∈</a:t>
            </a:r>
            <a:r>
              <a:rPr lang="en-US" altLang="ja-JP" smtClean="0"/>
              <a:t>(N∪Σ)</a:t>
            </a:r>
            <a:r>
              <a:rPr lang="ja-JP" altLang="en-US" baseline="30000" smtClean="0"/>
              <a:t>＊</a:t>
            </a:r>
            <a:r>
              <a:rPr lang="ja-JP" altLang="en-US" smtClean="0"/>
              <a:t>   とは、</a:t>
            </a:r>
          </a:p>
          <a:p>
            <a:pPr lvl="1">
              <a:buFont typeface="Wingdings" pitchFamily="2" charset="2"/>
              <a:buNone/>
            </a:pPr>
            <a:r>
              <a:rPr lang="en-US" altLang="ja-JP" smtClean="0"/>
              <a:t>	</a:t>
            </a:r>
          </a:p>
          <a:p>
            <a:pPr lvl="1">
              <a:buFont typeface="Wingdings" pitchFamily="2" charset="2"/>
              <a:buNone/>
            </a:pPr>
            <a:endParaRPr lang="en-US" altLang="ja-JP" smtClean="0"/>
          </a:p>
          <a:p>
            <a:pPr lvl="1">
              <a:buFont typeface="Wingdings" pitchFamily="2" charset="2"/>
              <a:buNone/>
            </a:pPr>
            <a:endParaRPr lang="en-US" altLang="ja-JP" smtClean="0"/>
          </a:p>
          <a:p>
            <a:pPr lvl="1">
              <a:lnSpc>
                <a:spcPct val="150000"/>
              </a:lnSpc>
              <a:buFont typeface="Wingdings" pitchFamily="2" charset="2"/>
              <a:buNone/>
            </a:pPr>
            <a:r>
              <a:rPr lang="ja-JP" altLang="en-US" smtClean="0"/>
              <a:t>という意味である</a:t>
            </a:r>
            <a:endParaRPr lang="en-US" altLang="ja-JP" smtClean="0"/>
          </a:p>
        </p:txBody>
      </p:sp>
      <p:sp>
        <p:nvSpPr>
          <p:cNvPr id="4301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ECF1DF5-F673-4AE2-930E-21835E83860F}" type="slidenum">
              <a:rPr lang="ja-JP" altLang="en-US">
                <a:latin typeface="ＭＳ Ｐゴシック" pitchFamily="50" charset="-128"/>
              </a:rPr>
              <a:pPr algn="r"/>
              <a:t>46</a:t>
            </a:fld>
            <a:endParaRPr lang="en-US" altLang="ja-JP">
              <a:latin typeface="ＭＳ Ｐゴシック" pitchFamily="50" charset="-128"/>
            </a:endParaRPr>
          </a:p>
        </p:txBody>
      </p:sp>
      <p:sp useBgFill="1">
        <p:nvSpPr>
          <p:cNvPr id="43014" name="Rectangle 5"/>
          <p:cNvSpPr>
            <a:spLocks noChangeArrowheads="1"/>
          </p:cNvSpPr>
          <p:nvPr/>
        </p:nvSpPr>
        <p:spPr bwMode="auto">
          <a:xfrm>
            <a:off x="1115616" y="3321480"/>
            <a:ext cx="7560840" cy="2088232"/>
          </a:xfrm>
          <a:prstGeom prst="rect">
            <a:avLst/>
          </a:prstGeom>
          <a:ln w="38100">
            <a:solidFill>
              <a:schemeClr val="accent2"/>
            </a:solidFill>
            <a:miter lim="800000"/>
            <a:headEnd/>
            <a:tailEnd/>
          </a:ln>
        </p:spPr>
        <p:txBody>
          <a:bodyPr wrap="none" tIns="72000" anchor="ctr">
            <a:noAutofit/>
          </a:bodyPr>
          <a:lstStyle/>
          <a:p>
            <a:pPr>
              <a:lnSpc>
                <a:spcPct val="120000"/>
              </a:lnSpc>
            </a:pPr>
            <a:r>
              <a:rPr lang="ja-JP" altLang="en-US" sz="3600"/>
              <a:t> </a:t>
            </a:r>
            <a:r>
              <a:rPr lang="en-US" altLang="ja-JP" sz="3600"/>
              <a:t>α</a:t>
            </a:r>
            <a:r>
              <a:rPr lang="ja-JP" altLang="en-US" sz="3600"/>
              <a:t>は</a:t>
            </a:r>
            <a:r>
              <a:rPr lang="ja-JP" altLang="en-US" sz="3600" smtClean="0"/>
              <a:t>、</a:t>
            </a:r>
            <a:r>
              <a:rPr lang="ja-JP" altLang="en-US" sz="3600" smtClean="0"/>
              <a:t>非終端</a:t>
            </a:r>
            <a:r>
              <a:rPr lang="ja-JP" altLang="en-US" sz="3600" smtClean="0"/>
              <a:t>記号</a:t>
            </a:r>
            <a:r>
              <a:rPr lang="ja-JP" altLang="en-US" sz="3600" smtClean="0"/>
              <a:t>（</a:t>
            </a:r>
            <a:r>
              <a:rPr lang="en-US" altLang="ja-JP" sz="3600" smtClean="0"/>
              <a:t>N</a:t>
            </a:r>
            <a:r>
              <a:rPr lang="ja-JP" altLang="en-US" sz="3600" smtClean="0"/>
              <a:t>の</a:t>
            </a:r>
            <a:r>
              <a:rPr lang="ja-JP" altLang="en-US" sz="3600" smtClean="0"/>
              <a:t>元</a:t>
            </a:r>
            <a:r>
              <a:rPr lang="ja-JP" altLang="en-US" sz="3600" smtClean="0"/>
              <a:t>）や 終端記</a:t>
            </a:r>
            <a:r>
              <a:rPr lang="en-US" altLang="ja-JP" sz="3600" smtClean="0"/>
              <a:t/>
            </a:r>
            <a:br>
              <a:rPr lang="en-US" altLang="ja-JP" sz="3600" smtClean="0"/>
            </a:br>
            <a:r>
              <a:rPr lang="ja-JP" altLang="en-US" sz="3600" smtClean="0"/>
              <a:t> 号</a:t>
            </a:r>
            <a:r>
              <a:rPr lang="ja-JP" altLang="en-US" sz="3600" smtClean="0"/>
              <a:t>（</a:t>
            </a:r>
            <a:r>
              <a:rPr lang="en-US" altLang="ja-JP" sz="3600" smtClean="0"/>
              <a:t>Σ</a:t>
            </a:r>
            <a:r>
              <a:rPr lang="ja-JP" altLang="en-US" sz="3600" smtClean="0"/>
              <a:t>の 元</a:t>
            </a:r>
            <a:r>
              <a:rPr lang="ja-JP" altLang="en-US" sz="3600" smtClean="0"/>
              <a:t>）</a:t>
            </a:r>
            <a:r>
              <a:rPr lang="ja-JP" altLang="en-US" sz="3600" smtClean="0"/>
              <a:t>を </a:t>
            </a:r>
            <a:r>
              <a:rPr lang="ja-JP" altLang="en-US" sz="3600"/>
              <a:t>０個</a:t>
            </a:r>
            <a:r>
              <a:rPr lang="ja-JP" altLang="en-US" sz="3600" smtClean="0"/>
              <a:t>以上</a:t>
            </a:r>
            <a:r>
              <a:rPr lang="ja-JP" altLang="en-US" sz="3600" smtClean="0"/>
              <a:t>並べたもので</a:t>
            </a:r>
            <a:r>
              <a:rPr lang="en-US" altLang="ja-JP" sz="3600" smtClean="0"/>
              <a:t/>
            </a:r>
            <a:br>
              <a:rPr lang="en-US" altLang="ja-JP" sz="3600" smtClean="0"/>
            </a:br>
            <a:r>
              <a:rPr lang="ja-JP" altLang="en-US" sz="3600" smtClean="0"/>
              <a:t> ある</a:t>
            </a:r>
            <a:endParaRPr lang="en-US" altLang="ja-JP" sz="3600" smtClean="0"/>
          </a:p>
        </p:txBody>
      </p:sp>
      <p:grpSp>
        <p:nvGrpSpPr>
          <p:cNvPr id="2" name="グループ化 6"/>
          <p:cNvGrpSpPr/>
          <p:nvPr/>
        </p:nvGrpSpPr>
        <p:grpSpPr>
          <a:xfrm>
            <a:off x="0" y="0"/>
            <a:ext cx="9144000" cy="6858000"/>
            <a:chOff x="0" y="0"/>
            <a:chExt cx="9144000" cy="6858000"/>
          </a:xfrm>
        </p:grpSpPr>
        <p:sp>
          <p:nvSpPr>
            <p:cNvPr id="8" name="正方形/長方形 7"/>
            <p:cNvSpPr/>
            <p:nvPr/>
          </p:nvSpPr>
          <p:spPr bwMode="auto">
            <a:xfrm>
              <a:off x="0" y="0"/>
              <a:ext cx="9144000" cy="188640"/>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正方形/長方形 8"/>
            <p:cNvSpPr/>
            <p:nvPr/>
          </p:nvSpPr>
          <p:spPr bwMode="auto">
            <a:xfrm>
              <a:off x="0" y="6669360"/>
              <a:ext cx="9144000" cy="188640"/>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p:spPr>
        <p:txBody>
          <a:bodyPr/>
          <a:lstStyle/>
          <a:p>
            <a:r>
              <a:rPr lang="en-US" altLang="ja-JP" smtClean="0">
                <a:effectLst/>
              </a:rPr>
              <a:t>【</a:t>
            </a:r>
            <a:r>
              <a:rPr lang="ja-JP" altLang="en-US" smtClean="0">
                <a:effectLst/>
              </a:rPr>
              <a:t>参考３</a:t>
            </a:r>
            <a:r>
              <a:rPr lang="en-US" altLang="ja-JP" smtClean="0">
                <a:effectLst/>
              </a:rPr>
              <a:t>】 </a:t>
            </a:r>
            <a:r>
              <a:rPr lang="ja-JP" altLang="en-US" smtClean="0">
                <a:effectLst/>
              </a:rPr>
              <a:t>反射的推移閉包</a:t>
            </a:r>
          </a:p>
        </p:txBody>
      </p:sp>
      <p:sp>
        <p:nvSpPr>
          <p:cNvPr id="47107" name="Rectangle 3"/>
          <p:cNvSpPr>
            <a:spLocks noGrp="1" noChangeArrowheads="1"/>
          </p:cNvSpPr>
          <p:nvPr>
            <p:ph type="body" idx="1"/>
          </p:nvPr>
        </p:nvSpPr>
        <p:spPr>
          <a:xfrm>
            <a:off x="682625" y="1981201"/>
            <a:ext cx="7772400" cy="727720"/>
          </a:xfrm>
        </p:spPr>
        <p:txBody>
          <a:bodyPr/>
          <a:lstStyle/>
          <a:p>
            <a:r>
              <a:rPr lang="ja-JP" altLang="en-US" smtClean="0"/>
              <a:t>導出の</a:t>
            </a:r>
            <a:r>
              <a:rPr lang="ja-JP" altLang="en-US" i="1" u="sng" smtClean="0">
                <a:solidFill>
                  <a:schemeClr val="accent2"/>
                </a:solidFill>
              </a:rPr>
              <a:t>反射的推移閉包</a:t>
            </a:r>
            <a:endParaRPr lang="ja-JP" altLang="en-US" smtClean="0"/>
          </a:p>
        </p:txBody>
      </p:sp>
      <p:sp useBgFill="1">
        <p:nvSpPr>
          <p:cNvPr id="47108" name="Text Box 4"/>
          <p:cNvSpPr txBox="1">
            <a:spLocks noChangeArrowheads="1"/>
          </p:cNvSpPr>
          <p:nvPr/>
        </p:nvSpPr>
        <p:spPr bwMode="auto">
          <a:xfrm>
            <a:off x="1259284" y="2920355"/>
            <a:ext cx="6769100" cy="1228725"/>
          </a:xfrm>
          <a:prstGeom prst="rect">
            <a:avLst/>
          </a:prstGeom>
          <a:ln w="38100">
            <a:solidFill>
              <a:schemeClr val="accent2"/>
            </a:solidFill>
            <a:miter lim="800000"/>
            <a:headEnd/>
            <a:tailEnd/>
          </a:ln>
        </p:spPr>
        <p:txBody>
          <a:bodyPr>
            <a:spAutoFit/>
          </a:bodyPr>
          <a:lstStyle/>
          <a:p>
            <a:pPr>
              <a:spcBef>
                <a:spcPct val="50000"/>
              </a:spcBef>
            </a:pPr>
            <a:r>
              <a:rPr lang="en-US" altLang="ja-JP" sz="3600" smtClean="0"/>
              <a:t>P.23</a:t>
            </a:r>
            <a:r>
              <a:rPr lang="ja-JP" altLang="en-US" sz="3600" smtClean="0"/>
              <a:t>の </a:t>
            </a:r>
            <a:r>
              <a:rPr lang="ja-JP" altLang="en-US" sz="3600"/>
              <a:t>⇒</a:t>
            </a:r>
            <a:r>
              <a:rPr lang="ja-JP" altLang="en-US" sz="3600" baseline="30000"/>
              <a:t>＊</a:t>
            </a:r>
            <a:r>
              <a:rPr lang="ja-JP" altLang="en-US" sz="3600"/>
              <a:t> は 関係 ⇒ （導出）の反射的推移閉包である</a:t>
            </a:r>
          </a:p>
        </p:txBody>
      </p:sp>
      <p:sp>
        <p:nvSpPr>
          <p:cNvPr id="4710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B2FD264-2837-45A6-9315-70EFF33CA3CE}" type="slidenum">
              <a:rPr lang="ja-JP" altLang="en-US">
                <a:latin typeface="ＭＳ Ｐゴシック" pitchFamily="50" charset="-128"/>
              </a:rPr>
              <a:pPr algn="r"/>
              <a:t>47</a:t>
            </a:fld>
            <a:endParaRPr lang="en-US" altLang="ja-JP">
              <a:latin typeface="ＭＳ Ｐゴシック" pitchFamily="50" charset="-128"/>
            </a:endParaRPr>
          </a:p>
        </p:txBody>
      </p:sp>
      <p:sp>
        <p:nvSpPr>
          <p:cNvPr id="47111" name="Text Box 7"/>
          <p:cNvSpPr txBox="1">
            <a:spLocks noChangeArrowheads="1"/>
          </p:cNvSpPr>
          <p:nvPr/>
        </p:nvSpPr>
        <p:spPr bwMode="auto">
          <a:xfrm>
            <a:off x="1187450" y="4304060"/>
            <a:ext cx="7200900" cy="1754326"/>
          </a:xfrm>
          <a:prstGeom prst="rect">
            <a:avLst/>
          </a:prstGeom>
          <a:noFill/>
          <a:ln w="9525">
            <a:noFill/>
            <a:miter lim="800000"/>
            <a:headEnd/>
            <a:tailEnd/>
          </a:ln>
        </p:spPr>
        <p:txBody>
          <a:bodyPr>
            <a:spAutoFit/>
          </a:bodyPr>
          <a:lstStyle/>
          <a:p>
            <a:pPr>
              <a:spcBef>
                <a:spcPct val="50000"/>
              </a:spcBef>
            </a:pPr>
            <a:r>
              <a:rPr lang="en-US" altLang="ja-JP" sz="3600"/>
              <a:t>A </a:t>
            </a:r>
            <a:r>
              <a:rPr lang="ja-JP" altLang="en-US" sz="3600"/>
              <a:t>⇒</a:t>
            </a:r>
            <a:r>
              <a:rPr lang="ja-JP" altLang="en-US" sz="3600" baseline="30000" smtClean="0"/>
              <a:t>＊</a:t>
            </a:r>
            <a:r>
              <a:rPr lang="ja-JP" altLang="en-US" sz="3600" smtClean="0"/>
              <a:t> </a:t>
            </a:r>
            <a:r>
              <a:rPr lang="en-US" altLang="ja-JP" sz="3600" smtClean="0"/>
              <a:t>α </a:t>
            </a:r>
            <a:r>
              <a:rPr lang="ja-JP" altLang="en-US" sz="3600"/>
              <a:t>とは、「</a:t>
            </a:r>
            <a:r>
              <a:rPr lang="en-US" altLang="ja-JP" sz="3600"/>
              <a:t>A</a:t>
            </a:r>
            <a:r>
              <a:rPr lang="ja-JP" altLang="en-US" sz="3600"/>
              <a:t>から０回以上の導出を繰り返せば、</a:t>
            </a:r>
            <a:r>
              <a:rPr lang="en-US" altLang="ja-JP" sz="3600"/>
              <a:t>α</a:t>
            </a:r>
            <a:r>
              <a:rPr lang="ja-JP" altLang="en-US" sz="3600" smtClean="0"/>
              <a:t>にたどり着く」 と</a:t>
            </a:r>
            <a:r>
              <a:rPr lang="ja-JP" altLang="en-US" sz="3600"/>
              <a:t>いうことを表している</a:t>
            </a:r>
          </a:p>
        </p:txBody>
      </p:sp>
      <p:grpSp>
        <p:nvGrpSpPr>
          <p:cNvPr id="2" name="グループ化 7"/>
          <p:cNvGrpSpPr/>
          <p:nvPr/>
        </p:nvGrpSpPr>
        <p:grpSpPr>
          <a:xfrm>
            <a:off x="0" y="0"/>
            <a:ext cx="9144000" cy="6858000"/>
            <a:chOff x="0" y="0"/>
            <a:chExt cx="9144000" cy="6858000"/>
          </a:xfrm>
        </p:grpSpPr>
        <p:sp>
          <p:nvSpPr>
            <p:cNvPr id="9" name="正方形/長方形 8"/>
            <p:cNvSpPr/>
            <p:nvPr/>
          </p:nvSpPr>
          <p:spPr bwMode="auto">
            <a:xfrm>
              <a:off x="0" y="0"/>
              <a:ext cx="9144000" cy="188640"/>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 name="正方形/長方形 9"/>
            <p:cNvSpPr/>
            <p:nvPr/>
          </p:nvSpPr>
          <p:spPr bwMode="auto">
            <a:xfrm>
              <a:off x="0" y="6669360"/>
              <a:ext cx="9144000" cy="188640"/>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p:cNvSpPr>
          <p:nvPr/>
        </p:nvSpPr>
        <p:spPr bwMode="auto">
          <a:xfrm>
            <a:off x="571500" y="2714625"/>
            <a:ext cx="7786688" cy="1143000"/>
          </a:xfrm>
          <a:prstGeom prst="rect">
            <a:avLst/>
          </a:prstGeom>
          <a:noFill/>
          <a:ln w="9525">
            <a:noFill/>
            <a:miter lim="800000"/>
            <a:headEnd/>
            <a:tailEnd/>
          </a:ln>
        </p:spPr>
        <p:txBody>
          <a:bodyPr lIns="92075" tIns="46038" rIns="92075" bIns="46038" anchor="ctr"/>
          <a:lstStyle/>
          <a:p>
            <a:pPr algn="ctr">
              <a:defRPr/>
            </a:pPr>
            <a:r>
              <a:rPr lang="ja-JP" altLang="en-US" sz="4800">
                <a:solidFill>
                  <a:schemeClr val="tx2"/>
                </a:solidFill>
                <a:effectLst>
                  <a:outerShdw blurRad="38100" dist="38100" dir="2700000" algn="tl">
                    <a:srgbClr val="000000"/>
                  </a:outerShdw>
                </a:effectLst>
              </a:rPr>
              <a:t>お疲れ様でした</a:t>
            </a:r>
          </a:p>
        </p:txBody>
      </p:sp>
      <p:pic>
        <p:nvPicPr>
          <p:cNvPr id="48131" name="Picture 3" descr="C:\Users\mizuno\AppData\Local\Microsoft\Windows\Temporary Internet Files\Content.IE5\MHQBHBG4\MCj02788040000[1].wmf"/>
          <p:cNvPicPr>
            <a:picLocks noChangeAspect="1" noChangeArrowheads="1"/>
          </p:cNvPicPr>
          <p:nvPr/>
        </p:nvPicPr>
        <p:blipFill>
          <a:blip r:embed="rId2" cstate="print"/>
          <a:srcRect/>
          <a:stretch>
            <a:fillRect/>
          </a:stretch>
        </p:blipFill>
        <p:spPr bwMode="auto">
          <a:xfrm>
            <a:off x="6286500" y="4143375"/>
            <a:ext cx="1677988" cy="2239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a:lstStyle/>
          <a:p>
            <a:r>
              <a:rPr lang="ja-JP" altLang="en-US" dirty="0" smtClean="0">
                <a:effectLst/>
              </a:rPr>
              <a:t>１</a:t>
            </a:r>
            <a:r>
              <a:rPr lang="en-US" altLang="ja-JP" dirty="0" smtClean="0">
                <a:effectLst/>
              </a:rPr>
              <a:t>. </a:t>
            </a:r>
            <a:r>
              <a:rPr lang="ja-JP" altLang="en-US" dirty="0" smtClean="0">
                <a:effectLst/>
              </a:rPr>
              <a:t>プログラミング言語の構文</a:t>
            </a:r>
          </a:p>
        </p:txBody>
      </p:sp>
      <p:sp>
        <p:nvSpPr>
          <p:cNvPr id="7171" name="Rectangle 3"/>
          <p:cNvSpPr>
            <a:spLocks noGrp="1" noChangeArrowheads="1"/>
          </p:cNvSpPr>
          <p:nvPr>
            <p:ph type="body" idx="1"/>
          </p:nvPr>
        </p:nvSpPr>
        <p:spPr>
          <a:xfrm>
            <a:off x="682625" y="1981200"/>
            <a:ext cx="7772400" cy="4687888"/>
          </a:xfrm>
        </p:spPr>
        <p:txBody>
          <a:bodyPr/>
          <a:lstStyle/>
          <a:p>
            <a:pPr lvl="1"/>
            <a:r>
              <a:rPr lang="ja-JP" altLang="en-US" dirty="0" smtClean="0">
                <a:latin typeface="ＭＳ ゴシック" pitchFamily="49" charset="-128"/>
                <a:ea typeface="ＭＳ ゴシック" pitchFamily="49" charset="-128"/>
              </a:rPr>
              <a:t>例：</a:t>
            </a:r>
            <a:r>
              <a:rPr lang="en-US" altLang="ja-JP" dirty="0" smtClean="0">
                <a:latin typeface="ＭＳ ゴシック" pitchFamily="49" charset="-128"/>
                <a:ea typeface="ＭＳ ゴシック" pitchFamily="49" charset="-128"/>
              </a:rPr>
              <a:t>if</a:t>
            </a:r>
            <a:r>
              <a:rPr lang="ja-JP" altLang="en-US" dirty="0" smtClean="0">
                <a:latin typeface="ＭＳ ゴシック" pitchFamily="49" charset="-128"/>
                <a:ea typeface="ＭＳ ゴシック" pitchFamily="49" charset="-128"/>
              </a:rPr>
              <a:t>文 </a:t>
            </a:r>
          </a:p>
          <a:p>
            <a:pPr lvl="2"/>
            <a:r>
              <a:rPr lang="ja-JP" altLang="en-US" sz="3600" dirty="0" smtClean="0">
                <a:latin typeface="ＭＳ ゴシック" pitchFamily="49" charset="-128"/>
                <a:ea typeface="ＭＳ ゴシック" pitchFamily="49" charset="-128"/>
              </a:rPr>
              <a:t>構文：</a:t>
            </a:r>
            <a:r>
              <a:rPr lang="en-US" altLang="ja-JP" sz="3600" b="1" dirty="0" smtClean="0">
                <a:latin typeface="ＭＳ ゴシック" pitchFamily="49" charset="-128"/>
                <a:ea typeface="ＭＳ ゴシック" pitchFamily="49" charset="-128"/>
              </a:rPr>
              <a:t>if</a:t>
            </a:r>
            <a:r>
              <a:rPr lang="en-US" altLang="ja-JP" sz="3600" dirty="0" smtClean="0">
                <a:latin typeface="ＭＳ ゴシック" pitchFamily="49" charset="-128"/>
                <a:ea typeface="ＭＳ ゴシック" pitchFamily="49" charset="-128"/>
              </a:rPr>
              <a:t> (</a:t>
            </a:r>
            <a:r>
              <a:rPr lang="en-US" altLang="ja-JP" sz="3600" i="1" dirty="0" err="1" smtClean="0">
                <a:latin typeface="ＭＳ ゴシック" pitchFamily="49" charset="-128"/>
                <a:ea typeface="ＭＳ ゴシック" pitchFamily="49" charset="-128"/>
              </a:rPr>
              <a:t>expr</a:t>
            </a:r>
            <a:r>
              <a:rPr lang="en-US" altLang="ja-JP" sz="3600" smtClean="0">
                <a:latin typeface="ＭＳ ゴシック" pitchFamily="49" charset="-128"/>
                <a:ea typeface="ＭＳ ゴシック" pitchFamily="49" charset="-128"/>
              </a:rPr>
              <a:t>) </a:t>
            </a:r>
            <a:r>
              <a:rPr lang="en-US" altLang="ja-JP" sz="3600" i="1" smtClean="0">
                <a:latin typeface="ＭＳ ゴシック" pitchFamily="49" charset="-128"/>
                <a:ea typeface="ＭＳ ゴシック" pitchFamily="49" charset="-128"/>
              </a:rPr>
              <a:t>s</a:t>
            </a:r>
            <a:r>
              <a:rPr lang="en-US" altLang="ja-JP" sz="3600" i="1" baseline="-25000" smtClean="0">
                <a:latin typeface="ＭＳ ゴシック" pitchFamily="49" charset="-128"/>
                <a:ea typeface="ＭＳ ゴシック" pitchFamily="49" charset="-128"/>
              </a:rPr>
              <a:t>1</a:t>
            </a:r>
            <a:r>
              <a:rPr lang="en-US" altLang="ja-JP" sz="3600" smtClean="0">
                <a:latin typeface="ＭＳ ゴシック" pitchFamily="49" charset="-128"/>
                <a:ea typeface="ＭＳ ゴシック" pitchFamily="49" charset="-128"/>
              </a:rPr>
              <a:t> </a:t>
            </a:r>
            <a:r>
              <a:rPr lang="en-US" altLang="ja-JP" sz="3600" b="1" smtClean="0">
                <a:latin typeface="ＭＳ ゴシック" pitchFamily="49" charset="-128"/>
                <a:ea typeface="ＭＳ ゴシック" pitchFamily="49" charset="-128"/>
              </a:rPr>
              <a:t>else</a:t>
            </a:r>
            <a:r>
              <a:rPr lang="en-US" altLang="ja-JP" sz="3600" smtClean="0">
                <a:latin typeface="ＭＳ ゴシック" pitchFamily="49" charset="-128"/>
                <a:ea typeface="ＭＳ ゴシック" pitchFamily="49" charset="-128"/>
              </a:rPr>
              <a:t> </a:t>
            </a:r>
            <a:r>
              <a:rPr lang="en-US" altLang="ja-JP" sz="3600" i="1" smtClean="0">
                <a:latin typeface="ＭＳ ゴシック" pitchFamily="49" charset="-128"/>
                <a:ea typeface="ＭＳ ゴシック" pitchFamily="49" charset="-128"/>
              </a:rPr>
              <a:t>s</a:t>
            </a:r>
            <a:r>
              <a:rPr lang="en-US" altLang="ja-JP" sz="3600" i="1" baseline="-25000" smtClean="0">
                <a:latin typeface="ＭＳ ゴシック" pitchFamily="49" charset="-128"/>
                <a:ea typeface="ＭＳ ゴシック" pitchFamily="49" charset="-128"/>
              </a:rPr>
              <a:t>2</a:t>
            </a:r>
          </a:p>
          <a:p>
            <a:pPr lvl="2"/>
            <a:r>
              <a:rPr lang="ja-JP" altLang="en-US" sz="3600" smtClean="0">
                <a:latin typeface="ＭＳ ゴシック" pitchFamily="49" charset="-128"/>
                <a:ea typeface="ＭＳ ゴシック" pitchFamily="49" charset="-128"/>
              </a:rPr>
              <a:t>制約：</a:t>
            </a:r>
            <a:r>
              <a:rPr lang="en-US" altLang="ja-JP" sz="3600" i="1" smtClean="0">
                <a:latin typeface="ＭＳ ゴシック" pitchFamily="49" charset="-128"/>
                <a:ea typeface="ＭＳ ゴシック" pitchFamily="49" charset="-128"/>
              </a:rPr>
              <a:t>expr</a:t>
            </a:r>
            <a:r>
              <a:rPr lang="ja-JP" altLang="en-US" sz="3600" smtClean="0">
                <a:latin typeface="ＭＳ ゴシック" pitchFamily="49" charset="-128"/>
                <a:ea typeface="ＭＳ ゴシック" pitchFamily="49" charset="-128"/>
              </a:rPr>
              <a:t>は真偽値を表す式</a:t>
            </a:r>
          </a:p>
          <a:p>
            <a:pPr lvl="2"/>
            <a:r>
              <a:rPr lang="ja-JP" altLang="en-US" sz="3600" smtClean="0">
                <a:latin typeface="ＭＳ ゴシック" pitchFamily="49" charset="-128"/>
                <a:ea typeface="ＭＳ ゴシック" pitchFamily="49" charset="-128"/>
              </a:rPr>
              <a:t>意味：</a:t>
            </a:r>
            <a:r>
              <a:rPr lang="en-US" altLang="ja-JP" sz="3600" i="1" smtClean="0">
                <a:latin typeface="ＭＳ ゴシック" pitchFamily="49" charset="-128"/>
                <a:ea typeface="ＭＳ ゴシック" pitchFamily="49" charset="-128"/>
              </a:rPr>
              <a:t>expr</a:t>
            </a:r>
            <a:r>
              <a:rPr lang="ja-JP" altLang="en-US" sz="3600" smtClean="0">
                <a:latin typeface="ＭＳ ゴシック" pitchFamily="49" charset="-128"/>
                <a:ea typeface="ＭＳ ゴシック" pitchFamily="49" charset="-128"/>
              </a:rPr>
              <a:t>を計算し、その値</a:t>
            </a:r>
            <a:br>
              <a:rPr lang="ja-JP" altLang="en-US" sz="3600" smtClean="0">
                <a:latin typeface="ＭＳ ゴシック" pitchFamily="49" charset="-128"/>
                <a:ea typeface="ＭＳ ゴシック" pitchFamily="49" charset="-128"/>
              </a:rPr>
            </a:br>
            <a:r>
              <a:rPr lang="ja-JP" altLang="en-US" sz="3600" smtClean="0">
                <a:latin typeface="ＭＳ ゴシック" pitchFamily="49" charset="-128"/>
                <a:ea typeface="ＭＳ ゴシック" pitchFamily="49" charset="-128"/>
              </a:rPr>
              <a:t>      が真なら</a:t>
            </a:r>
            <a:r>
              <a:rPr lang="en-US" altLang="ja-JP" sz="3600" i="1" smtClean="0">
                <a:latin typeface="ＭＳ ゴシック" pitchFamily="49" charset="-128"/>
                <a:ea typeface="ＭＳ ゴシック" pitchFamily="49" charset="-128"/>
              </a:rPr>
              <a:t>s</a:t>
            </a:r>
            <a:r>
              <a:rPr lang="en-US" altLang="ja-JP" sz="3600" i="1" baseline="-25000" smtClean="0">
                <a:latin typeface="ＭＳ ゴシック" pitchFamily="49" charset="-128"/>
                <a:ea typeface="ＭＳ ゴシック" pitchFamily="49" charset="-128"/>
              </a:rPr>
              <a:t>1</a:t>
            </a:r>
            <a:r>
              <a:rPr lang="ja-JP" altLang="en-US" sz="3600" smtClean="0">
                <a:latin typeface="ＭＳ ゴシック" pitchFamily="49" charset="-128"/>
                <a:ea typeface="ＭＳ ゴシック" pitchFamily="49" charset="-128"/>
              </a:rPr>
              <a:t>を，偽なら</a:t>
            </a:r>
            <a:r>
              <a:rPr lang="en-US" altLang="ja-JP" sz="3600" i="1" smtClean="0">
                <a:latin typeface="ＭＳ ゴシック" pitchFamily="49" charset="-128"/>
                <a:ea typeface="ＭＳ ゴシック" pitchFamily="49" charset="-128"/>
              </a:rPr>
              <a:t>s</a:t>
            </a:r>
            <a:r>
              <a:rPr lang="en-US" altLang="ja-JP" sz="3600" i="1" baseline="-25000" smtClean="0">
                <a:latin typeface="ＭＳ ゴシック" pitchFamily="49" charset="-128"/>
                <a:ea typeface="ＭＳ ゴシック" pitchFamily="49" charset="-128"/>
              </a:rPr>
              <a:t>2</a:t>
            </a:r>
            <a:r>
              <a:rPr lang="en-US" altLang="ja-JP" sz="3600" baseline="-25000" smtClean="0">
                <a:latin typeface="ＭＳ ゴシック" pitchFamily="49" charset="-128"/>
                <a:ea typeface="ＭＳ ゴシック" pitchFamily="49" charset="-128"/>
              </a:rPr>
              <a:t/>
            </a:r>
            <a:br>
              <a:rPr lang="en-US" altLang="ja-JP" sz="3600" baseline="-25000" smtClean="0">
                <a:latin typeface="ＭＳ ゴシック" pitchFamily="49" charset="-128"/>
                <a:ea typeface="ＭＳ ゴシック" pitchFamily="49" charset="-128"/>
              </a:rPr>
            </a:br>
            <a:r>
              <a:rPr lang="en-US" altLang="ja-JP" sz="3600" baseline="-25000" smtClean="0">
                <a:latin typeface="ＭＳ ゴシック" pitchFamily="49" charset="-128"/>
                <a:ea typeface="ＭＳ ゴシック" pitchFamily="49" charset="-128"/>
              </a:rPr>
              <a:t>         </a:t>
            </a:r>
            <a:r>
              <a:rPr lang="ja-JP" altLang="en-US" sz="3600" smtClean="0">
                <a:latin typeface="ＭＳ ゴシック" pitchFamily="49" charset="-128"/>
                <a:ea typeface="ＭＳ ゴシック" pitchFamily="49" charset="-128"/>
              </a:rPr>
              <a:t>を実行する</a:t>
            </a:r>
          </a:p>
          <a:p>
            <a:pPr lvl="1"/>
            <a:r>
              <a:rPr lang="ja-JP" altLang="en-US" smtClean="0"/>
              <a:t>文法：構文＋制約</a:t>
            </a:r>
          </a:p>
        </p:txBody>
      </p:sp>
      <p:sp>
        <p:nvSpPr>
          <p:cNvPr id="717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F61D846-9A0F-4F65-A1E1-6B7209EF6F4D}" type="slidenum">
              <a:rPr lang="ja-JP" altLang="en-US">
                <a:latin typeface="ＭＳ Ｐゴシック" pitchFamily="50" charset="-128"/>
              </a:rPr>
              <a:pPr algn="r"/>
              <a:t>5</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 ＢＮＦ</a:t>
            </a:r>
          </a:p>
        </p:txBody>
      </p:sp>
      <p:sp>
        <p:nvSpPr>
          <p:cNvPr id="8195" name="Rectangle 3"/>
          <p:cNvSpPr>
            <a:spLocks noGrp="1" noChangeArrowheads="1"/>
          </p:cNvSpPr>
          <p:nvPr>
            <p:ph type="body" idx="1"/>
          </p:nvPr>
        </p:nvSpPr>
        <p:spPr>
          <a:xfrm>
            <a:off x="682625" y="1916113"/>
            <a:ext cx="7772400" cy="4687887"/>
          </a:xfrm>
        </p:spPr>
        <p:txBody>
          <a:bodyPr/>
          <a:lstStyle/>
          <a:p>
            <a:pPr>
              <a:lnSpc>
                <a:spcPct val="100000"/>
              </a:lnSpc>
            </a:pPr>
            <a:r>
              <a:rPr lang="ja-JP" altLang="en-US" i="1" u="sng" smtClean="0">
                <a:solidFill>
                  <a:schemeClr val="accent2"/>
                </a:solidFill>
              </a:rPr>
              <a:t>ＢＮＦ</a:t>
            </a:r>
            <a:r>
              <a:rPr lang="ja-JP" altLang="en-US" smtClean="0"/>
              <a:t> </a:t>
            </a:r>
            <a:r>
              <a:rPr lang="en-US" altLang="ja-JP" smtClean="0"/>
              <a:t>(Backus Naur form) </a:t>
            </a:r>
            <a:r>
              <a:rPr lang="ja-JP" altLang="en-US" smtClean="0"/>
              <a:t>とは</a:t>
            </a:r>
          </a:p>
          <a:p>
            <a:pPr lvl="1"/>
            <a:r>
              <a:rPr lang="ja-JP" altLang="en-US" smtClean="0"/>
              <a:t>構文を記述するための表記法</a:t>
            </a:r>
          </a:p>
          <a:p>
            <a:pPr lvl="1"/>
            <a:r>
              <a:rPr lang="en-US" altLang="ja-JP" smtClean="0"/>
              <a:t>1959 </a:t>
            </a:r>
            <a:r>
              <a:rPr lang="ja-JP" altLang="en-US" smtClean="0"/>
              <a:t>バッカス</a:t>
            </a:r>
            <a:r>
              <a:rPr lang="en-US" altLang="ja-JP" smtClean="0"/>
              <a:t>(John Backus)</a:t>
            </a:r>
            <a:r>
              <a:rPr lang="ja-JP" altLang="en-US" smtClean="0"/>
              <a:t>が考案、ナウア</a:t>
            </a:r>
            <a:r>
              <a:rPr lang="en-US" altLang="ja-JP" smtClean="0"/>
              <a:t>(Peter Naur)</a:t>
            </a:r>
            <a:r>
              <a:rPr lang="ja-JP" altLang="en-US" smtClean="0"/>
              <a:t>が改良し</a:t>
            </a:r>
            <a:r>
              <a:rPr lang="ja-JP" altLang="en-US" smtClean="0">
                <a:latin typeface="+mj-lt"/>
              </a:rPr>
              <a:t>て</a:t>
            </a:r>
            <a:r>
              <a:rPr lang="en-US" altLang="ja-JP" smtClean="0">
                <a:latin typeface="+mj-lt"/>
              </a:rPr>
              <a:t>Algol</a:t>
            </a:r>
            <a:r>
              <a:rPr lang="en-US" altLang="ja-JP" smtClean="0"/>
              <a:t> </a:t>
            </a:r>
            <a:r>
              <a:rPr lang="ja-JP" altLang="en-US" smtClean="0"/>
              <a:t>の定義に採用</a:t>
            </a:r>
            <a:r>
              <a:rPr lang="ja-JP" altLang="en-US" sz="3200" smtClean="0"/>
              <a:t>	  </a:t>
            </a:r>
            <a:endParaRPr lang="en-US" altLang="ja-JP" sz="3200" smtClean="0"/>
          </a:p>
          <a:p>
            <a:pPr lvl="1"/>
            <a:r>
              <a:rPr lang="ja-JP" altLang="en-US" smtClean="0"/>
              <a:t>文脈自由文法（後述）と同じ記述能力  （表記法が違うだけ）</a:t>
            </a:r>
          </a:p>
        </p:txBody>
      </p:sp>
      <p:sp>
        <p:nvSpPr>
          <p:cNvPr id="819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E23CCCA-4D11-4B5F-87A0-06D76ACF043D}" type="slidenum">
              <a:rPr lang="ja-JP" altLang="en-US">
                <a:latin typeface="ＭＳ Ｐゴシック" pitchFamily="50" charset="-128"/>
              </a:rPr>
              <a:pPr algn="r"/>
              <a:t>6</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 ＢＮＦ</a:t>
            </a:r>
          </a:p>
        </p:txBody>
      </p:sp>
      <p:sp>
        <p:nvSpPr>
          <p:cNvPr id="9219" name="Rectangle 3"/>
          <p:cNvSpPr>
            <a:spLocks noGrp="1" noChangeArrowheads="1"/>
          </p:cNvSpPr>
          <p:nvPr>
            <p:ph type="body" idx="1"/>
          </p:nvPr>
        </p:nvSpPr>
        <p:spPr>
          <a:xfrm>
            <a:off x="682625" y="1981200"/>
            <a:ext cx="7772400" cy="1663700"/>
          </a:xfrm>
        </p:spPr>
        <p:txBody>
          <a:bodyPr/>
          <a:lstStyle/>
          <a:p>
            <a:pPr>
              <a:lnSpc>
                <a:spcPct val="100000"/>
              </a:lnSpc>
            </a:pPr>
            <a:r>
              <a:rPr lang="en-US" altLang="ja-JP" smtClean="0"/>
              <a:t>BNF</a:t>
            </a:r>
            <a:r>
              <a:rPr lang="ja-JP" altLang="en-US" smtClean="0"/>
              <a:t>は、構文を定義するだけ</a:t>
            </a:r>
          </a:p>
          <a:p>
            <a:pPr lvl="1"/>
            <a:r>
              <a:rPr lang="ja-JP" altLang="en-US" smtClean="0"/>
              <a:t>意味を定義するものではない</a:t>
            </a:r>
          </a:p>
        </p:txBody>
      </p:sp>
      <p:sp>
        <p:nvSpPr>
          <p:cNvPr id="922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8779403-4C84-430C-99D1-B171980A1190}" type="slidenum">
              <a:rPr lang="ja-JP" altLang="en-US">
                <a:latin typeface="ＭＳ Ｐゴシック" pitchFamily="50" charset="-128"/>
              </a:rPr>
              <a:pPr algn="r"/>
              <a:t>7</a:t>
            </a:fld>
            <a:endParaRPr lang="en-US" altLang="ja-JP">
              <a:latin typeface="ＭＳ Ｐゴシック" pitchFamily="50" charset="-128"/>
            </a:endParaRPr>
          </a:p>
        </p:txBody>
      </p:sp>
      <p:pic>
        <p:nvPicPr>
          <p:cNvPr id="9221" name="Picture 5" descr="MCj02510630000[1]"/>
          <p:cNvPicPr>
            <a:picLocks noChangeAspect="1" noChangeArrowheads="1"/>
          </p:cNvPicPr>
          <p:nvPr/>
        </p:nvPicPr>
        <p:blipFill>
          <a:blip r:embed="rId2" cstate="print"/>
          <a:srcRect/>
          <a:stretch>
            <a:fillRect/>
          </a:stretch>
        </p:blipFill>
        <p:spPr bwMode="auto">
          <a:xfrm>
            <a:off x="6443663" y="4652963"/>
            <a:ext cx="1844675" cy="1920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 ＢＮＦ</a:t>
            </a:r>
          </a:p>
        </p:txBody>
      </p:sp>
      <p:sp>
        <p:nvSpPr>
          <p:cNvPr id="10243" name="Rectangle 3"/>
          <p:cNvSpPr>
            <a:spLocks noGrp="1" noChangeArrowheads="1"/>
          </p:cNvSpPr>
          <p:nvPr>
            <p:ph type="body" idx="1"/>
          </p:nvPr>
        </p:nvSpPr>
        <p:spPr>
          <a:xfrm>
            <a:off x="682625" y="1981200"/>
            <a:ext cx="7772400" cy="1303338"/>
          </a:xfrm>
        </p:spPr>
        <p:txBody>
          <a:bodyPr/>
          <a:lstStyle/>
          <a:p>
            <a:r>
              <a:rPr lang="en-US" altLang="ja-JP" smtClean="0"/>
              <a:t>BNF</a:t>
            </a:r>
            <a:r>
              <a:rPr lang="ja-JP" altLang="en-US" smtClean="0"/>
              <a:t>の例 （１）</a:t>
            </a:r>
          </a:p>
          <a:p>
            <a:pPr lvl="1"/>
            <a:r>
              <a:rPr lang="ja-JP" altLang="en-US" smtClean="0"/>
              <a:t>識別子</a:t>
            </a:r>
          </a:p>
        </p:txBody>
      </p:sp>
      <p:sp>
        <p:nvSpPr>
          <p:cNvPr id="1024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FD25D1E-77D1-47E5-AC72-533933EE76D4}" type="slidenum">
              <a:rPr lang="ja-JP" altLang="en-US">
                <a:latin typeface="ＭＳ Ｐゴシック" pitchFamily="50" charset="-128"/>
              </a:rPr>
              <a:pPr algn="r"/>
              <a:t>8</a:t>
            </a:fld>
            <a:endParaRPr lang="en-US" altLang="ja-JP">
              <a:latin typeface="ＭＳ Ｐゴシック" pitchFamily="50" charset="-128"/>
            </a:endParaRPr>
          </a:p>
        </p:txBody>
      </p:sp>
      <p:sp useBgFill="1">
        <p:nvSpPr>
          <p:cNvPr id="10245" name="Text Box 5"/>
          <p:cNvSpPr txBox="1">
            <a:spLocks noChangeArrowheads="1"/>
          </p:cNvSpPr>
          <p:nvPr/>
        </p:nvSpPr>
        <p:spPr bwMode="auto">
          <a:xfrm>
            <a:off x="1476375" y="3332163"/>
            <a:ext cx="7343775" cy="2913062"/>
          </a:xfrm>
          <a:prstGeom prst="rect">
            <a:avLst/>
          </a:prstGeom>
          <a:ln w="38100">
            <a:solidFill>
              <a:schemeClr val="accent2"/>
            </a:solidFill>
            <a:miter lim="800000"/>
            <a:headEnd/>
            <a:tailEnd/>
          </a:ln>
        </p:spPr>
        <p:txBody>
          <a:bodyPr>
            <a:spAutoFit/>
          </a:bodyPr>
          <a:lstStyle/>
          <a:p>
            <a:pPr>
              <a:spcBef>
                <a:spcPct val="50000"/>
              </a:spcBef>
            </a:pPr>
            <a:r>
              <a:rPr lang="en-US" altLang="ja-JP" sz="3200">
                <a:latin typeface="ＭＳ ゴシック" pitchFamily="49" charset="-128"/>
                <a:ea typeface="ＭＳ ゴシック" pitchFamily="49" charset="-128"/>
              </a:rPr>
              <a:t> &lt;letter&gt;::=a|b|c|…|z|A|B|…|X|Y|Z</a:t>
            </a:r>
          </a:p>
          <a:p>
            <a:pPr>
              <a:lnSpc>
                <a:spcPct val="80000"/>
              </a:lnSpc>
              <a:spcBef>
                <a:spcPct val="50000"/>
              </a:spcBef>
            </a:pPr>
            <a:r>
              <a:rPr lang="en-US" altLang="ja-JP" sz="3200">
                <a:latin typeface="ＭＳ ゴシック" pitchFamily="49" charset="-128"/>
                <a:ea typeface="ＭＳ ゴシック" pitchFamily="49" charset="-128"/>
              </a:rPr>
              <a:t> &lt;digit&gt;::=0|1|2|3|4|5|6|7|8|9</a:t>
            </a:r>
          </a:p>
          <a:p>
            <a:pPr>
              <a:lnSpc>
                <a:spcPct val="80000"/>
              </a:lnSpc>
              <a:spcBef>
                <a:spcPct val="50000"/>
              </a:spcBef>
            </a:pPr>
            <a:r>
              <a:rPr lang="en-US" altLang="ja-JP" sz="3200">
                <a:latin typeface="ＭＳ ゴシック" pitchFamily="49" charset="-128"/>
                <a:ea typeface="ＭＳ ゴシック" pitchFamily="49" charset="-128"/>
              </a:rPr>
              <a:t> &lt;identifier&gt;::=&lt;letter&gt;</a:t>
            </a:r>
          </a:p>
          <a:p>
            <a:pPr>
              <a:lnSpc>
                <a:spcPct val="50000"/>
              </a:lnSpc>
              <a:spcBef>
                <a:spcPct val="50000"/>
              </a:spcBef>
            </a:pPr>
            <a:r>
              <a:rPr lang="en-US" altLang="ja-JP" sz="3200">
                <a:latin typeface="ＭＳ ゴシック" pitchFamily="49" charset="-128"/>
                <a:ea typeface="ＭＳ ゴシック" pitchFamily="49" charset="-128"/>
              </a:rPr>
              <a:t>		    |&lt;identifier&gt;&lt;letter&gt;</a:t>
            </a:r>
          </a:p>
          <a:p>
            <a:pPr>
              <a:lnSpc>
                <a:spcPct val="60000"/>
              </a:lnSpc>
              <a:spcBef>
                <a:spcPct val="50000"/>
              </a:spcBef>
            </a:pPr>
            <a:r>
              <a:rPr lang="en-US" altLang="ja-JP" sz="3200">
                <a:latin typeface="ＭＳ ゴシック" pitchFamily="49" charset="-128"/>
                <a:ea typeface="ＭＳ ゴシック" pitchFamily="49" charset="-128"/>
              </a:rPr>
              <a:t>             |&lt;identifier&gt;&lt;digit&gt;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 name="正方形/長方形 4"/>
          <p:cNvSpPr/>
          <p:nvPr/>
        </p:nvSpPr>
        <p:spPr bwMode="auto">
          <a:xfrm>
            <a:off x="1547664" y="2708920"/>
            <a:ext cx="6768752" cy="3168352"/>
          </a:xfrm>
          <a:prstGeom prst="rect">
            <a:avLst/>
          </a:prstGeom>
          <a:ln w="12700" cap="flat" cmpd="sng" algn="ctr">
            <a:no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pPr>
              <a:defRPr/>
            </a:pPr>
            <a:r>
              <a:rPr lang="ja-JP" altLang="en-US" smtClean="0">
                <a:effectLst/>
              </a:rPr>
              <a:t>２</a:t>
            </a:r>
            <a:r>
              <a:rPr lang="en-US" altLang="ja-JP" smtClean="0">
                <a:effectLst/>
              </a:rPr>
              <a:t>.</a:t>
            </a:r>
            <a:r>
              <a:rPr lang="ja-JP" altLang="en-US" smtClean="0">
                <a:effectLst/>
              </a:rPr>
              <a:t> ＢＮＦ</a:t>
            </a:r>
            <a:endParaRPr lang="ja-JP" altLang="en-US"/>
          </a:p>
        </p:txBody>
      </p:sp>
      <p:sp>
        <p:nvSpPr>
          <p:cNvPr id="11267" name="コンテンツ プレースホルダ 2"/>
          <p:cNvSpPr>
            <a:spLocks noGrp="1"/>
          </p:cNvSpPr>
          <p:nvPr>
            <p:ph idx="1"/>
          </p:nvPr>
        </p:nvSpPr>
        <p:spPr>
          <a:xfrm>
            <a:off x="682625" y="1981200"/>
            <a:ext cx="7772400" cy="4616152"/>
          </a:xfrm>
        </p:spPr>
        <p:txBody>
          <a:bodyPr/>
          <a:lstStyle/>
          <a:p>
            <a:pPr lvl="1"/>
            <a:r>
              <a:rPr lang="ja-JP" altLang="en-US" smtClean="0"/>
              <a:t>この例は、</a:t>
            </a:r>
            <a:endParaRPr lang="en-US" altLang="ja-JP" smtClean="0"/>
          </a:p>
          <a:p>
            <a:pPr lvl="2"/>
            <a:r>
              <a:rPr lang="en-US" altLang="ja-JP" sz="3600" smtClean="0"/>
              <a:t>&lt;letter&gt;</a:t>
            </a:r>
            <a:r>
              <a:rPr lang="ja-JP" altLang="en-US" sz="3600" smtClean="0"/>
              <a:t>とは、</a:t>
            </a:r>
            <a:r>
              <a:rPr lang="en-US" altLang="ja-JP" sz="3600" smtClean="0"/>
              <a:t>a</a:t>
            </a:r>
            <a:r>
              <a:rPr lang="ja-JP" altLang="en-US" sz="3600" smtClean="0"/>
              <a:t>～</a:t>
            </a:r>
            <a:r>
              <a:rPr lang="en-US" altLang="ja-JP" sz="3600" smtClean="0"/>
              <a:t>z </a:t>
            </a:r>
            <a:r>
              <a:rPr lang="ja-JP" altLang="en-US" sz="3600" smtClean="0"/>
              <a:t>、</a:t>
            </a:r>
            <a:r>
              <a:rPr lang="en-US" altLang="ja-JP" sz="3600" smtClean="0"/>
              <a:t>A</a:t>
            </a:r>
            <a:r>
              <a:rPr lang="ja-JP" altLang="en-US" sz="3600" smtClean="0"/>
              <a:t>～</a:t>
            </a:r>
            <a:r>
              <a:rPr lang="en-US" altLang="ja-JP" sz="3600" smtClean="0"/>
              <a:t>Z</a:t>
            </a:r>
            <a:r>
              <a:rPr lang="ja-JP" altLang="en-US" sz="3600" smtClean="0"/>
              <a:t>の１字</a:t>
            </a:r>
            <a:endParaRPr lang="en-US" altLang="ja-JP" sz="3600" smtClean="0"/>
          </a:p>
          <a:p>
            <a:pPr lvl="2"/>
            <a:r>
              <a:rPr lang="en-US" altLang="ja-JP" sz="3600" smtClean="0"/>
              <a:t>&lt;digit&gt;</a:t>
            </a:r>
            <a:r>
              <a:rPr lang="ja-JP" altLang="en-US" sz="3600" smtClean="0"/>
              <a:t>とは、</a:t>
            </a:r>
            <a:r>
              <a:rPr lang="en-US" altLang="ja-JP" sz="3600" smtClean="0"/>
              <a:t>0</a:t>
            </a:r>
            <a:r>
              <a:rPr lang="ja-JP" altLang="en-US" sz="3600" smtClean="0"/>
              <a:t>～</a:t>
            </a:r>
            <a:r>
              <a:rPr lang="en-US" altLang="ja-JP" sz="3600" smtClean="0"/>
              <a:t>9</a:t>
            </a:r>
            <a:r>
              <a:rPr lang="ja-JP" altLang="en-US" sz="3600" smtClean="0"/>
              <a:t>の</a:t>
            </a:r>
            <a:r>
              <a:rPr lang="en-US" altLang="ja-JP" sz="3600" smtClean="0"/>
              <a:t>1</a:t>
            </a:r>
            <a:r>
              <a:rPr lang="ja-JP" altLang="en-US" sz="3600" smtClean="0"/>
              <a:t>字</a:t>
            </a:r>
            <a:endParaRPr lang="en-US" altLang="ja-JP" sz="3600" smtClean="0"/>
          </a:p>
          <a:p>
            <a:pPr lvl="2"/>
            <a:r>
              <a:rPr lang="en-US" altLang="ja-JP" sz="3600" smtClean="0"/>
              <a:t>&lt;identifier&gt;</a:t>
            </a:r>
            <a:r>
              <a:rPr lang="ja-JP" altLang="en-US" sz="3600" smtClean="0"/>
              <a:t>とは、</a:t>
            </a:r>
            <a:r>
              <a:rPr lang="en-US" altLang="ja-JP" sz="3600" smtClean="0"/>
              <a:t>&lt;letter&gt; </a:t>
            </a:r>
            <a:r>
              <a:rPr lang="ja-JP" altLang="en-US" sz="3600" smtClean="0"/>
              <a:t>または</a:t>
            </a:r>
            <a:r>
              <a:rPr lang="en-US" altLang="ja-JP" sz="3600" smtClean="0"/>
              <a:t/>
            </a:r>
            <a:br>
              <a:rPr lang="en-US" altLang="ja-JP" sz="3600" smtClean="0"/>
            </a:br>
            <a:r>
              <a:rPr lang="en-US" altLang="ja-JP" sz="3600" smtClean="0"/>
              <a:t>&lt;identifier&gt;</a:t>
            </a:r>
            <a:r>
              <a:rPr lang="ja-JP" altLang="en-US" sz="3600" smtClean="0"/>
              <a:t>の後に</a:t>
            </a:r>
            <a:r>
              <a:rPr lang="en-US" altLang="ja-JP" sz="3600" smtClean="0"/>
              <a:t>&lt;letter&gt;</a:t>
            </a:r>
            <a:r>
              <a:rPr lang="ja-JP" altLang="en-US" sz="3600" smtClean="0"/>
              <a:t>か</a:t>
            </a:r>
            <a:r>
              <a:rPr lang="en-US" altLang="ja-JP" sz="3600" smtClean="0"/>
              <a:t>			     &lt;digit&gt;</a:t>
            </a:r>
            <a:r>
              <a:rPr lang="ja-JP" altLang="en-US" sz="3600" smtClean="0"/>
              <a:t>を続けたもの</a:t>
            </a:r>
            <a:endParaRPr lang="en-US" altLang="ja-JP" sz="3600" smtClean="0"/>
          </a:p>
          <a:p>
            <a:pPr lvl="1">
              <a:buFont typeface="Wingdings" pitchFamily="2" charset="2"/>
              <a:buNone/>
            </a:pPr>
            <a:r>
              <a:rPr lang="en-US" altLang="ja-JP" sz="4000" smtClean="0"/>
              <a:t>	</a:t>
            </a:r>
            <a:r>
              <a:rPr lang="ja-JP" altLang="en-US" sz="4000" smtClean="0"/>
              <a:t>と、定義している</a:t>
            </a:r>
          </a:p>
        </p:txBody>
      </p:sp>
      <p:sp>
        <p:nvSpPr>
          <p:cNvPr id="1126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93C3D19-5D7B-42FD-90DF-BB2ED80FB37C}" type="slidenum">
              <a:rPr lang="ja-JP" altLang="en-US">
                <a:latin typeface="ＭＳ Ｐゴシック" pitchFamily="50" charset="-128"/>
              </a:rPr>
              <a:pPr algn="r"/>
              <a:t>9</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p1">
  <a:themeElements>
    <a:clrScheme name="研修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研修">
      <a:majorFont>
        <a:latin typeface="Arial"/>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accent2"/>
          </a:solidFill>
          <a:prstDash val="solid"/>
          <a:round/>
          <a:headEnd type="none" w="sm" len="sm"/>
          <a:tailEnd type="none" w="sm" len="sm"/>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solidFill>
            <a:schemeClr val="accent2"/>
          </a:solidFill>
          <a:prstDash val="solid"/>
          <a:round/>
          <a:headEnd type="none" w="sm" len="sm"/>
          <a:tailEnd type="none" w="sm" len="sm"/>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研修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研修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研修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研修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研修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2720</TotalTime>
  <Words>1824</Words>
  <Application>Microsoft Office PowerPoint</Application>
  <PresentationFormat>画面に合わせる (4:3)</PresentationFormat>
  <Paragraphs>379</Paragraphs>
  <Slides>48</Slides>
  <Notes>11</Notes>
  <HiddenSlides>0</HiddenSlides>
  <MMClips>0</MMClips>
  <ScaleCrop>false</ScaleCrop>
  <HeadingPairs>
    <vt:vector size="4" baseType="variant">
      <vt:variant>
        <vt:lpstr>テーマ</vt:lpstr>
      </vt:variant>
      <vt:variant>
        <vt:i4>1</vt:i4>
      </vt:variant>
      <vt:variant>
        <vt:lpstr>スライド タイトル</vt:lpstr>
      </vt:variant>
      <vt:variant>
        <vt:i4>48</vt:i4>
      </vt:variant>
    </vt:vector>
  </HeadingPairs>
  <TitlesOfParts>
    <vt:vector size="49" baseType="lpstr">
      <vt:lpstr>cp1</vt:lpstr>
      <vt:lpstr>プログラミング言語論</vt:lpstr>
      <vt:lpstr>目次</vt:lpstr>
      <vt:lpstr>１. プログラミング言語の構文</vt:lpstr>
      <vt:lpstr>１. プログラミング言語の構文</vt:lpstr>
      <vt:lpstr>１. プログラミング言語の構文</vt:lpstr>
      <vt:lpstr>２. ＢＮＦ</vt:lpstr>
      <vt:lpstr>２. ＢＮＦ</vt:lpstr>
      <vt:lpstr>２. ＢＮＦ</vt:lpstr>
      <vt:lpstr>２. ＢＮＦ</vt:lpstr>
      <vt:lpstr>２. ＢＮＦ</vt:lpstr>
      <vt:lpstr>２. ＢＮＦ</vt:lpstr>
      <vt:lpstr>２. ＢＮＦ</vt:lpstr>
      <vt:lpstr>２. ＢＮＦ</vt:lpstr>
      <vt:lpstr>２. ＢＮＦ</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３. 文脈自由文法</vt:lpstr>
      <vt:lpstr>４. 構文図式</vt:lpstr>
      <vt:lpstr>４. 構文図式</vt:lpstr>
      <vt:lpstr>４. 構文図式</vt:lpstr>
      <vt:lpstr>４. 構文図式</vt:lpstr>
      <vt:lpstr>【参考１】　チョムスキー階層</vt:lpstr>
      <vt:lpstr>【参考１】　チョムスキー階層</vt:lpstr>
      <vt:lpstr>【参考２】 閉包</vt:lpstr>
      <vt:lpstr>【参考３】 反射的推移閉包</vt:lpstr>
      <vt:lpstr>スライド 48</vt:lpstr>
    </vt:vector>
  </TitlesOfParts>
  <Company>東洋大学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subject>プログラミング言語の構文</dc:subject>
  <dc:creator>水野嘉明</dc:creator>
  <cp:lastModifiedBy>Mizuno</cp:lastModifiedBy>
  <cp:revision>190</cp:revision>
  <dcterms:created xsi:type="dcterms:W3CDTF">2008-03-12T01:14:58Z</dcterms:created>
  <dcterms:modified xsi:type="dcterms:W3CDTF">2014-08-06T08:27:03Z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Ｃｏｐｙｒｉｇｈｔ">
    <vt:lpwstr>2008-2014 水野嘉明</vt:lpwstr>
  </property>
</Properties>
</file>