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80" r:id="rId3"/>
    <p:sldId id="281" r:id="rId4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4" autoAdjust="0"/>
    <p:restoredTop sz="81607" autoAdjust="0"/>
  </p:normalViewPr>
  <p:slideViewPr>
    <p:cSldViewPr showGuides="1">
      <p:cViewPr varScale="1">
        <p:scale>
          <a:sx n="116" d="100"/>
          <a:sy n="116" d="100"/>
        </p:scale>
        <p:origin x="-1080" y="-10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3504" y="-90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プログラミング言語論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演習３ </a:t>
            </a:r>
            <a:r>
              <a:rPr lang="en-US" altLang="ja-JP" smtClean="0"/>
              <a:t>解答</a:t>
            </a:r>
            <a:r>
              <a:rPr lang="ja-JP" altLang="en-US" smtClean="0"/>
              <a:t>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9208ADB0-E5EF-4D47-A855-A56F173EABD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プログラミング言語論演習３についての補遺プログラミング言語論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演習３ 解答プログラミング言語論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241EED8-7FB4-4028-B7AE-D46B55B2399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ヘッダー プレースホルダ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ja-JP" altLang="en-US"/>
              <a:t>プログラミング言語論演習３についての補遺プログラミング言語論</a:t>
            </a:r>
            <a:endParaRPr lang="en-US" altLang="ja-JP"/>
          </a:p>
        </p:txBody>
      </p:sp>
      <p:sp>
        <p:nvSpPr>
          <p:cNvPr id="11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演習３ 解答プログラミング言語論</a:t>
            </a:r>
          </a:p>
        </p:txBody>
      </p:sp>
      <p:sp>
        <p:nvSpPr>
          <p:cNvPr id="12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D4F0162-32D7-4739-82FA-25B3F6349348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6146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演習３についての補遺プログラミング言語論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6147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defTabSz="990600"/>
            <a:r>
              <a:rPr lang="en-US" altLang="ja-JP" sz="1300">
                <a:latin typeface="Calibri" pitchFamily="34" charset="0"/>
              </a:rPr>
              <a:t>プログラミング言語論</a:t>
            </a:r>
          </a:p>
        </p:txBody>
      </p:sp>
      <p:sp>
        <p:nvSpPr>
          <p:cNvPr id="614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B123B19-E044-4471-A8AC-1D8238860F97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6149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615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DA2D866-9D95-4D0C-BE65-010109A0DE5E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615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53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EBEACC7-E282-404E-AD25-CF64DBABE066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86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E53C8-EB2E-405A-8136-008D8C048A4F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064D4CE-008A-499F-BBA4-579E5C1B80D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B6D27-F561-411E-A518-92FA21536A7A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40D3-39F2-4A5E-8FBD-F350B42AA1B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93CD-D9C9-4B4C-AFD2-CEA20E7819F1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33739-1E1A-47D9-AA7A-F0227A32F2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2CD2-FF9C-4042-B25D-0D892D8C3FF1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B0892-B3B0-4672-9E9F-5770F484170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86EF-C12C-4900-86CF-D350CBD26444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93CC-88BE-4E2E-89CA-1CCF8A4B0FD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D6913-A470-4B6D-89EA-388CEF047425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C3146-0417-40CB-8D56-A0BC58BF95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013FD-5F0F-46DF-9035-BA0AEB0D53F6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2133-FEDD-41E4-B029-31C31B53CB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53C7-66F3-4A68-907A-D6859AE83826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C930-C6C6-4806-BB96-C068F14DE1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5020-FA9D-463C-A936-966D26AAC9E6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D638-0894-4B5E-BDA2-0045DF9767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5E8D-160F-4F12-BB0C-F2855DBEF866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73C26-497E-4490-B6B3-39E4577194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F39E-BA37-4B1C-9379-412D69319F8D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DCF8A-DF6C-48C7-8D86-3D970D7DD6D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5F9B51DE-5E2F-49F4-9A8C-7ADFFD3CB505}" type="datetime1">
              <a:rPr lang="ja-JP" altLang="en-US"/>
              <a:pPr>
                <a:defRPr/>
              </a:pPr>
              <a:t>2014/8/5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2D244F2F-A58F-46B0-AE99-55A4B68C671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931863" y="1071563"/>
            <a:ext cx="72802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684213" y="3614738"/>
            <a:ext cx="7848600" cy="10382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ja-JP" altLang="en-US" sz="5400" u="sng" smtClean="0"/>
              <a:t>演習３ 解答と解説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演習３</a:t>
            </a:r>
            <a:r>
              <a:rPr lang="en-US" altLang="ja-JP" smtClean="0"/>
              <a:t>.</a:t>
            </a:r>
            <a:r>
              <a:rPr lang="ja-JP" altLang="en-US" smtClean="0"/>
              <a:t>１ 解答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844675"/>
            <a:ext cx="7772400" cy="40322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(1) f(x) = 2 * x + 1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f = λx.+ * 2 x 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(2) g(x,y) = a * x * 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g = λx.λy.* * a x 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6375" y="2924175"/>
            <a:ext cx="4824413" cy="7207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47813" y="4868863"/>
            <a:ext cx="5472112" cy="7207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40967" name="AutoShape 7"/>
          <p:cNvSpPr>
            <a:spLocks noChangeArrowheads="1"/>
          </p:cNvSpPr>
          <p:nvPr/>
        </p:nvSpPr>
        <p:spPr bwMode="auto">
          <a:xfrm>
            <a:off x="2771775" y="5949950"/>
            <a:ext cx="5832475" cy="647700"/>
          </a:xfrm>
          <a:prstGeom prst="wedgeRoundRectCallout">
            <a:avLst>
              <a:gd name="adj1" fmla="val -35736"/>
              <a:gd name="adj2" fmla="val -120097"/>
              <a:gd name="adj3" fmla="val 16667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3600">
                <a:latin typeface="ＭＳ Ｐゴシック" pitchFamily="50" charset="-128"/>
              </a:rPr>
              <a:t>"</a:t>
            </a:r>
            <a:r>
              <a:rPr lang="ja-JP" altLang="en-US" sz="3600">
                <a:latin typeface="ＭＳ Ｐゴシック" pitchFamily="50" charset="-128"/>
              </a:rPr>
              <a:t>．</a:t>
            </a:r>
            <a:r>
              <a:rPr lang="en-US" altLang="ja-JP" sz="3600">
                <a:latin typeface="ＭＳ Ｐゴシック" pitchFamily="50" charset="-128"/>
              </a:rPr>
              <a:t>"</a:t>
            </a:r>
            <a:r>
              <a:rPr lang="ja-JP" altLang="en-US" sz="3600">
                <a:latin typeface="ＭＳ Ｐゴシック" pitchFamily="50" charset="-128"/>
              </a:rPr>
              <a:t>（ドット）を忘れないこと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6823CA1-6D49-40F5-9256-844ACBDE1A7F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演習３</a:t>
            </a:r>
            <a:r>
              <a:rPr lang="en-US" altLang="ja-JP" smtClean="0"/>
              <a:t>.</a:t>
            </a:r>
            <a:r>
              <a:rPr lang="ja-JP" altLang="en-US" smtClean="0"/>
              <a:t>２ 解答と解説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4400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 smtClean="0"/>
              <a:t> イ</a:t>
            </a:r>
            <a:endParaRPr kumimoji="1" lang="en-US" altLang="ja-JP" smtClean="0"/>
          </a:p>
          <a:p>
            <a:pPr lvl="1">
              <a:spcBef>
                <a:spcPts val="1200"/>
              </a:spcBef>
            </a:pPr>
            <a:r>
              <a:rPr lang="ja-JP" altLang="en-US" smtClean="0"/>
              <a:t>オブジェクトを作成するためのテンプレート（雛形）が </a:t>
            </a:r>
            <a:r>
              <a:rPr lang="ja-JP" altLang="en-US" i="1" u="sng" smtClean="0">
                <a:solidFill>
                  <a:schemeClr val="accent2"/>
                </a:solidFill>
              </a:rPr>
              <a:t>クラス</a:t>
            </a:r>
            <a:r>
              <a:rPr lang="ja-JP" altLang="en-US" smtClean="0"/>
              <a:t> </a:t>
            </a:r>
            <a:r>
              <a:rPr lang="en-US" altLang="ja-JP" smtClean="0"/>
              <a:t>(class)</a:t>
            </a:r>
            <a:endParaRPr lang="ja-JP" altLang="en-US" smtClean="0"/>
          </a:p>
          <a:p>
            <a:pPr lvl="1"/>
            <a:r>
              <a:rPr lang="ja-JP" altLang="en-US" smtClean="0"/>
              <a:t>クラスから作製されたオブジェクトを、</a:t>
            </a:r>
            <a:r>
              <a:rPr lang="ja-JP" altLang="en-US" i="1" u="sng" smtClean="0">
                <a:solidFill>
                  <a:schemeClr val="accent2"/>
                </a:solidFill>
              </a:rPr>
              <a:t>インスタンス</a:t>
            </a:r>
            <a:r>
              <a:rPr lang="ja-JP" altLang="en-US" smtClean="0"/>
              <a:t> </a:t>
            </a:r>
            <a:r>
              <a:rPr lang="en-US" altLang="ja-JP" smtClean="0"/>
              <a:t>(instance) </a:t>
            </a:r>
            <a:r>
              <a:rPr lang="ja-JP" altLang="en-US" smtClean="0"/>
              <a:t>という</a:t>
            </a:r>
          </a:p>
          <a:p>
            <a:pPr lvl="1"/>
            <a:r>
              <a:rPr kumimoji="1" lang="ja-JP" altLang="en-US" smtClean="0"/>
              <a:t>クラスに対するインスタンスは、</a:t>
            </a:r>
            <a:r>
              <a:rPr lang="ja-JP" altLang="en-US" smtClean="0"/>
              <a:t>いくつでも可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6823CA1-6D49-40F5-9256-844ACBDE1A7F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108</Words>
  <Application>Microsoft Office PowerPoint</Application>
  <PresentationFormat>画面に合わせる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cp1</vt:lpstr>
      <vt:lpstr>プログラミング言語論</vt:lpstr>
      <vt:lpstr>演習３.１ 解答</vt:lpstr>
      <vt:lpstr>演習３.２ 解答と解説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演習３</dc:subject>
  <dc:creator>水野嘉明</dc:creator>
  <cp:lastModifiedBy>Mizuno</cp:lastModifiedBy>
  <cp:revision>93</cp:revision>
  <dcterms:created xsi:type="dcterms:W3CDTF">2008-03-12T01:14:58Z</dcterms:created>
  <dcterms:modified xsi:type="dcterms:W3CDTF">2014-08-05T05:09:47Z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Ｃｏｐｙｒｉｇｈｔ">
    <vt:lpwstr>2009-2014 水野嘉明</vt:lpwstr>
  </property>
</Properties>
</file>