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1"/>
  </p:notesMasterIdLst>
  <p:handoutMasterIdLst>
    <p:handoutMasterId r:id="rId62"/>
  </p:handoutMasterIdLst>
  <p:sldIdLst>
    <p:sldId id="256" r:id="rId2"/>
    <p:sldId id="269" r:id="rId3"/>
    <p:sldId id="332" r:id="rId4"/>
    <p:sldId id="333" r:id="rId5"/>
    <p:sldId id="270" r:id="rId6"/>
    <p:sldId id="334" r:id="rId7"/>
    <p:sldId id="335" r:id="rId8"/>
    <p:sldId id="273" r:id="rId9"/>
    <p:sldId id="274" r:id="rId10"/>
    <p:sldId id="275" r:id="rId11"/>
    <p:sldId id="276" r:id="rId12"/>
    <p:sldId id="277" r:id="rId13"/>
    <p:sldId id="330" r:id="rId14"/>
    <p:sldId id="279" r:id="rId15"/>
    <p:sldId id="280" r:id="rId16"/>
    <p:sldId id="281" r:id="rId17"/>
    <p:sldId id="282" r:id="rId18"/>
    <p:sldId id="328" r:id="rId19"/>
    <p:sldId id="283" r:id="rId20"/>
    <p:sldId id="284" r:id="rId21"/>
    <p:sldId id="285" r:id="rId22"/>
    <p:sldId id="286" r:id="rId23"/>
    <p:sldId id="287" r:id="rId24"/>
    <p:sldId id="288" r:id="rId25"/>
    <p:sldId id="289" r:id="rId26"/>
    <p:sldId id="290" r:id="rId27"/>
    <p:sldId id="291" r:id="rId28"/>
    <p:sldId id="293" r:id="rId29"/>
    <p:sldId id="331" r:id="rId30"/>
    <p:sldId id="294" r:id="rId31"/>
    <p:sldId id="295" r:id="rId32"/>
    <p:sldId id="296" r:id="rId33"/>
    <p:sldId id="297" r:id="rId34"/>
    <p:sldId id="298" r:id="rId35"/>
    <p:sldId id="299" r:id="rId36"/>
    <p:sldId id="300" r:id="rId37"/>
    <p:sldId id="329" r:id="rId38"/>
    <p:sldId id="301" r:id="rId39"/>
    <p:sldId id="302" r:id="rId40"/>
    <p:sldId id="303" r:id="rId41"/>
    <p:sldId id="304" r:id="rId42"/>
    <p:sldId id="323" r:id="rId43"/>
    <p:sldId id="305" r:id="rId44"/>
    <p:sldId id="307" r:id="rId45"/>
    <p:sldId id="308" r:id="rId46"/>
    <p:sldId id="326" r:id="rId47"/>
    <p:sldId id="327" r:id="rId48"/>
    <p:sldId id="311" r:id="rId49"/>
    <p:sldId id="312" r:id="rId50"/>
    <p:sldId id="313" r:id="rId51"/>
    <p:sldId id="314" r:id="rId52"/>
    <p:sldId id="315" r:id="rId53"/>
    <p:sldId id="316" r:id="rId54"/>
    <p:sldId id="317" r:id="rId55"/>
    <p:sldId id="318" r:id="rId56"/>
    <p:sldId id="320" r:id="rId57"/>
    <p:sldId id="336" r:id="rId58"/>
    <p:sldId id="321" r:id="rId59"/>
    <p:sldId id="319" r:id="rId60"/>
  </p:sldIdLst>
  <p:sldSz cx="9144000" cy="6858000" type="screen4x3"/>
  <p:notesSz cx="7099300" cy="10223500"/>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003399"/>
    <a:srgbClr val="0000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94" autoAdjust="0"/>
    <p:restoredTop sz="92316" autoAdjust="0"/>
  </p:normalViewPr>
  <p:slideViewPr>
    <p:cSldViewPr showGuides="1">
      <p:cViewPr varScale="1">
        <p:scale>
          <a:sx n="106" d="100"/>
          <a:sy n="106" d="100"/>
        </p:scale>
        <p:origin x="-1302" y="-102"/>
      </p:cViewPr>
      <p:guideLst>
        <p:guide orient="horz"/>
        <p:guide pos="5239"/>
      </p:guideLst>
    </p:cSldViewPr>
  </p:slideViewPr>
  <p:outlineViewPr>
    <p:cViewPr>
      <p:scale>
        <a:sx n="33" d="100"/>
        <a:sy n="33" d="100"/>
      </p:scale>
      <p:origin x="0" y="2226"/>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 r:id="rId23" collapse="1"/>
      <p:sld r:id="rId24" collapse="1"/>
      <p:sld r:id="rId25" collapse="1"/>
      <p:sld r:id="rId26" collapse="1"/>
      <p:sld r:id="rId27" collapse="1"/>
      <p:sld r:id="rId28" collapse="1"/>
      <p:sld r:id="rId29" collapse="1"/>
      <p:sld r:id="rId30" collapse="1"/>
      <p:sld r:id="rId31" collapse="1"/>
      <p:sld r:id="rId32" collapse="1"/>
      <p:sld r:id="rId33" collapse="1"/>
      <p:sld r:id="rId34" collapse="1"/>
      <p:sld r:id="rId35" collapse="1"/>
      <p:sld r:id="rId36" collapse="1"/>
      <p:sld r:id="rId37" collapse="1"/>
      <p:sld r:id="rId38" collapse="1"/>
      <p:sld r:id="rId39" collapse="1"/>
      <p:sld r:id="rId40" collapse="1"/>
      <p:sld r:id="rId41" collapse="1"/>
      <p:sld r:id="rId42" collapse="1"/>
      <p:sld r:id="rId43" collapse="1"/>
      <p:sld r:id="rId44" collapse="1"/>
      <p:sld r:id="rId45" collapse="1"/>
      <p:sld r:id="rId46" collapse="1"/>
      <p:sld r:id="rId47" collapse="1"/>
      <p:sld r:id="rId48" collapse="1"/>
      <p:sld r:id="rId49" collapse="1"/>
      <p:sld r:id="rId50" collapse="1"/>
      <p:sld r:id="rId51" collapse="1"/>
      <p:sld r:id="rId52" collapse="1"/>
      <p:sld r:id="rId53" collapse="1"/>
      <p:sld r:id="rId54" collapse="1"/>
      <p:sld r:id="rId55" collapse="1"/>
      <p:sld r:id="rId56" collapse="1"/>
    </p:sldLst>
  </p:outlineViewPr>
  <p:notesTextViewPr>
    <p:cViewPr>
      <p:scale>
        <a:sx n="100" d="100"/>
        <a:sy n="100" d="100"/>
      </p:scale>
      <p:origin x="0" y="0"/>
    </p:cViewPr>
  </p:notesTextViewPr>
  <p:sorterViewPr>
    <p:cViewPr>
      <p:scale>
        <a:sx n="100" d="100"/>
        <a:sy n="100" d="100"/>
      </p:scale>
      <p:origin x="0" y="0"/>
    </p:cViewPr>
  </p:sorterViewPr>
  <p:notesViewPr>
    <p:cSldViewPr showGuides="1">
      <p:cViewPr varScale="1">
        <p:scale>
          <a:sx n="50" d="100"/>
          <a:sy n="50" d="100"/>
        </p:scale>
        <p:origin x="-2406" y="-114"/>
      </p:cViewPr>
      <p:guideLst>
        <p:guide orient="horz" pos="3220"/>
        <p:guide pos="2236"/>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_rels/viewProps.xml.rels><?xml version="1.0" encoding="UTF-8" standalone="yes"?>
<Relationships xmlns="http://schemas.openxmlformats.org/package/2006/relationships"><Relationship Id="rId13" Type="http://schemas.openxmlformats.org/officeDocument/2006/relationships/slide" Target="slides/slide15.xml"/><Relationship Id="rId18" Type="http://schemas.openxmlformats.org/officeDocument/2006/relationships/slide" Target="slides/slide20.xml"/><Relationship Id="rId26" Type="http://schemas.openxmlformats.org/officeDocument/2006/relationships/slide" Target="slides/slide28.xml"/><Relationship Id="rId39" Type="http://schemas.openxmlformats.org/officeDocument/2006/relationships/slide" Target="slides/slide42.xml"/><Relationship Id="rId21" Type="http://schemas.openxmlformats.org/officeDocument/2006/relationships/slide" Target="slides/slide23.xml"/><Relationship Id="rId34" Type="http://schemas.openxmlformats.org/officeDocument/2006/relationships/slide" Target="slides/slide37.xml"/><Relationship Id="rId42" Type="http://schemas.openxmlformats.org/officeDocument/2006/relationships/slide" Target="slides/slide45.xml"/><Relationship Id="rId47" Type="http://schemas.openxmlformats.org/officeDocument/2006/relationships/slide" Target="slides/slide50.xml"/><Relationship Id="rId50" Type="http://schemas.openxmlformats.org/officeDocument/2006/relationships/slide" Target="slides/slide53.xml"/><Relationship Id="rId55" Type="http://schemas.openxmlformats.org/officeDocument/2006/relationships/slide" Target="slides/slide58.xml"/><Relationship Id="rId7" Type="http://schemas.openxmlformats.org/officeDocument/2006/relationships/slide" Target="slides/slide9.xml"/><Relationship Id="rId12" Type="http://schemas.openxmlformats.org/officeDocument/2006/relationships/slide" Target="slides/slide14.xml"/><Relationship Id="rId17" Type="http://schemas.openxmlformats.org/officeDocument/2006/relationships/slide" Target="slides/slide19.xml"/><Relationship Id="rId25" Type="http://schemas.openxmlformats.org/officeDocument/2006/relationships/slide" Target="slides/slide27.xml"/><Relationship Id="rId33" Type="http://schemas.openxmlformats.org/officeDocument/2006/relationships/slide" Target="slides/slide36.xml"/><Relationship Id="rId38" Type="http://schemas.openxmlformats.org/officeDocument/2006/relationships/slide" Target="slides/slide41.xml"/><Relationship Id="rId46" Type="http://schemas.openxmlformats.org/officeDocument/2006/relationships/slide" Target="slides/slide49.xml"/><Relationship Id="rId2" Type="http://schemas.openxmlformats.org/officeDocument/2006/relationships/slide" Target="slides/slide2.xml"/><Relationship Id="rId16" Type="http://schemas.openxmlformats.org/officeDocument/2006/relationships/slide" Target="slides/slide18.xml"/><Relationship Id="rId20" Type="http://schemas.openxmlformats.org/officeDocument/2006/relationships/slide" Target="slides/slide22.xml"/><Relationship Id="rId29" Type="http://schemas.openxmlformats.org/officeDocument/2006/relationships/slide" Target="slides/slide32.xml"/><Relationship Id="rId41" Type="http://schemas.openxmlformats.org/officeDocument/2006/relationships/slide" Target="slides/slide44.xml"/><Relationship Id="rId54" Type="http://schemas.openxmlformats.org/officeDocument/2006/relationships/slide" Target="slides/slide57.xml"/><Relationship Id="rId1" Type="http://schemas.openxmlformats.org/officeDocument/2006/relationships/slide" Target="slides/slide1.xml"/><Relationship Id="rId6" Type="http://schemas.openxmlformats.org/officeDocument/2006/relationships/slide" Target="slides/slide8.xml"/><Relationship Id="rId11" Type="http://schemas.openxmlformats.org/officeDocument/2006/relationships/slide" Target="slides/slide13.xml"/><Relationship Id="rId24" Type="http://schemas.openxmlformats.org/officeDocument/2006/relationships/slide" Target="slides/slide26.xml"/><Relationship Id="rId32" Type="http://schemas.openxmlformats.org/officeDocument/2006/relationships/slide" Target="slides/slide35.xml"/><Relationship Id="rId37" Type="http://schemas.openxmlformats.org/officeDocument/2006/relationships/slide" Target="slides/slide40.xml"/><Relationship Id="rId40" Type="http://schemas.openxmlformats.org/officeDocument/2006/relationships/slide" Target="slides/slide43.xml"/><Relationship Id="rId45" Type="http://schemas.openxmlformats.org/officeDocument/2006/relationships/slide" Target="slides/slide48.xml"/><Relationship Id="rId53" Type="http://schemas.openxmlformats.org/officeDocument/2006/relationships/slide" Target="slides/slide56.xml"/><Relationship Id="rId5" Type="http://schemas.openxmlformats.org/officeDocument/2006/relationships/slide" Target="slides/slide7.xml"/><Relationship Id="rId15" Type="http://schemas.openxmlformats.org/officeDocument/2006/relationships/slide" Target="slides/slide17.xml"/><Relationship Id="rId23" Type="http://schemas.openxmlformats.org/officeDocument/2006/relationships/slide" Target="slides/slide25.xml"/><Relationship Id="rId28" Type="http://schemas.openxmlformats.org/officeDocument/2006/relationships/slide" Target="slides/slide31.xml"/><Relationship Id="rId36" Type="http://schemas.openxmlformats.org/officeDocument/2006/relationships/slide" Target="slides/slide39.xml"/><Relationship Id="rId49" Type="http://schemas.openxmlformats.org/officeDocument/2006/relationships/slide" Target="slides/slide52.xml"/><Relationship Id="rId10" Type="http://schemas.openxmlformats.org/officeDocument/2006/relationships/slide" Target="slides/slide12.xml"/><Relationship Id="rId19" Type="http://schemas.openxmlformats.org/officeDocument/2006/relationships/slide" Target="slides/slide21.xml"/><Relationship Id="rId31" Type="http://schemas.openxmlformats.org/officeDocument/2006/relationships/slide" Target="slides/slide34.xml"/><Relationship Id="rId44" Type="http://schemas.openxmlformats.org/officeDocument/2006/relationships/slide" Target="slides/slide47.xml"/><Relationship Id="rId52" Type="http://schemas.openxmlformats.org/officeDocument/2006/relationships/slide" Target="slides/slide55.xml"/><Relationship Id="rId4" Type="http://schemas.openxmlformats.org/officeDocument/2006/relationships/slide" Target="slides/slide6.xml"/><Relationship Id="rId9" Type="http://schemas.openxmlformats.org/officeDocument/2006/relationships/slide" Target="slides/slide11.xml"/><Relationship Id="rId14" Type="http://schemas.openxmlformats.org/officeDocument/2006/relationships/slide" Target="slides/slide16.xml"/><Relationship Id="rId22" Type="http://schemas.openxmlformats.org/officeDocument/2006/relationships/slide" Target="slides/slide24.xml"/><Relationship Id="rId27" Type="http://schemas.openxmlformats.org/officeDocument/2006/relationships/slide" Target="slides/slide30.xml"/><Relationship Id="rId30" Type="http://schemas.openxmlformats.org/officeDocument/2006/relationships/slide" Target="slides/slide33.xml"/><Relationship Id="rId35" Type="http://schemas.openxmlformats.org/officeDocument/2006/relationships/slide" Target="slides/slide38.xml"/><Relationship Id="rId43" Type="http://schemas.openxmlformats.org/officeDocument/2006/relationships/slide" Target="slides/slide46.xml"/><Relationship Id="rId48" Type="http://schemas.openxmlformats.org/officeDocument/2006/relationships/slide" Target="slides/slide51.xml"/><Relationship Id="rId56" Type="http://schemas.openxmlformats.org/officeDocument/2006/relationships/slide" Target="slides/slide59.xml"/><Relationship Id="rId8" Type="http://schemas.openxmlformats.org/officeDocument/2006/relationships/slide" Target="slides/slide10.xml"/><Relationship Id="rId51" Type="http://schemas.openxmlformats.org/officeDocument/2006/relationships/slide" Target="slides/slide54.xml"/><Relationship Id="rId3"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bwMode="auto">
          <a:xfrm>
            <a:off x="0" y="0"/>
            <a:ext cx="3076575" cy="511175"/>
          </a:xfrm>
          <a:prstGeom prst="rect">
            <a:avLst/>
          </a:prstGeom>
          <a:noFill/>
          <a:ln w="9525">
            <a:noFill/>
            <a:miter lim="800000"/>
            <a:headEnd/>
            <a:tailEnd/>
          </a:ln>
        </p:spPr>
        <p:txBody>
          <a:bodyPr vert="horz" wrap="square" lIns="99048" tIns="49524" rIns="99048" bIns="49524" numCol="1" anchor="t" anchorCtr="0" compatLnSpc="1">
            <a:prstTxWarp prst="textNoShape">
              <a:avLst/>
            </a:prstTxWarp>
          </a:bodyPr>
          <a:lstStyle>
            <a:lvl1pPr defTabSz="990600">
              <a:defRPr sz="1300">
                <a:latin typeface="Calibri" pitchFamily="34" charset="0"/>
              </a:defRPr>
            </a:lvl1pPr>
          </a:lstStyle>
          <a:p>
            <a:r>
              <a:rPr lang="ja-JP" altLang="en-US"/>
              <a:t>プログラミング言語論</a:t>
            </a:r>
            <a:endParaRPr lang="en-US" altLang="ja-JP"/>
          </a:p>
        </p:txBody>
      </p:sp>
      <p:sp>
        <p:nvSpPr>
          <p:cNvPr id="3" name="日付プレースホルダ 2"/>
          <p:cNvSpPr>
            <a:spLocks noGrp="1"/>
          </p:cNvSpPr>
          <p:nvPr>
            <p:ph type="dt" sz="quarter" idx="1"/>
          </p:nvPr>
        </p:nvSpPr>
        <p:spPr bwMode="auto">
          <a:xfrm>
            <a:off x="4021138" y="0"/>
            <a:ext cx="3076575" cy="511175"/>
          </a:xfrm>
          <a:prstGeom prst="rect">
            <a:avLst/>
          </a:prstGeom>
          <a:noFill/>
          <a:ln w="9525">
            <a:noFill/>
            <a:miter lim="800000"/>
            <a:headEnd/>
            <a:tailEnd/>
          </a:ln>
        </p:spPr>
        <p:txBody>
          <a:bodyPr vert="horz" wrap="square" lIns="99048" tIns="49524" rIns="99048" bIns="49524" numCol="1" anchor="t" anchorCtr="0" compatLnSpc="1">
            <a:prstTxWarp prst="textNoShape">
              <a:avLst/>
            </a:prstTxWarp>
          </a:bodyPr>
          <a:lstStyle>
            <a:lvl1pPr algn="r" defTabSz="990600">
              <a:defRPr sz="1300">
                <a:latin typeface="Calibri" pitchFamily="34" charset="0"/>
              </a:defRPr>
            </a:lvl1pPr>
          </a:lstStyle>
          <a:p>
            <a:endParaRPr lang="en-US" altLang="ja-JP"/>
          </a:p>
        </p:txBody>
      </p:sp>
      <p:sp>
        <p:nvSpPr>
          <p:cNvPr id="4" name="フッター プレースホルダ 3"/>
          <p:cNvSpPr>
            <a:spLocks noGrp="1"/>
          </p:cNvSpPr>
          <p:nvPr>
            <p:ph type="ftr" sz="quarter" idx="2"/>
          </p:nvPr>
        </p:nvSpPr>
        <p:spPr bwMode="auto">
          <a:xfrm>
            <a:off x="0" y="9710738"/>
            <a:ext cx="3076575" cy="511175"/>
          </a:xfrm>
          <a:prstGeom prst="rect">
            <a:avLst/>
          </a:prstGeom>
          <a:noFill/>
          <a:ln w="9525">
            <a:noFill/>
            <a:miter lim="800000"/>
            <a:headEnd/>
            <a:tailEnd/>
          </a:ln>
        </p:spPr>
        <p:txBody>
          <a:bodyPr vert="horz" wrap="square" lIns="99048" tIns="49524" rIns="99048" bIns="49524" numCol="1" anchor="b" anchorCtr="0" compatLnSpc="1">
            <a:prstTxWarp prst="textNoShape">
              <a:avLst/>
            </a:prstTxWarp>
          </a:bodyPr>
          <a:lstStyle>
            <a:lvl1pPr defTabSz="990600">
              <a:defRPr sz="1300">
                <a:latin typeface="Calibri" pitchFamily="34" charset="0"/>
              </a:defRPr>
            </a:lvl1pPr>
          </a:lstStyle>
          <a:p>
            <a:r>
              <a:rPr lang="en-US" altLang="ja-JP"/>
              <a:t>プログラミング言語発展の歴史</a:t>
            </a:r>
          </a:p>
        </p:txBody>
      </p:sp>
      <p:sp>
        <p:nvSpPr>
          <p:cNvPr id="5" name="スライド番号プレースホルダ 4"/>
          <p:cNvSpPr>
            <a:spLocks noGrp="1"/>
          </p:cNvSpPr>
          <p:nvPr>
            <p:ph type="sldNum" sz="quarter" idx="3"/>
          </p:nvPr>
        </p:nvSpPr>
        <p:spPr bwMode="auto">
          <a:xfrm>
            <a:off x="4021138" y="9710738"/>
            <a:ext cx="3076575" cy="511175"/>
          </a:xfrm>
          <a:prstGeom prst="rect">
            <a:avLst/>
          </a:prstGeom>
          <a:noFill/>
          <a:ln w="9525">
            <a:noFill/>
            <a:miter lim="800000"/>
            <a:headEnd/>
            <a:tailEnd/>
          </a:ln>
        </p:spPr>
        <p:txBody>
          <a:bodyPr vert="horz" wrap="square" lIns="99048" tIns="49524" rIns="99048" bIns="49524" numCol="1" anchor="b" anchorCtr="0" compatLnSpc="1">
            <a:prstTxWarp prst="textNoShape">
              <a:avLst/>
            </a:prstTxWarp>
          </a:bodyPr>
          <a:lstStyle>
            <a:lvl1pPr algn="r" defTabSz="990600">
              <a:defRPr sz="1300">
                <a:latin typeface="Calibri" pitchFamily="34" charset="0"/>
              </a:defRPr>
            </a:lvl1pPr>
          </a:lstStyle>
          <a:p>
            <a:pPr>
              <a:defRPr/>
            </a:pPr>
            <a:fld id="{B268D9ED-C1AB-4D44-87CF-1F0236E35322}" type="slidenum">
              <a:rPr lang="ja-JP" altLang="en-US"/>
              <a:pPr>
                <a:defRPr/>
              </a:pPr>
              <a:t>&lt;#&gt;</a:t>
            </a:fld>
            <a:endParaRPr lang="en-US" altLang="ja-JP"/>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bwMode="auto">
          <a:xfrm>
            <a:off x="0" y="0"/>
            <a:ext cx="3076575" cy="511175"/>
          </a:xfrm>
          <a:prstGeom prst="rect">
            <a:avLst/>
          </a:prstGeom>
          <a:noFill/>
          <a:ln w="9525">
            <a:noFill/>
            <a:miter lim="800000"/>
            <a:headEnd/>
            <a:tailEnd/>
          </a:ln>
        </p:spPr>
        <p:txBody>
          <a:bodyPr vert="horz" wrap="square" lIns="99048" tIns="49524" rIns="99048" bIns="49524" numCol="1" anchor="t" anchorCtr="0" compatLnSpc="1">
            <a:prstTxWarp prst="textNoShape">
              <a:avLst/>
            </a:prstTxWarp>
          </a:bodyPr>
          <a:lstStyle>
            <a:lvl1pPr defTabSz="990600">
              <a:defRPr sz="1300">
                <a:latin typeface="Calibri" pitchFamily="34" charset="0"/>
              </a:defRPr>
            </a:lvl1pPr>
          </a:lstStyle>
          <a:p>
            <a:r>
              <a:rPr lang="ja-JP" altLang="en-US"/>
              <a:t>プログラミング言語論</a:t>
            </a:r>
            <a:endParaRPr lang="en-US" altLang="ja-JP"/>
          </a:p>
        </p:txBody>
      </p:sp>
      <p:sp>
        <p:nvSpPr>
          <p:cNvPr id="3" name="日付プレースホルダ 2"/>
          <p:cNvSpPr>
            <a:spLocks noGrp="1"/>
          </p:cNvSpPr>
          <p:nvPr>
            <p:ph type="dt" idx="1"/>
          </p:nvPr>
        </p:nvSpPr>
        <p:spPr bwMode="auto">
          <a:xfrm>
            <a:off x="4021138" y="0"/>
            <a:ext cx="3076575" cy="511175"/>
          </a:xfrm>
          <a:prstGeom prst="rect">
            <a:avLst/>
          </a:prstGeom>
          <a:noFill/>
          <a:ln w="9525">
            <a:noFill/>
            <a:miter lim="800000"/>
            <a:headEnd/>
            <a:tailEnd/>
          </a:ln>
        </p:spPr>
        <p:txBody>
          <a:bodyPr vert="horz" wrap="square" lIns="99048" tIns="49524" rIns="99048" bIns="49524" numCol="1" anchor="t" anchorCtr="0" compatLnSpc="1">
            <a:prstTxWarp prst="textNoShape">
              <a:avLst/>
            </a:prstTxWarp>
          </a:bodyPr>
          <a:lstStyle>
            <a:lvl1pPr algn="r" defTabSz="990600">
              <a:defRPr sz="1300">
                <a:latin typeface="Calibri" pitchFamily="34" charset="0"/>
              </a:defRPr>
            </a:lvl1pPr>
          </a:lstStyle>
          <a:p>
            <a:pPr>
              <a:defRPr/>
            </a:pPr>
            <a:endParaRPr lang="en-US" altLang="ja-JP"/>
          </a:p>
        </p:txBody>
      </p:sp>
      <p:sp>
        <p:nvSpPr>
          <p:cNvPr id="4" name="スライド イメージ プレースホルダ 3"/>
          <p:cNvSpPr>
            <a:spLocks noGrp="1" noRot="1" noChangeAspect="1"/>
          </p:cNvSpPr>
          <p:nvPr>
            <p:ph type="sldImg" idx="2"/>
          </p:nvPr>
        </p:nvSpPr>
        <p:spPr>
          <a:xfrm>
            <a:off x="993775" y="766763"/>
            <a:ext cx="5111750" cy="3833812"/>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 4"/>
          <p:cNvSpPr>
            <a:spLocks noGrp="1"/>
          </p:cNvSpPr>
          <p:nvPr>
            <p:ph type="body" sz="quarter" idx="3"/>
          </p:nvPr>
        </p:nvSpPr>
        <p:spPr bwMode="auto">
          <a:xfrm>
            <a:off x="709613" y="4856163"/>
            <a:ext cx="5680075" cy="4600575"/>
          </a:xfrm>
          <a:prstGeom prst="rect">
            <a:avLst/>
          </a:prstGeom>
          <a:noFill/>
          <a:ln w="9525">
            <a:noFill/>
            <a:miter lim="800000"/>
            <a:headEnd/>
            <a:tailEnd/>
          </a:ln>
        </p:spPr>
        <p:txBody>
          <a:bodyPr vert="horz" wrap="square" lIns="99048" tIns="49524" rIns="99048" bIns="49524"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 5"/>
          <p:cNvSpPr>
            <a:spLocks noGrp="1"/>
          </p:cNvSpPr>
          <p:nvPr>
            <p:ph type="ftr" sz="quarter" idx="4"/>
          </p:nvPr>
        </p:nvSpPr>
        <p:spPr bwMode="auto">
          <a:xfrm>
            <a:off x="0" y="9710738"/>
            <a:ext cx="3076575" cy="511175"/>
          </a:xfrm>
          <a:prstGeom prst="rect">
            <a:avLst/>
          </a:prstGeom>
          <a:noFill/>
          <a:ln w="9525">
            <a:noFill/>
            <a:miter lim="800000"/>
            <a:headEnd/>
            <a:tailEnd/>
          </a:ln>
        </p:spPr>
        <p:txBody>
          <a:bodyPr vert="horz" wrap="square" lIns="99048" tIns="49524" rIns="99048" bIns="49524" numCol="1" anchor="b" anchorCtr="0" compatLnSpc="1">
            <a:prstTxWarp prst="textNoShape">
              <a:avLst/>
            </a:prstTxWarp>
          </a:bodyPr>
          <a:lstStyle>
            <a:lvl1pPr defTabSz="990600">
              <a:defRPr sz="1300">
                <a:latin typeface="Calibri" pitchFamily="34" charset="0"/>
              </a:defRPr>
            </a:lvl1pPr>
          </a:lstStyle>
          <a:p>
            <a:r>
              <a:rPr lang="en-US" altLang="ja-JP"/>
              <a:t>プログラミング言語発展の歴史</a:t>
            </a:r>
          </a:p>
        </p:txBody>
      </p:sp>
      <p:sp>
        <p:nvSpPr>
          <p:cNvPr id="7" name="スライド番号プレースホルダ 6"/>
          <p:cNvSpPr>
            <a:spLocks noGrp="1"/>
          </p:cNvSpPr>
          <p:nvPr>
            <p:ph type="sldNum" sz="quarter" idx="5"/>
          </p:nvPr>
        </p:nvSpPr>
        <p:spPr bwMode="auto">
          <a:xfrm>
            <a:off x="4021138" y="9710738"/>
            <a:ext cx="3076575" cy="511175"/>
          </a:xfrm>
          <a:prstGeom prst="rect">
            <a:avLst/>
          </a:prstGeom>
          <a:noFill/>
          <a:ln w="9525">
            <a:noFill/>
            <a:miter lim="800000"/>
            <a:headEnd/>
            <a:tailEnd/>
          </a:ln>
        </p:spPr>
        <p:txBody>
          <a:bodyPr vert="horz" wrap="square" lIns="99048" tIns="49524" rIns="99048" bIns="49524" numCol="1" anchor="b" anchorCtr="0" compatLnSpc="1">
            <a:prstTxWarp prst="textNoShape">
              <a:avLst/>
            </a:prstTxWarp>
          </a:bodyPr>
          <a:lstStyle>
            <a:lvl1pPr algn="r" defTabSz="990600">
              <a:defRPr sz="1300">
                <a:latin typeface="Calibri" pitchFamily="34" charset="0"/>
              </a:defRPr>
            </a:lvl1pPr>
          </a:lstStyle>
          <a:p>
            <a:pPr>
              <a:defRPr/>
            </a:pPr>
            <a:fld id="{A2977F06-2E78-46B6-A63C-880FF11917A0}" type="slidenum">
              <a:rPr lang="ja-JP" altLang="en-US"/>
              <a:pPr>
                <a:defRPr/>
              </a:pPr>
              <a:t>&lt;#&gt;</a:t>
            </a:fld>
            <a:endParaRPr lang="en-US" altLang="ja-JP"/>
          </a:p>
        </p:txBody>
      </p:sp>
    </p:spTree>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スライド番号プレースホルダ 6"/>
          <p:cNvSpPr>
            <a:spLocks noGrp="1"/>
          </p:cNvSpPr>
          <p:nvPr>
            <p:ph type="sldNum" sz="quarter" idx="5"/>
          </p:nvPr>
        </p:nvSpPr>
        <p:spPr>
          <a:ln/>
        </p:spPr>
        <p:txBody>
          <a:bodyPr/>
          <a:lstStyle/>
          <a:p>
            <a:pPr>
              <a:defRPr/>
            </a:pPr>
            <a:fld id="{D7F928D4-17BC-417C-B214-A3ACDA0FB992}" type="slidenum">
              <a:rPr lang="ja-JP" altLang="en-US"/>
              <a:pPr>
                <a:defRPr/>
              </a:pPr>
              <a:t>1</a:t>
            </a:fld>
            <a:endParaRPr lang="en-US" altLang="ja-JP"/>
          </a:p>
        </p:txBody>
      </p:sp>
      <p:sp>
        <p:nvSpPr>
          <p:cNvPr id="60418" name="フッター プレースホルダ 5"/>
          <p:cNvSpPr>
            <a:spLocks noGrp="1"/>
          </p:cNvSpPr>
          <p:nvPr>
            <p:ph type="ftr" sz="quarter" idx="4"/>
          </p:nvPr>
        </p:nvSpPr>
        <p:spPr>
          <a:noFill/>
        </p:spPr>
        <p:txBody>
          <a:bodyPr/>
          <a:lstStyle/>
          <a:p>
            <a:r>
              <a:rPr lang="en-US" altLang="ja-JP"/>
              <a:t>プログラミング言語発展の歴史</a:t>
            </a:r>
          </a:p>
        </p:txBody>
      </p:sp>
      <p:sp>
        <p:nvSpPr>
          <p:cNvPr id="60419"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C4A83DB7-607F-49A8-858B-5E0F9350A0B0}" type="slidenum">
              <a:rPr lang="ja-JP" altLang="en-US" sz="1300">
                <a:latin typeface="Calibri" pitchFamily="34" charset="0"/>
              </a:rPr>
              <a:pPr algn="r" defTabSz="990600"/>
              <a:t>1</a:t>
            </a:fld>
            <a:endParaRPr lang="en-US" altLang="ja-JP" sz="1300">
              <a:latin typeface="Calibri" pitchFamily="34" charset="0"/>
            </a:endParaRPr>
          </a:p>
        </p:txBody>
      </p:sp>
      <p:sp>
        <p:nvSpPr>
          <p:cNvPr id="60420" name="ヘッダー プレースホルダ 1"/>
          <p:cNvSpPr>
            <a:spLocks noGrp="1"/>
          </p:cNvSpPr>
          <p:nvPr>
            <p:ph type="hdr" sz="quarter"/>
          </p:nvPr>
        </p:nvSpPr>
        <p:spPr>
          <a:noFill/>
        </p:spPr>
        <p:txBody>
          <a:bodyPr/>
          <a:lstStyle/>
          <a:p>
            <a:r>
              <a:rPr lang="ja-JP" altLang="en-US"/>
              <a:t>プログラミング言語論</a:t>
            </a:r>
            <a:endParaRPr lang="en-US" altLang="ja-JP"/>
          </a:p>
        </p:txBody>
      </p:sp>
      <p:sp>
        <p:nvSpPr>
          <p:cNvPr id="60421"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AB7DC199-83D9-4441-ADF0-FA010908ED0F}" type="slidenum">
              <a:rPr lang="ja-JP" altLang="en-US" sz="1300">
                <a:latin typeface="Calibri" pitchFamily="34" charset="0"/>
              </a:rPr>
              <a:pPr algn="r" defTabSz="990600"/>
              <a:t>1</a:t>
            </a:fld>
            <a:endParaRPr lang="en-US" altLang="ja-JP" sz="1300">
              <a:latin typeface="Calibri" pitchFamily="34" charset="0"/>
            </a:endParaRPr>
          </a:p>
        </p:txBody>
      </p:sp>
      <p:sp>
        <p:nvSpPr>
          <p:cNvPr id="6042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60423" name="ノート プレースホルダ 2"/>
          <p:cNvSpPr>
            <a:spLocks noGrp="1"/>
          </p:cNvSpPr>
          <p:nvPr>
            <p:ph type="body" idx="1"/>
          </p:nvPr>
        </p:nvSpPr>
        <p:spPr>
          <a:noFill/>
          <a:ln/>
        </p:spPr>
        <p:txBody>
          <a:bodyPr/>
          <a:lstStyle/>
          <a:p>
            <a:pPr eaLnBrk="1" hangingPunct="1">
              <a:spcBef>
                <a:spcPct val="0"/>
              </a:spcBef>
            </a:pPr>
            <a:r>
              <a:rPr lang="ja-JP" altLang="en-US" smtClean="0"/>
              <a:t>付録「主要言語系統図」を持参すること</a:t>
            </a:r>
          </a:p>
        </p:txBody>
      </p:sp>
      <p:sp>
        <p:nvSpPr>
          <p:cNvPr id="60424" name="スライド番号プレースホルダ 3"/>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23656728-04A0-4886-A9E3-51C9FA77CD0C}" type="slidenum">
              <a:rPr lang="ja-JP" altLang="en-US" sz="1300">
                <a:latin typeface="Calibri" pitchFamily="34" charset="0"/>
              </a:rPr>
              <a:pPr algn="r" defTabSz="990600"/>
              <a:t>1</a:t>
            </a:fld>
            <a:endParaRPr lang="en-US" altLang="ja-JP" sz="1300">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smtClean="0"/>
              <a:t>初期＝第</a:t>
            </a:r>
            <a:r>
              <a:rPr kumimoji="1" lang="en-US" altLang="ja-JP" smtClean="0"/>
              <a:t>2</a:t>
            </a:r>
            <a:r>
              <a:rPr kumimoji="1" lang="ja-JP" altLang="en-US" smtClean="0"/>
              <a:t>次世界大戦前後</a:t>
            </a:r>
            <a:endParaRPr kumimoji="1" lang="ja-JP" altLang="en-US"/>
          </a:p>
        </p:txBody>
      </p:sp>
      <p:sp>
        <p:nvSpPr>
          <p:cNvPr id="4" name="ヘッダー プレースホルダ 3"/>
          <p:cNvSpPr>
            <a:spLocks noGrp="1"/>
          </p:cNvSpPr>
          <p:nvPr>
            <p:ph type="hdr" sz="quarter" idx="10"/>
          </p:nvPr>
        </p:nvSpPr>
        <p:spPr/>
        <p:txBody>
          <a:bodyPr/>
          <a:lstStyle/>
          <a:p>
            <a:r>
              <a:rPr lang="ja-JP" altLang="en-US" smtClean="0"/>
              <a:t>プログラミング言語論</a:t>
            </a:r>
            <a:endParaRPr lang="en-US" altLang="ja-JP"/>
          </a:p>
        </p:txBody>
      </p:sp>
      <p:sp>
        <p:nvSpPr>
          <p:cNvPr id="5" name="フッター プレースホルダ 4"/>
          <p:cNvSpPr>
            <a:spLocks noGrp="1"/>
          </p:cNvSpPr>
          <p:nvPr>
            <p:ph type="ftr" sz="quarter" idx="11"/>
          </p:nvPr>
        </p:nvSpPr>
        <p:spPr/>
        <p:txBody>
          <a:bodyPr/>
          <a:lstStyle/>
          <a:p>
            <a:r>
              <a:rPr lang="en-US" altLang="ja-JP" smtClean="0"/>
              <a:t>プログラミング言語発展の歴史</a:t>
            </a:r>
            <a:endParaRPr lang="en-US" altLang="ja-JP"/>
          </a:p>
        </p:txBody>
      </p:sp>
      <p:sp>
        <p:nvSpPr>
          <p:cNvPr id="6" name="スライド番号プレースホルダ 5"/>
          <p:cNvSpPr>
            <a:spLocks noGrp="1"/>
          </p:cNvSpPr>
          <p:nvPr>
            <p:ph type="sldNum" sz="quarter" idx="12"/>
          </p:nvPr>
        </p:nvSpPr>
        <p:spPr/>
        <p:txBody>
          <a:bodyPr/>
          <a:lstStyle/>
          <a:p>
            <a:pPr>
              <a:defRPr/>
            </a:pPr>
            <a:fld id="{A2977F06-2E78-46B6-A63C-880FF11917A0}" type="slidenum">
              <a:rPr lang="ja-JP" altLang="en-US" smtClean="0"/>
              <a:pPr>
                <a:defRPr/>
              </a:pPr>
              <a:t>8</a:t>
            </a:fld>
            <a:endParaRPr lang="en-US" altLang="ja-JP"/>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smtClean="0"/>
              <a:t>【</a:t>
            </a:r>
            <a:r>
              <a:rPr kumimoji="1" lang="ja-JP" altLang="en-US" smtClean="0"/>
              <a:t>資料</a:t>
            </a:r>
            <a:r>
              <a:rPr kumimoji="1" lang="en-US" altLang="ja-JP" smtClean="0"/>
              <a:t>】</a:t>
            </a:r>
            <a:r>
              <a:rPr kumimoji="1" lang="ja-JP" altLang="en-US" smtClean="0"/>
              <a:t>主要言語系統図</a:t>
            </a:r>
            <a:endParaRPr kumimoji="1" lang="ja-JP" altLang="en-US"/>
          </a:p>
        </p:txBody>
      </p:sp>
      <p:sp>
        <p:nvSpPr>
          <p:cNvPr id="4" name="ヘッダー プレースホルダ 3"/>
          <p:cNvSpPr>
            <a:spLocks noGrp="1"/>
          </p:cNvSpPr>
          <p:nvPr>
            <p:ph type="hdr" sz="quarter" idx="10"/>
          </p:nvPr>
        </p:nvSpPr>
        <p:spPr/>
        <p:txBody>
          <a:bodyPr/>
          <a:lstStyle/>
          <a:p>
            <a:r>
              <a:rPr lang="ja-JP" altLang="en-US" smtClean="0"/>
              <a:t>プログラミング言語論</a:t>
            </a:r>
            <a:endParaRPr lang="en-US" altLang="ja-JP"/>
          </a:p>
        </p:txBody>
      </p:sp>
      <p:sp>
        <p:nvSpPr>
          <p:cNvPr id="5" name="フッター プレースホルダ 4"/>
          <p:cNvSpPr>
            <a:spLocks noGrp="1"/>
          </p:cNvSpPr>
          <p:nvPr>
            <p:ph type="ftr" sz="quarter" idx="11"/>
          </p:nvPr>
        </p:nvSpPr>
        <p:spPr/>
        <p:txBody>
          <a:bodyPr/>
          <a:lstStyle/>
          <a:p>
            <a:r>
              <a:rPr lang="en-US" altLang="ja-JP" smtClean="0"/>
              <a:t>プログラミング言語発展の歴史</a:t>
            </a:r>
            <a:endParaRPr lang="en-US" altLang="ja-JP"/>
          </a:p>
        </p:txBody>
      </p:sp>
      <p:sp>
        <p:nvSpPr>
          <p:cNvPr id="6" name="スライド番号プレースホルダ 5"/>
          <p:cNvSpPr>
            <a:spLocks noGrp="1"/>
          </p:cNvSpPr>
          <p:nvPr>
            <p:ph type="sldNum" sz="quarter" idx="12"/>
          </p:nvPr>
        </p:nvSpPr>
        <p:spPr/>
        <p:txBody>
          <a:bodyPr/>
          <a:lstStyle/>
          <a:p>
            <a:pPr>
              <a:defRPr/>
            </a:pPr>
            <a:fld id="{A2977F06-2E78-46B6-A63C-880FF11917A0}" type="slidenum">
              <a:rPr lang="ja-JP" altLang="en-US" smtClean="0"/>
              <a:pPr>
                <a:defRPr/>
              </a:pPr>
              <a:t>17</a:t>
            </a:fld>
            <a:endParaRPr lang="en-US"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smtClean="0"/>
              <a:t>覚える必要はない</a:t>
            </a:r>
            <a:endParaRPr kumimoji="1" lang="ja-JP" altLang="en-US"/>
          </a:p>
        </p:txBody>
      </p:sp>
      <p:sp>
        <p:nvSpPr>
          <p:cNvPr id="4" name="ヘッダー プレースホルダ 3"/>
          <p:cNvSpPr>
            <a:spLocks noGrp="1"/>
          </p:cNvSpPr>
          <p:nvPr>
            <p:ph type="hdr" sz="quarter" idx="10"/>
          </p:nvPr>
        </p:nvSpPr>
        <p:spPr/>
        <p:txBody>
          <a:bodyPr/>
          <a:lstStyle/>
          <a:p>
            <a:r>
              <a:rPr lang="ja-JP" altLang="en-US" smtClean="0"/>
              <a:t>プログラミング言語論</a:t>
            </a:r>
            <a:endParaRPr lang="en-US" altLang="ja-JP"/>
          </a:p>
        </p:txBody>
      </p:sp>
      <p:sp>
        <p:nvSpPr>
          <p:cNvPr id="5" name="フッター プレースホルダ 4"/>
          <p:cNvSpPr>
            <a:spLocks noGrp="1"/>
          </p:cNvSpPr>
          <p:nvPr>
            <p:ph type="ftr" sz="quarter" idx="11"/>
          </p:nvPr>
        </p:nvSpPr>
        <p:spPr/>
        <p:txBody>
          <a:bodyPr/>
          <a:lstStyle/>
          <a:p>
            <a:r>
              <a:rPr lang="en-US" altLang="ja-JP" smtClean="0"/>
              <a:t>プログラミング言語発展の歴史</a:t>
            </a:r>
            <a:endParaRPr lang="en-US" altLang="ja-JP"/>
          </a:p>
        </p:txBody>
      </p:sp>
      <p:sp>
        <p:nvSpPr>
          <p:cNvPr id="6" name="スライド番号プレースホルダ 5"/>
          <p:cNvSpPr>
            <a:spLocks noGrp="1"/>
          </p:cNvSpPr>
          <p:nvPr>
            <p:ph type="sldNum" sz="quarter" idx="12"/>
          </p:nvPr>
        </p:nvSpPr>
        <p:spPr/>
        <p:txBody>
          <a:bodyPr/>
          <a:lstStyle/>
          <a:p>
            <a:pPr>
              <a:defRPr/>
            </a:pPr>
            <a:fld id="{A2977F06-2E78-46B6-A63C-880FF11917A0}" type="slidenum">
              <a:rPr lang="ja-JP" altLang="en-US" smtClean="0"/>
              <a:pPr>
                <a:defRPr/>
              </a:pPr>
              <a:t>22</a:t>
            </a:fld>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smtClean="0"/>
              <a:t>７．</a:t>
            </a:r>
            <a:r>
              <a:rPr kumimoji="1" lang="en-US" altLang="ja-JP" smtClean="0"/>
              <a:t>【</a:t>
            </a:r>
            <a:r>
              <a:rPr kumimoji="1" lang="ja-JP" altLang="en-US" smtClean="0"/>
              <a:t>資料</a:t>
            </a:r>
            <a:r>
              <a:rPr kumimoji="1" lang="en-US" altLang="ja-JP" smtClean="0"/>
              <a:t>】</a:t>
            </a:r>
            <a:r>
              <a:rPr kumimoji="1" lang="ja-JP" altLang="en-US" smtClean="0"/>
              <a:t>サンプルプログラム</a:t>
            </a:r>
            <a:endParaRPr kumimoji="1" lang="ja-JP" altLang="en-US"/>
          </a:p>
        </p:txBody>
      </p:sp>
      <p:sp>
        <p:nvSpPr>
          <p:cNvPr id="4" name="ヘッダー プレースホルダ 3"/>
          <p:cNvSpPr>
            <a:spLocks noGrp="1"/>
          </p:cNvSpPr>
          <p:nvPr>
            <p:ph type="hdr" sz="quarter" idx="10"/>
          </p:nvPr>
        </p:nvSpPr>
        <p:spPr/>
        <p:txBody>
          <a:bodyPr/>
          <a:lstStyle/>
          <a:p>
            <a:r>
              <a:rPr lang="ja-JP" altLang="en-US" smtClean="0"/>
              <a:t>プログラミング言語論</a:t>
            </a:r>
            <a:endParaRPr lang="en-US" altLang="ja-JP"/>
          </a:p>
        </p:txBody>
      </p:sp>
      <p:sp>
        <p:nvSpPr>
          <p:cNvPr id="5" name="フッター プレースホルダ 4"/>
          <p:cNvSpPr>
            <a:spLocks noGrp="1"/>
          </p:cNvSpPr>
          <p:nvPr>
            <p:ph type="ftr" sz="quarter" idx="11"/>
          </p:nvPr>
        </p:nvSpPr>
        <p:spPr/>
        <p:txBody>
          <a:bodyPr/>
          <a:lstStyle/>
          <a:p>
            <a:r>
              <a:rPr lang="en-US" altLang="ja-JP" smtClean="0"/>
              <a:t>プログラミング言語発展の歴史</a:t>
            </a:r>
            <a:endParaRPr lang="en-US" altLang="ja-JP"/>
          </a:p>
        </p:txBody>
      </p:sp>
      <p:sp>
        <p:nvSpPr>
          <p:cNvPr id="6" name="スライド番号プレースホルダ 5"/>
          <p:cNvSpPr>
            <a:spLocks noGrp="1"/>
          </p:cNvSpPr>
          <p:nvPr>
            <p:ph type="sldNum" sz="quarter" idx="12"/>
          </p:nvPr>
        </p:nvSpPr>
        <p:spPr/>
        <p:txBody>
          <a:bodyPr/>
          <a:lstStyle/>
          <a:p>
            <a:pPr>
              <a:defRPr/>
            </a:pPr>
            <a:fld id="{A2977F06-2E78-46B6-A63C-880FF11917A0}" type="slidenum">
              <a:rPr lang="ja-JP" altLang="en-US" smtClean="0"/>
              <a:pPr>
                <a:defRPr/>
              </a:pPr>
              <a:t>24</a:t>
            </a:fld>
            <a:endParaRPr lang="en-US"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smtClean="0"/>
              <a:t>パソコン用は、</a:t>
            </a:r>
            <a:r>
              <a:rPr kumimoji="1" lang="en-US" altLang="ja-JP" smtClean="0"/>
              <a:t>80</a:t>
            </a:r>
            <a:r>
              <a:rPr kumimoji="1" lang="ja-JP" altLang="en-US" smtClean="0"/>
              <a:t>年代（</a:t>
            </a:r>
            <a:r>
              <a:rPr kumimoji="1" lang="en-US" altLang="ja-JP" smtClean="0"/>
              <a:t>Windows</a:t>
            </a:r>
            <a:r>
              <a:rPr kumimoji="1" lang="ja-JP" altLang="en-US" smtClean="0"/>
              <a:t>以前）</a:t>
            </a:r>
            <a:endParaRPr kumimoji="1" lang="ja-JP" altLang="en-US"/>
          </a:p>
        </p:txBody>
      </p:sp>
      <p:sp>
        <p:nvSpPr>
          <p:cNvPr id="4" name="ヘッダー プレースホルダ 3"/>
          <p:cNvSpPr>
            <a:spLocks noGrp="1"/>
          </p:cNvSpPr>
          <p:nvPr>
            <p:ph type="hdr" sz="quarter" idx="10"/>
          </p:nvPr>
        </p:nvSpPr>
        <p:spPr/>
        <p:txBody>
          <a:bodyPr/>
          <a:lstStyle/>
          <a:p>
            <a:r>
              <a:rPr lang="ja-JP" altLang="en-US" smtClean="0"/>
              <a:t>プログラミング言語論</a:t>
            </a:r>
            <a:endParaRPr lang="en-US" altLang="ja-JP"/>
          </a:p>
        </p:txBody>
      </p:sp>
      <p:sp>
        <p:nvSpPr>
          <p:cNvPr id="5" name="フッター プレースホルダ 4"/>
          <p:cNvSpPr>
            <a:spLocks noGrp="1"/>
          </p:cNvSpPr>
          <p:nvPr>
            <p:ph type="ftr" sz="quarter" idx="11"/>
          </p:nvPr>
        </p:nvSpPr>
        <p:spPr/>
        <p:txBody>
          <a:bodyPr/>
          <a:lstStyle/>
          <a:p>
            <a:r>
              <a:rPr lang="en-US" altLang="ja-JP" smtClean="0"/>
              <a:t>プログラミング言語発展の歴史</a:t>
            </a:r>
            <a:endParaRPr lang="en-US" altLang="ja-JP"/>
          </a:p>
        </p:txBody>
      </p:sp>
      <p:sp>
        <p:nvSpPr>
          <p:cNvPr id="6" name="スライド番号プレースホルダ 5"/>
          <p:cNvSpPr>
            <a:spLocks noGrp="1"/>
          </p:cNvSpPr>
          <p:nvPr>
            <p:ph type="sldNum" sz="quarter" idx="12"/>
          </p:nvPr>
        </p:nvSpPr>
        <p:spPr/>
        <p:txBody>
          <a:bodyPr/>
          <a:lstStyle/>
          <a:p>
            <a:pPr>
              <a:defRPr/>
            </a:pPr>
            <a:fld id="{A2977F06-2E78-46B6-A63C-880FF11917A0}" type="slidenum">
              <a:rPr lang="ja-JP" altLang="en-US" smtClean="0"/>
              <a:pPr>
                <a:defRPr/>
              </a:pPr>
              <a:t>31</a:t>
            </a:fld>
            <a:endParaRPr lang="en-US"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smtClean="0"/>
              <a:t>年号は覚えなくてよい</a:t>
            </a:r>
            <a:endParaRPr kumimoji="1" lang="ja-JP" altLang="en-US"/>
          </a:p>
        </p:txBody>
      </p:sp>
      <p:sp>
        <p:nvSpPr>
          <p:cNvPr id="4" name="ヘッダー プレースホルダ 3"/>
          <p:cNvSpPr>
            <a:spLocks noGrp="1"/>
          </p:cNvSpPr>
          <p:nvPr>
            <p:ph type="hdr" sz="quarter" idx="10"/>
          </p:nvPr>
        </p:nvSpPr>
        <p:spPr/>
        <p:txBody>
          <a:bodyPr/>
          <a:lstStyle/>
          <a:p>
            <a:r>
              <a:rPr lang="ja-JP" altLang="en-US" smtClean="0"/>
              <a:t>プログラミング言語論</a:t>
            </a:r>
            <a:endParaRPr lang="en-US" altLang="ja-JP"/>
          </a:p>
        </p:txBody>
      </p:sp>
      <p:sp>
        <p:nvSpPr>
          <p:cNvPr id="5" name="フッター プレースホルダ 4"/>
          <p:cNvSpPr>
            <a:spLocks noGrp="1"/>
          </p:cNvSpPr>
          <p:nvPr>
            <p:ph type="ftr" sz="quarter" idx="11"/>
          </p:nvPr>
        </p:nvSpPr>
        <p:spPr/>
        <p:txBody>
          <a:bodyPr/>
          <a:lstStyle/>
          <a:p>
            <a:r>
              <a:rPr lang="en-US" altLang="ja-JP" smtClean="0"/>
              <a:t>プログラミング言語発展の歴史</a:t>
            </a:r>
            <a:endParaRPr lang="en-US" altLang="ja-JP"/>
          </a:p>
        </p:txBody>
      </p:sp>
      <p:sp>
        <p:nvSpPr>
          <p:cNvPr id="6" name="スライド番号プレースホルダ 5"/>
          <p:cNvSpPr>
            <a:spLocks noGrp="1"/>
          </p:cNvSpPr>
          <p:nvPr>
            <p:ph type="sldNum" sz="quarter" idx="12"/>
          </p:nvPr>
        </p:nvSpPr>
        <p:spPr/>
        <p:txBody>
          <a:bodyPr/>
          <a:lstStyle/>
          <a:p>
            <a:pPr>
              <a:defRPr/>
            </a:pPr>
            <a:fld id="{A2977F06-2E78-46B6-A63C-880FF11917A0}" type="slidenum">
              <a:rPr lang="ja-JP" altLang="en-US" smtClean="0"/>
              <a:pPr>
                <a:defRPr/>
              </a:pPr>
              <a:t>40</a:t>
            </a:fld>
            <a:endParaRPr lang="en-US" altLang="ja-JP"/>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 6"/>
          <p:cNvSpPr>
            <a:spLocks noGrp="1"/>
          </p:cNvSpPr>
          <p:nvPr>
            <p:ph type="sldNum" sz="quarter" idx="5"/>
          </p:nvPr>
        </p:nvSpPr>
        <p:spPr>
          <a:ln/>
        </p:spPr>
        <p:txBody>
          <a:bodyPr/>
          <a:lstStyle/>
          <a:p>
            <a:pPr>
              <a:defRPr/>
            </a:pPr>
            <a:fld id="{C7DE08FA-03E3-45D9-8162-EB1D17BFD723}" type="slidenum">
              <a:rPr lang="ja-JP" altLang="en-US"/>
              <a:pPr>
                <a:defRPr/>
              </a:pPr>
              <a:t>43</a:t>
            </a:fld>
            <a:endParaRPr lang="en-US" altLang="ja-JP"/>
          </a:p>
        </p:txBody>
      </p:sp>
      <p:sp>
        <p:nvSpPr>
          <p:cNvPr id="61442" name="フッター プレースホルダ 5"/>
          <p:cNvSpPr>
            <a:spLocks noGrp="1"/>
          </p:cNvSpPr>
          <p:nvPr>
            <p:ph type="ftr" sz="quarter" idx="4"/>
          </p:nvPr>
        </p:nvSpPr>
        <p:spPr>
          <a:noFill/>
        </p:spPr>
        <p:txBody>
          <a:bodyPr/>
          <a:lstStyle/>
          <a:p>
            <a:r>
              <a:rPr lang="en-US" altLang="ja-JP"/>
              <a:t>プログラミング言語発展の歴史</a:t>
            </a:r>
          </a:p>
        </p:txBody>
      </p:sp>
      <p:sp>
        <p:nvSpPr>
          <p:cNvPr id="61443"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A79AB2C3-1207-45D0-AA75-989E3645937A}" type="slidenum">
              <a:rPr lang="ja-JP" altLang="en-US" sz="1300">
                <a:latin typeface="Calibri" pitchFamily="34" charset="0"/>
              </a:rPr>
              <a:pPr algn="r" defTabSz="990600"/>
              <a:t>43</a:t>
            </a:fld>
            <a:endParaRPr lang="en-US" altLang="ja-JP" sz="1300">
              <a:latin typeface="Calibri" pitchFamily="34" charset="0"/>
            </a:endParaRPr>
          </a:p>
        </p:txBody>
      </p:sp>
      <p:sp>
        <p:nvSpPr>
          <p:cNvPr id="61444" name="Rectangle 2"/>
          <p:cNvSpPr>
            <a:spLocks noGrp="1" noRot="1" noChangeAspect="1" noTextEdit="1"/>
          </p:cNvSpPr>
          <p:nvPr>
            <p:ph type="sldImg"/>
          </p:nvPr>
        </p:nvSpPr>
        <p:spPr bwMode="auto">
          <a:noFill/>
          <a:ln>
            <a:solidFill>
              <a:srgbClr val="000000"/>
            </a:solidFill>
            <a:miter lim="800000"/>
            <a:headEnd/>
            <a:tailEnd/>
          </a:ln>
        </p:spPr>
      </p:sp>
      <p:sp>
        <p:nvSpPr>
          <p:cNvPr id="61445" name="Rectangle 3"/>
          <p:cNvSpPr>
            <a:spLocks noGrp="1"/>
          </p:cNvSpPr>
          <p:nvPr>
            <p:ph type="body" idx="1"/>
          </p:nvPr>
        </p:nvSpPr>
        <p:spPr>
          <a:noFill/>
          <a:ln/>
        </p:spPr>
        <p:txBody>
          <a:bodyPr/>
          <a:lstStyle/>
          <a:p>
            <a:r>
              <a:rPr lang="en-US" altLang="ja-JP" smtClean="0"/>
              <a:t>Sun Microsystems Inc. </a:t>
            </a:r>
            <a:r>
              <a:rPr lang="ja-JP" altLang="en-US" smtClean="0"/>
              <a:t>： </a:t>
            </a:r>
            <a:r>
              <a:rPr lang="en-US" altLang="ja-JP" smtClean="0"/>
              <a:t>SPARC</a:t>
            </a:r>
            <a:r>
              <a:rPr lang="ja-JP" altLang="en-US" smtClean="0"/>
              <a:t>という</a:t>
            </a:r>
            <a:r>
              <a:rPr lang="en-US" altLang="ja-JP" smtClean="0"/>
              <a:t>WS</a:t>
            </a:r>
            <a:r>
              <a:rPr lang="ja-JP" altLang="en-US" smtClean="0"/>
              <a:t>や</a:t>
            </a:r>
            <a:r>
              <a:rPr lang="en-US" altLang="ja-JP" smtClean="0"/>
              <a:t>Solaris</a:t>
            </a:r>
            <a:r>
              <a:rPr lang="ja-JP" altLang="en-US" smtClean="0"/>
              <a:t>という</a:t>
            </a:r>
            <a:r>
              <a:rPr lang="en-US" altLang="ja-JP" smtClean="0"/>
              <a:t>UNIX</a:t>
            </a:r>
            <a:r>
              <a:rPr lang="ja-JP" altLang="en-US" smtClean="0"/>
              <a:t>を開発した会社。</a:t>
            </a:r>
            <a:r>
              <a:rPr lang="en-US" altLang="ja-JP" smtClean="0"/>
              <a:t>Oracle</a:t>
            </a:r>
            <a:r>
              <a:rPr lang="ja-JP" altLang="en-US" smtClean="0"/>
              <a:t>に買収された。</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smtClean="0"/>
              <a:t>エイダ・ラブレスにちなんで名付けられた</a:t>
            </a:r>
            <a:endParaRPr kumimoji="1" lang="ja-JP" altLang="en-US"/>
          </a:p>
        </p:txBody>
      </p:sp>
      <p:sp>
        <p:nvSpPr>
          <p:cNvPr id="4" name="ヘッダー プレースホルダ 3"/>
          <p:cNvSpPr>
            <a:spLocks noGrp="1"/>
          </p:cNvSpPr>
          <p:nvPr>
            <p:ph type="hdr" sz="quarter" idx="10"/>
          </p:nvPr>
        </p:nvSpPr>
        <p:spPr/>
        <p:txBody>
          <a:bodyPr/>
          <a:lstStyle/>
          <a:p>
            <a:r>
              <a:rPr lang="ja-JP" altLang="en-US" smtClean="0"/>
              <a:t>プログラミング言語論</a:t>
            </a:r>
            <a:endParaRPr lang="en-US" altLang="ja-JP"/>
          </a:p>
        </p:txBody>
      </p:sp>
      <p:sp>
        <p:nvSpPr>
          <p:cNvPr id="5" name="フッター プレースホルダ 4"/>
          <p:cNvSpPr>
            <a:spLocks noGrp="1"/>
          </p:cNvSpPr>
          <p:nvPr>
            <p:ph type="ftr" sz="quarter" idx="11"/>
          </p:nvPr>
        </p:nvSpPr>
        <p:spPr/>
        <p:txBody>
          <a:bodyPr/>
          <a:lstStyle/>
          <a:p>
            <a:r>
              <a:rPr lang="en-US" altLang="ja-JP" smtClean="0"/>
              <a:t>プログラミング言語発展の歴史</a:t>
            </a:r>
            <a:endParaRPr lang="en-US" altLang="ja-JP"/>
          </a:p>
        </p:txBody>
      </p:sp>
      <p:sp>
        <p:nvSpPr>
          <p:cNvPr id="6" name="スライド番号プレースホルダ 5"/>
          <p:cNvSpPr>
            <a:spLocks noGrp="1"/>
          </p:cNvSpPr>
          <p:nvPr>
            <p:ph type="sldNum" sz="quarter" idx="12"/>
          </p:nvPr>
        </p:nvSpPr>
        <p:spPr/>
        <p:txBody>
          <a:bodyPr/>
          <a:lstStyle/>
          <a:p>
            <a:pPr>
              <a:defRPr/>
            </a:pPr>
            <a:fld id="{A2977F06-2E78-46B6-A63C-880FF11917A0}" type="slidenum">
              <a:rPr lang="ja-JP" altLang="en-US" smtClean="0"/>
              <a:pPr>
                <a:defRPr/>
              </a:pPr>
              <a:t>48</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4" name="Group 2"/>
          <p:cNvGrpSpPr>
            <a:grpSpLocks/>
          </p:cNvGrpSpPr>
          <p:nvPr/>
        </p:nvGrpSpPr>
        <p:grpSpPr bwMode="auto">
          <a:xfrm>
            <a:off x="-7758113" y="1463675"/>
            <a:ext cx="16902113" cy="10795000"/>
            <a:chOff x="-4887" y="922"/>
            <a:chExt cx="10647" cy="6800"/>
          </a:xfrm>
        </p:grpSpPr>
        <p:sp>
          <p:nvSpPr>
            <p:cNvPr id="5" name="Freeform 3"/>
            <p:cNvSpPr>
              <a:spLocks/>
            </p:cNvSpPr>
            <p:nvPr/>
          </p:nvSpPr>
          <p:spPr bwMode="auto">
            <a:xfrm>
              <a:off x="2061" y="1707"/>
              <a:ext cx="3699" cy="2613"/>
            </a:xfrm>
            <a:custGeom>
              <a:avLst/>
              <a:gdLst/>
              <a:ahLst/>
              <a:cxnLst>
                <a:cxn ang="0">
                  <a:pos x="1523" y="2611"/>
                </a:cxn>
                <a:cxn ang="0">
                  <a:pos x="3698" y="2612"/>
                </a:cxn>
                <a:cxn ang="0">
                  <a:pos x="3698" y="2228"/>
                </a:cxn>
                <a:cxn ang="0">
                  <a:pos x="0" y="0"/>
                </a:cxn>
                <a:cxn ang="0">
                  <a:pos x="160" y="118"/>
                </a:cxn>
                <a:cxn ang="0">
                  <a:pos x="292" y="219"/>
                </a:cxn>
                <a:cxn ang="0">
                  <a:pos x="441" y="347"/>
                </a:cxn>
                <a:cxn ang="0">
                  <a:pos x="585" y="482"/>
                </a:cxn>
                <a:cxn ang="0">
                  <a:pos x="796" y="711"/>
                </a:cxn>
                <a:cxn ang="0">
                  <a:pos x="983" y="955"/>
                </a:cxn>
                <a:cxn ang="0">
                  <a:pos x="1119" y="1168"/>
                </a:cxn>
                <a:cxn ang="0">
                  <a:pos x="1238" y="1388"/>
                </a:cxn>
                <a:cxn ang="0">
                  <a:pos x="1331" y="1608"/>
                </a:cxn>
                <a:cxn ang="0">
                  <a:pos x="1400" y="1809"/>
                </a:cxn>
                <a:cxn ang="0">
                  <a:pos x="1447" y="1979"/>
                </a:cxn>
                <a:cxn ang="0">
                  <a:pos x="1490" y="2190"/>
                </a:cxn>
                <a:cxn ang="0">
                  <a:pos x="1511" y="2374"/>
                </a:cxn>
                <a:cxn ang="0">
                  <a:pos x="1523" y="2611"/>
                </a:cxn>
              </a:cxnLst>
              <a:rect l="0" t="0" r="r" b="b"/>
              <a:pathLst>
                <a:path w="3699" h="2613">
                  <a:moveTo>
                    <a:pt x="1523" y="2611"/>
                  </a:moveTo>
                  <a:lnTo>
                    <a:pt x="3698" y="2612"/>
                  </a:lnTo>
                  <a:lnTo>
                    <a:pt x="3698" y="2228"/>
                  </a:lnTo>
                  <a:lnTo>
                    <a:pt x="0" y="0"/>
                  </a:lnTo>
                  <a:lnTo>
                    <a:pt x="160" y="118"/>
                  </a:lnTo>
                  <a:lnTo>
                    <a:pt x="292" y="219"/>
                  </a:lnTo>
                  <a:lnTo>
                    <a:pt x="441" y="347"/>
                  </a:lnTo>
                  <a:lnTo>
                    <a:pt x="585" y="482"/>
                  </a:lnTo>
                  <a:lnTo>
                    <a:pt x="796" y="711"/>
                  </a:lnTo>
                  <a:lnTo>
                    <a:pt x="983" y="955"/>
                  </a:lnTo>
                  <a:lnTo>
                    <a:pt x="1119" y="1168"/>
                  </a:lnTo>
                  <a:lnTo>
                    <a:pt x="1238" y="1388"/>
                  </a:lnTo>
                  <a:lnTo>
                    <a:pt x="1331" y="1608"/>
                  </a:lnTo>
                  <a:lnTo>
                    <a:pt x="1400" y="1809"/>
                  </a:lnTo>
                  <a:lnTo>
                    <a:pt x="1447" y="1979"/>
                  </a:lnTo>
                  <a:lnTo>
                    <a:pt x="1490" y="2190"/>
                  </a:lnTo>
                  <a:lnTo>
                    <a:pt x="1511" y="2374"/>
                  </a:lnTo>
                  <a:lnTo>
                    <a:pt x="1523" y="2611"/>
                  </a:lnTo>
                </a:path>
              </a:pathLst>
            </a:custGeom>
            <a:gradFill rotWithShape="0">
              <a:gsLst>
                <a:gs pos="0">
                  <a:schemeClr val="folHlink">
                    <a:gamma/>
                    <a:shade val="46275"/>
                    <a:invGamma/>
                  </a:schemeClr>
                </a:gs>
                <a:gs pos="100000">
                  <a:schemeClr val="folHlink"/>
                </a:gs>
              </a:gsLst>
              <a:lin ang="0" scaled="1"/>
            </a:gradFill>
            <a:ln w="9525">
              <a:noFill/>
              <a:round/>
              <a:headEnd type="none" w="sm" len="sm"/>
              <a:tailEnd type="none" w="sm" len="sm"/>
            </a:ln>
            <a:effectLst/>
          </p:spPr>
          <p:txBody>
            <a:bodyPr/>
            <a:lstStyle/>
            <a:p>
              <a:pPr fontAlgn="auto">
                <a:spcBef>
                  <a:spcPts val="0"/>
                </a:spcBef>
                <a:spcAft>
                  <a:spcPts val="0"/>
                </a:spcAft>
                <a:defRPr/>
              </a:pPr>
              <a:endParaRPr lang="ja-JP" altLang="en-US">
                <a:latin typeface="+mn-lt"/>
                <a:ea typeface="+mn-ea"/>
              </a:endParaRPr>
            </a:p>
          </p:txBody>
        </p:sp>
        <p:sp>
          <p:nvSpPr>
            <p:cNvPr id="6" name="Arc 4"/>
            <p:cNvSpPr>
              <a:spLocks/>
            </p:cNvSpPr>
            <p:nvPr/>
          </p:nvSpPr>
          <p:spPr bwMode="auto">
            <a:xfrm>
              <a:off x="-4887" y="922"/>
              <a:ext cx="8474" cy="6800"/>
            </a:xfrm>
            <a:custGeom>
              <a:avLst/>
              <a:gdLst>
                <a:gd name="G0" fmla="+- 21600 0 0"/>
                <a:gd name="G1" fmla="+- 21600 0 0"/>
                <a:gd name="G2" fmla="+- 21600 0 0"/>
                <a:gd name="T0" fmla="*/ 43200 w 43200"/>
                <a:gd name="T1" fmla="*/ 21600 h 43200"/>
                <a:gd name="T2" fmla="*/ 24979 w 43200"/>
                <a:gd name="T3" fmla="*/ 266 h 43200"/>
                <a:gd name="T4" fmla="*/ 21600 w 43200"/>
                <a:gd name="T5" fmla="*/ 21600 h 43200"/>
              </a:gdLst>
              <a:ahLst/>
              <a:cxnLst>
                <a:cxn ang="0">
                  <a:pos x="T0" y="T1"/>
                </a:cxn>
                <a:cxn ang="0">
                  <a:pos x="T2" y="T3"/>
                </a:cxn>
                <a:cxn ang="0">
                  <a:pos x="T4" y="T5"/>
                </a:cxn>
              </a:cxnLst>
              <a:rect l="0" t="0" r="r" b="b"/>
              <a:pathLst>
                <a:path w="43200" h="43200" fill="none" extrusionOk="0">
                  <a:moveTo>
                    <a:pt x="43200" y="21600"/>
                  </a:moveTo>
                  <a:cubicBezTo>
                    <a:pt x="43200" y="33529"/>
                    <a:pt x="33529" y="43200"/>
                    <a:pt x="21600" y="43200"/>
                  </a:cubicBezTo>
                  <a:cubicBezTo>
                    <a:pt x="9670" y="43200"/>
                    <a:pt x="0" y="33529"/>
                    <a:pt x="0" y="21600"/>
                  </a:cubicBezTo>
                  <a:cubicBezTo>
                    <a:pt x="0" y="9670"/>
                    <a:pt x="9670" y="0"/>
                    <a:pt x="21600" y="0"/>
                  </a:cubicBezTo>
                  <a:cubicBezTo>
                    <a:pt x="22731" y="-1"/>
                    <a:pt x="23861" y="88"/>
                    <a:pt x="24979" y="265"/>
                  </a:cubicBezTo>
                </a:path>
                <a:path w="43200" h="43200" stroke="0" extrusionOk="0">
                  <a:moveTo>
                    <a:pt x="43200" y="21600"/>
                  </a:moveTo>
                  <a:cubicBezTo>
                    <a:pt x="43200" y="33529"/>
                    <a:pt x="33529" y="43200"/>
                    <a:pt x="21600" y="43200"/>
                  </a:cubicBezTo>
                  <a:cubicBezTo>
                    <a:pt x="9670" y="43200"/>
                    <a:pt x="0" y="33529"/>
                    <a:pt x="0" y="21600"/>
                  </a:cubicBezTo>
                  <a:cubicBezTo>
                    <a:pt x="0" y="9670"/>
                    <a:pt x="9670" y="0"/>
                    <a:pt x="21600" y="0"/>
                  </a:cubicBezTo>
                  <a:cubicBezTo>
                    <a:pt x="22731" y="-1"/>
                    <a:pt x="23861" y="88"/>
                    <a:pt x="24979" y="265"/>
                  </a:cubicBezTo>
                  <a:lnTo>
                    <a:pt x="21600" y="21600"/>
                  </a:lnTo>
                  <a:close/>
                </a:path>
              </a:pathLst>
            </a:custGeom>
            <a:noFill/>
            <a:ln w="12700" cap="sq">
              <a:solidFill>
                <a:schemeClr val="folHlink"/>
              </a:solidFill>
              <a:round/>
              <a:headEnd type="none" w="sm" len="sm"/>
              <a:tailEnd type="none" w="sm" len="sm"/>
            </a:ln>
            <a:effectLst/>
          </p:spPr>
          <p:txBody>
            <a:bodyPr/>
            <a:lstStyle/>
            <a:p>
              <a:pPr fontAlgn="auto">
                <a:spcBef>
                  <a:spcPts val="0"/>
                </a:spcBef>
                <a:spcAft>
                  <a:spcPts val="0"/>
                </a:spcAft>
                <a:defRPr/>
              </a:pPr>
              <a:endParaRPr lang="ja-JP" altLang="en-US">
                <a:latin typeface="+mn-lt"/>
                <a:ea typeface="+mn-ea"/>
              </a:endParaRPr>
            </a:p>
          </p:txBody>
        </p:sp>
      </p:grpSp>
      <p:sp>
        <p:nvSpPr>
          <p:cNvPr id="22533" name="Rectangle 5"/>
          <p:cNvSpPr>
            <a:spLocks noGrp="1" noChangeArrowheads="1"/>
          </p:cNvSpPr>
          <p:nvPr>
            <p:ph type="ctrTitle" sz="quarter"/>
          </p:nvPr>
        </p:nvSpPr>
        <p:spPr>
          <a:xfrm>
            <a:off x="1293813" y="762000"/>
            <a:ext cx="7772400" cy="1143000"/>
          </a:xfrm>
        </p:spPr>
        <p:txBody>
          <a:bodyPr anchor="b"/>
          <a:lstStyle>
            <a:lvl1pPr>
              <a:defRPr/>
            </a:lvl1pPr>
          </a:lstStyle>
          <a:p>
            <a:r>
              <a:rPr lang="ja-JP" altLang="en-US" smtClean="0"/>
              <a:t>マスタ タイトルの書式設定</a:t>
            </a:r>
            <a:endParaRPr lang="ja-JP" altLang="en-US"/>
          </a:p>
        </p:txBody>
      </p:sp>
      <p:sp>
        <p:nvSpPr>
          <p:cNvPr id="22534" name="Rectangle 6"/>
          <p:cNvSpPr>
            <a:spLocks noGrp="1" noChangeArrowheads="1"/>
          </p:cNvSpPr>
          <p:nvPr>
            <p:ph type="subTitle" sz="quarter" idx="1"/>
          </p:nvPr>
        </p:nvSpPr>
        <p:spPr>
          <a:xfrm>
            <a:off x="3429000" y="2085975"/>
            <a:ext cx="5638800" cy="1038225"/>
          </a:xfrm>
        </p:spPr>
        <p:txBody>
          <a:bodyPr lIns="92075" rIns="92075"/>
          <a:lstStyle>
            <a:lvl1pPr marL="0" indent="0">
              <a:lnSpc>
                <a:spcPct val="70000"/>
              </a:lnSpc>
              <a:buFont typeface="Wingdings" pitchFamily="2" charset="2"/>
              <a:buNone/>
              <a:defRPr/>
            </a:lvl1pPr>
          </a:lstStyle>
          <a:p>
            <a:r>
              <a:rPr lang="ja-JP" altLang="en-US" smtClean="0"/>
              <a:t>マスタ サブタイトルの書式設定</a:t>
            </a:r>
            <a:endParaRPr lang="ja-JP" altLang="en-US"/>
          </a:p>
        </p:txBody>
      </p:sp>
      <p:sp>
        <p:nvSpPr>
          <p:cNvPr id="7" name="Rectangle 7"/>
          <p:cNvSpPr>
            <a:spLocks noGrp="1" noChangeArrowheads="1"/>
          </p:cNvSpPr>
          <p:nvPr>
            <p:ph type="dt" sz="quarter" idx="10"/>
          </p:nvPr>
        </p:nvSpPr>
        <p:spPr>
          <a:xfrm>
            <a:off x="7086600" y="6477000"/>
            <a:ext cx="1905000" cy="381000"/>
          </a:xfrm>
        </p:spPr>
        <p:txBody>
          <a:bodyPr/>
          <a:lstStyle>
            <a:lvl1pPr>
              <a:defRPr/>
            </a:lvl1pPr>
          </a:lstStyle>
          <a:p>
            <a:pPr>
              <a:defRPr/>
            </a:pPr>
            <a:fld id="{C2D8F0A4-D74E-4A3A-96C6-84B83F84ECAB}" type="datetime1">
              <a:rPr lang="ja-JP" altLang="en-US"/>
              <a:pPr>
                <a:defRPr/>
              </a:pPr>
              <a:t>2014/7/26</a:t>
            </a:fld>
            <a:endParaRPr lang="ja-JP" altLang="en-US"/>
          </a:p>
        </p:txBody>
      </p:sp>
      <p:sp>
        <p:nvSpPr>
          <p:cNvPr id="8" name="Rectangle 8"/>
          <p:cNvSpPr>
            <a:spLocks noGrp="1" noChangeArrowheads="1"/>
          </p:cNvSpPr>
          <p:nvPr>
            <p:ph type="ftr" sz="quarter" idx="11"/>
          </p:nvPr>
        </p:nvSpPr>
        <p:spPr>
          <a:xfrm>
            <a:off x="1295400" y="6365875"/>
            <a:ext cx="4267200" cy="457200"/>
          </a:xfrm>
        </p:spPr>
        <p:txBody>
          <a:bodyPr/>
          <a:lstStyle>
            <a:lvl1pPr>
              <a:defRPr/>
            </a:lvl1pPr>
          </a:lstStyle>
          <a:p>
            <a:endParaRPr lang="en-US" altLang="ja-JP"/>
          </a:p>
        </p:txBody>
      </p:sp>
      <p:sp>
        <p:nvSpPr>
          <p:cNvPr id="9" name="Rectangle 9"/>
          <p:cNvSpPr>
            <a:spLocks noGrp="1" noChangeArrowheads="1"/>
          </p:cNvSpPr>
          <p:nvPr>
            <p:ph type="sldNum" sz="quarter" idx="12"/>
          </p:nvPr>
        </p:nvSpPr>
        <p:spPr/>
        <p:txBody>
          <a:bodyPr/>
          <a:lstStyle>
            <a:lvl1pPr algn="r" fontAlgn="base">
              <a:spcBef>
                <a:spcPct val="0"/>
              </a:spcBef>
              <a:spcAft>
                <a:spcPct val="0"/>
              </a:spcAft>
              <a:defRPr/>
            </a:lvl1pPr>
          </a:lstStyle>
          <a:p>
            <a:pPr>
              <a:defRPr/>
            </a:pPr>
            <a:fld id="{0A92338A-7E7A-4597-88C2-DEE4285703C1}" type="slidenum">
              <a:rPr lang="ja-JP" altLang="en-US"/>
              <a:pPr>
                <a:defRPr/>
              </a:pPr>
              <a:t>&lt;#&gt;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7"/>
          <p:cNvSpPr>
            <a:spLocks noGrp="1" noChangeArrowheads="1"/>
          </p:cNvSpPr>
          <p:nvPr>
            <p:ph type="dt" sz="half" idx="10"/>
          </p:nvPr>
        </p:nvSpPr>
        <p:spPr>
          <a:ln/>
        </p:spPr>
        <p:txBody>
          <a:bodyPr/>
          <a:lstStyle>
            <a:lvl1pPr>
              <a:defRPr/>
            </a:lvl1pPr>
          </a:lstStyle>
          <a:p>
            <a:pPr>
              <a:defRPr/>
            </a:pPr>
            <a:fld id="{0A43229A-9289-43B5-B3C3-F0B511D1E7B9}" type="datetime1">
              <a:rPr lang="ja-JP" altLang="en-US"/>
              <a:pPr>
                <a:defRPr/>
              </a:pPr>
              <a:t>2014/7/26</a:t>
            </a:fld>
            <a:endParaRPr lang="ja-JP" altLang="en-US"/>
          </a:p>
        </p:txBody>
      </p:sp>
      <p:sp>
        <p:nvSpPr>
          <p:cNvPr id="5" name="Rectangle 8"/>
          <p:cNvSpPr>
            <a:spLocks noGrp="1" noChangeArrowheads="1"/>
          </p:cNvSpPr>
          <p:nvPr>
            <p:ph type="ftr" sz="quarter" idx="11"/>
          </p:nvPr>
        </p:nvSpPr>
        <p:spPr>
          <a:ln/>
        </p:spPr>
        <p:txBody>
          <a:bodyPr/>
          <a:lstStyle>
            <a:lvl1pPr>
              <a:defRPr/>
            </a:lvl1pPr>
          </a:lstStyle>
          <a:p>
            <a:endParaRPr lang="en-US" altLang="ja-JP"/>
          </a:p>
        </p:txBody>
      </p:sp>
      <p:sp>
        <p:nvSpPr>
          <p:cNvPr id="6" name="Rectangle 9"/>
          <p:cNvSpPr>
            <a:spLocks noGrp="1" noChangeArrowheads="1"/>
          </p:cNvSpPr>
          <p:nvPr>
            <p:ph type="sldNum" sz="quarter" idx="12"/>
          </p:nvPr>
        </p:nvSpPr>
        <p:spPr>
          <a:ln/>
        </p:spPr>
        <p:txBody>
          <a:bodyPr/>
          <a:lstStyle>
            <a:lvl1pPr>
              <a:defRPr/>
            </a:lvl1pPr>
          </a:lstStyle>
          <a:p>
            <a:pPr>
              <a:defRPr/>
            </a:pPr>
            <a:fld id="{C9BB63F5-1477-47C4-9332-291BE7DF4725}" type="slidenum">
              <a:rPr lang="ja-JP" altLang="en-US"/>
              <a:pPr>
                <a:defRPr/>
              </a:pPr>
              <a:t>&lt;#&gt;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43700" y="609600"/>
            <a:ext cx="2019300" cy="54864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682625" y="609600"/>
            <a:ext cx="5908675" cy="54864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7"/>
          <p:cNvSpPr>
            <a:spLocks noGrp="1" noChangeArrowheads="1"/>
          </p:cNvSpPr>
          <p:nvPr>
            <p:ph type="dt" sz="half" idx="10"/>
          </p:nvPr>
        </p:nvSpPr>
        <p:spPr>
          <a:ln/>
        </p:spPr>
        <p:txBody>
          <a:bodyPr/>
          <a:lstStyle>
            <a:lvl1pPr>
              <a:defRPr/>
            </a:lvl1pPr>
          </a:lstStyle>
          <a:p>
            <a:pPr>
              <a:defRPr/>
            </a:pPr>
            <a:fld id="{B922E1EF-B021-4B85-89B7-387314A081F8}" type="datetime1">
              <a:rPr lang="ja-JP" altLang="en-US"/>
              <a:pPr>
                <a:defRPr/>
              </a:pPr>
              <a:t>2014/7/26</a:t>
            </a:fld>
            <a:endParaRPr lang="ja-JP" altLang="en-US"/>
          </a:p>
        </p:txBody>
      </p:sp>
      <p:sp>
        <p:nvSpPr>
          <p:cNvPr id="5" name="Rectangle 8"/>
          <p:cNvSpPr>
            <a:spLocks noGrp="1" noChangeArrowheads="1"/>
          </p:cNvSpPr>
          <p:nvPr>
            <p:ph type="ftr" sz="quarter" idx="11"/>
          </p:nvPr>
        </p:nvSpPr>
        <p:spPr>
          <a:ln/>
        </p:spPr>
        <p:txBody>
          <a:bodyPr/>
          <a:lstStyle>
            <a:lvl1pPr>
              <a:defRPr/>
            </a:lvl1pPr>
          </a:lstStyle>
          <a:p>
            <a:endParaRPr lang="en-US" altLang="ja-JP"/>
          </a:p>
        </p:txBody>
      </p:sp>
      <p:sp>
        <p:nvSpPr>
          <p:cNvPr id="6" name="Rectangle 9"/>
          <p:cNvSpPr>
            <a:spLocks noGrp="1" noChangeArrowheads="1"/>
          </p:cNvSpPr>
          <p:nvPr>
            <p:ph type="sldNum" sz="quarter" idx="12"/>
          </p:nvPr>
        </p:nvSpPr>
        <p:spPr>
          <a:ln/>
        </p:spPr>
        <p:txBody>
          <a:bodyPr/>
          <a:lstStyle>
            <a:lvl1pPr>
              <a:defRPr/>
            </a:lvl1pPr>
          </a:lstStyle>
          <a:p>
            <a:pPr>
              <a:defRPr/>
            </a:pPr>
            <a:fld id="{6A343BF1-F667-4581-9162-0E4DBE98FFBD}" type="slidenum">
              <a:rPr lang="ja-JP" altLang="en-US"/>
              <a:pPr>
                <a:defRPr/>
              </a:pPr>
              <a:t>&lt;#&gt;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7"/>
          <p:cNvSpPr>
            <a:spLocks noGrp="1" noChangeArrowheads="1"/>
          </p:cNvSpPr>
          <p:nvPr>
            <p:ph type="dt" sz="half" idx="10"/>
          </p:nvPr>
        </p:nvSpPr>
        <p:spPr>
          <a:ln/>
        </p:spPr>
        <p:txBody>
          <a:bodyPr/>
          <a:lstStyle>
            <a:lvl1pPr>
              <a:defRPr/>
            </a:lvl1pPr>
          </a:lstStyle>
          <a:p>
            <a:pPr>
              <a:defRPr/>
            </a:pPr>
            <a:fld id="{E53EF938-DD91-46DF-917C-931C5C7D114B}" type="datetime1">
              <a:rPr lang="ja-JP" altLang="en-US"/>
              <a:pPr>
                <a:defRPr/>
              </a:pPr>
              <a:t>2014/7/26</a:t>
            </a:fld>
            <a:endParaRPr lang="ja-JP" altLang="en-US"/>
          </a:p>
        </p:txBody>
      </p:sp>
      <p:sp>
        <p:nvSpPr>
          <p:cNvPr id="5" name="Rectangle 8"/>
          <p:cNvSpPr>
            <a:spLocks noGrp="1" noChangeArrowheads="1"/>
          </p:cNvSpPr>
          <p:nvPr>
            <p:ph type="ftr" sz="quarter" idx="11"/>
          </p:nvPr>
        </p:nvSpPr>
        <p:spPr>
          <a:ln/>
        </p:spPr>
        <p:txBody>
          <a:bodyPr/>
          <a:lstStyle>
            <a:lvl1pPr>
              <a:defRPr/>
            </a:lvl1pPr>
          </a:lstStyle>
          <a:p>
            <a:endParaRPr lang="en-US" altLang="ja-JP"/>
          </a:p>
        </p:txBody>
      </p:sp>
      <p:sp>
        <p:nvSpPr>
          <p:cNvPr id="6" name="Rectangle 9"/>
          <p:cNvSpPr>
            <a:spLocks noGrp="1" noChangeArrowheads="1"/>
          </p:cNvSpPr>
          <p:nvPr>
            <p:ph type="sldNum" sz="quarter" idx="12"/>
          </p:nvPr>
        </p:nvSpPr>
        <p:spPr>
          <a:ln/>
        </p:spPr>
        <p:txBody>
          <a:bodyPr/>
          <a:lstStyle>
            <a:lvl1pPr>
              <a:defRPr/>
            </a:lvl1pPr>
          </a:lstStyle>
          <a:p>
            <a:pPr>
              <a:defRPr/>
            </a:pPr>
            <a:fld id="{F891C3EA-A0A4-4A8D-A512-D61FD2584D5C}" type="slidenum">
              <a:rPr lang="ja-JP" altLang="en-US"/>
              <a:pPr>
                <a:defRPr/>
              </a:pPr>
              <a:t>&lt;#&gt;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7"/>
          <p:cNvSpPr>
            <a:spLocks noGrp="1" noChangeArrowheads="1"/>
          </p:cNvSpPr>
          <p:nvPr>
            <p:ph type="dt" sz="half" idx="10"/>
          </p:nvPr>
        </p:nvSpPr>
        <p:spPr>
          <a:ln/>
        </p:spPr>
        <p:txBody>
          <a:bodyPr/>
          <a:lstStyle>
            <a:lvl1pPr>
              <a:defRPr/>
            </a:lvl1pPr>
          </a:lstStyle>
          <a:p>
            <a:pPr>
              <a:defRPr/>
            </a:pPr>
            <a:fld id="{DF3D4CA5-7200-46CA-9D18-D2EF42AFEFEF}" type="datetime1">
              <a:rPr lang="ja-JP" altLang="en-US"/>
              <a:pPr>
                <a:defRPr/>
              </a:pPr>
              <a:t>2014/7/26</a:t>
            </a:fld>
            <a:endParaRPr lang="ja-JP" altLang="en-US"/>
          </a:p>
        </p:txBody>
      </p:sp>
      <p:sp>
        <p:nvSpPr>
          <p:cNvPr id="5" name="Rectangle 8"/>
          <p:cNvSpPr>
            <a:spLocks noGrp="1" noChangeArrowheads="1"/>
          </p:cNvSpPr>
          <p:nvPr>
            <p:ph type="ftr" sz="quarter" idx="11"/>
          </p:nvPr>
        </p:nvSpPr>
        <p:spPr>
          <a:ln/>
        </p:spPr>
        <p:txBody>
          <a:bodyPr/>
          <a:lstStyle>
            <a:lvl1pPr>
              <a:defRPr/>
            </a:lvl1pPr>
          </a:lstStyle>
          <a:p>
            <a:endParaRPr lang="en-US" altLang="ja-JP"/>
          </a:p>
        </p:txBody>
      </p:sp>
      <p:sp>
        <p:nvSpPr>
          <p:cNvPr id="6" name="Rectangle 9"/>
          <p:cNvSpPr>
            <a:spLocks noGrp="1" noChangeArrowheads="1"/>
          </p:cNvSpPr>
          <p:nvPr>
            <p:ph type="sldNum" sz="quarter" idx="12"/>
          </p:nvPr>
        </p:nvSpPr>
        <p:spPr>
          <a:ln/>
        </p:spPr>
        <p:txBody>
          <a:bodyPr/>
          <a:lstStyle>
            <a:lvl1pPr>
              <a:defRPr/>
            </a:lvl1pPr>
          </a:lstStyle>
          <a:p>
            <a:pPr>
              <a:defRPr/>
            </a:pPr>
            <a:fld id="{75D77F6F-F967-4A94-B05E-F758D6C970DB}" type="slidenum">
              <a:rPr lang="ja-JP" altLang="en-US"/>
              <a:pPr>
                <a:defRPr/>
              </a:pPr>
              <a:t>&lt;#&gt;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682625"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5025"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7"/>
          <p:cNvSpPr>
            <a:spLocks noGrp="1" noChangeArrowheads="1"/>
          </p:cNvSpPr>
          <p:nvPr>
            <p:ph type="dt" sz="half" idx="10"/>
          </p:nvPr>
        </p:nvSpPr>
        <p:spPr>
          <a:ln/>
        </p:spPr>
        <p:txBody>
          <a:bodyPr/>
          <a:lstStyle>
            <a:lvl1pPr>
              <a:defRPr/>
            </a:lvl1pPr>
          </a:lstStyle>
          <a:p>
            <a:pPr>
              <a:defRPr/>
            </a:pPr>
            <a:fld id="{875FC1F5-7762-43E6-A8BA-5CDEF2873C66}" type="datetime1">
              <a:rPr lang="ja-JP" altLang="en-US"/>
              <a:pPr>
                <a:defRPr/>
              </a:pPr>
              <a:t>2014/7/26</a:t>
            </a:fld>
            <a:endParaRPr lang="ja-JP" altLang="en-US"/>
          </a:p>
        </p:txBody>
      </p:sp>
      <p:sp>
        <p:nvSpPr>
          <p:cNvPr id="6" name="Rectangle 8"/>
          <p:cNvSpPr>
            <a:spLocks noGrp="1" noChangeArrowheads="1"/>
          </p:cNvSpPr>
          <p:nvPr>
            <p:ph type="ftr" sz="quarter" idx="11"/>
          </p:nvPr>
        </p:nvSpPr>
        <p:spPr>
          <a:ln/>
        </p:spPr>
        <p:txBody>
          <a:bodyPr/>
          <a:lstStyle>
            <a:lvl1pPr>
              <a:defRPr/>
            </a:lvl1pPr>
          </a:lstStyle>
          <a:p>
            <a:endParaRPr lang="en-US" altLang="ja-JP"/>
          </a:p>
        </p:txBody>
      </p:sp>
      <p:sp>
        <p:nvSpPr>
          <p:cNvPr id="7" name="Rectangle 9"/>
          <p:cNvSpPr>
            <a:spLocks noGrp="1" noChangeArrowheads="1"/>
          </p:cNvSpPr>
          <p:nvPr>
            <p:ph type="sldNum" sz="quarter" idx="12"/>
          </p:nvPr>
        </p:nvSpPr>
        <p:spPr>
          <a:ln/>
        </p:spPr>
        <p:txBody>
          <a:bodyPr/>
          <a:lstStyle>
            <a:lvl1pPr>
              <a:defRPr/>
            </a:lvl1pPr>
          </a:lstStyle>
          <a:p>
            <a:pPr>
              <a:defRPr/>
            </a:pPr>
            <a:fld id="{C67AD1E6-1841-40DB-8756-FA7985C7AC1E}" type="slidenum">
              <a:rPr lang="ja-JP" altLang="en-US"/>
              <a:pPr>
                <a:defRPr/>
              </a:pPr>
              <a:t>&lt;#&gt;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7"/>
          <p:cNvSpPr>
            <a:spLocks noGrp="1" noChangeArrowheads="1"/>
          </p:cNvSpPr>
          <p:nvPr>
            <p:ph type="dt" sz="half" idx="10"/>
          </p:nvPr>
        </p:nvSpPr>
        <p:spPr>
          <a:ln/>
        </p:spPr>
        <p:txBody>
          <a:bodyPr/>
          <a:lstStyle>
            <a:lvl1pPr>
              <a:defRPr/>
            </a:lvl1pPr>
          </a:lstStyle>
          <a:p>
            <a:pPr>
              <a:defRPr/>
            </a:pPr>
            <a:fld id="{6CFE7303-46A9-4525-95A1-EC58D645074B}" type="datetime1">
              <a:rPr lang="ja-JP" altLang="en-US"/>
              <a:pPr>
                <a:defRPr/>
              </a:pPr>
              <a:t>2014/7/26</a:t>
            </a:fld>
            <a:endParaRPr lang="ja-JP" altLang="en-US"/>
          </a:p>
        </p:txBody>
      </p:sp>
      <p:sp>
        <p:nvSpPr>
          <p:cNvPr id="8" name="Rectangle 8"/>
          <p:cNvSpPr>
            <a:spLocks noGrp="1" noChangeArrowheads="1"/>
          </p:cNvSpPr>
          <p:nvPr>
            <p:ph type="ftr" sz="quarter" idx="11"/>
          </p:nvPr>
        </p:nvSpPr>
        <p:spPr>
          <a:ln/>
        </p:spPr>
        <p:txBody>
          <a:bodyPr/>
          <a:lstStyle>
            <a:lvl1pPr>
              <a:defRPr/>
            </a:lvl1pPr>
          </a:lstStyle>
          <a:p>
            <a:endParaRPr lang="en-US" altLang="ja-JP"/>
          </a:p>
        </p:txBody>
      </p:sp>
      <p:sp>
        <p:nvSpPr>
          <p:cNvPr id="9" name="Rectangle 9"/>
          <p:cNvSpPr>
            <a:spLocks noGrp="1" noChangeArrowheads="1"/>
          </p:cNvSpPr>
          <p:nvPr>
            <p:ph type="sldNum" sz="quarter" idx="12"/>
          </p:nvPr>
        </p:nvSpPr>
        <p:spPr>
          <a:ln/>
        </p:spPr>
        <p:txBody>
          <a:bodyPr/>
          <a:lstStyle>
            <a:lvl1pPr>
              <a:defRPr/>
            </a:lvl1pPr>
          </a:lstStyle>
          <a:p>
            <a:pPr>
              <a:defRPr/>
            </a:pPr>
            <a:fld id="{5E580283-7906-44EB-AF36-BA6C3A37C72A}" type="slidenum">
              <a:rPr lang="ja-JP" altLang="en-US"/>
              <a:pPr>
                <a:defRPr/>
              </a:pPr>
              <a:t>&lt;#&gt;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7"/>
          <p:cNvSpPr>
            <a:spLocks noGrp="1" noChangeArrowheads="1"/>
          </p:cNvSpPr>
          <p:nvPr>
            <p:ph type="dt" sz="half" idx="10"/>
          </p:nvPr>
        </p:nvSpPr>
        <p:spPr>
          <a:ln/>
        </p:spPr>
        <p:txBody>
          <a:bodyPr/>
          <a:lstStyle>
            <a:lvl1pPr>
              <a:defRPr/>
            </a:lvl1pPr>
          </a:lstStyle>
          <a:p>
            <a:pPr>
              <a:defRPr/>
            </a:pPr>
            <a:fld id="{827B2163-734B-42D3-AC04-CE423D87E8E7}" type="datetime1">
              <a:rPr lang="ja-JP" altLang="en-US"/>
              <a:pPr>
                <a:defRPr/>
              </a:pPr>
              <a:t>2014/7/26</a:t>
            </a:fld>
            <a:endParaRPr lang="ja-JP" altLang="en-US"/>
          </a:p>
        </p:txBody>
      </p:sp>
      <p:sp>
        <p:nvSpPr>
          <p:cNvPr id="4" name="Rectangle 8"/>
          <p:cNvSpPr>
            <a:spLocks noGrp="1" noChangeArrowheads="1"/>
          </p:cNvSpPr>
          <p:nvPr>
            <p:ph type="ftr" sz="quarter" idx="11"/>
          </p:nvPr>
        </p:nvSpPr>
        <p:spPr>
          <a:ln/>
        </p:spPr>
        <p:txBody>
          <a:bodyPr/>
          <a:lstStyle>
            <a:lvl1pPr>
              <a:defRPr/>
            </a:lvl1pPr>
          </a:lstStyle>
          <a:p>
            <a:endParaRPr lang="en-US" altLang="ja-JP"/>
          </a:p>
        </p:txBody>
      </p:sp>
      <p:sp>
        <p:nvSpPr>
          <p:cNvPr id="5" name="Rectangle 9"/>
          <p:cNvSpPr>
            <a:spLocks noGrp="1" noChangeArrowheads="1"/>
          </p:cNvSpPr>
          <p:nvPr>
            <p:ph type="sldNum" sz="quarter" idx="12"/>
          </p:nvPr>
        </p:nvSpPr>
        <p:spPr>
          <a:ln/>
        </p:spPr>
        <p:txBody>
          <a:bodyPr/>
          <a:lstStyle>
            <a:lvl1pPr>
              <a:defRPr/>
            </a:lvl1pPr>
          </a:lstStyle>
          <a:p>
            <a:pPr>
              <a:defRPr/>
            </a:pPr>
            <a:fld id="{52CD38B7-377A-4843-A8BE-BEE67B0A6917}" type="slidenum">
              <a:rPr lang="ja-JP" altLang="en-US"/>
              <a:pPr>
                <a:defRPr/>
              </a:pPr>
              <a:t>&lt;#&gt;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fld id="{8D38C723-8249-48BE-AD40-6417D82C5572}" type="datetime1">
              <a:rPr lang="ja-JP" altLang="en-US"/>
              <a:pPr>
                <a:defRPr/>
              </a:pPr>
              <a:t>2014/7/26</a:t>
            </a:fld>
            <a:endParaRPr lang="ja-JP" altLang="en-US"/>
          </a:p>
        </p:txBody>
      </p:sp>
      <p:sp>
        <p:nvSpPr>
          <p:cNvPr id="3" name="Rectangle 8"/>
          <p:cNvSpPr>
            <a:spLocks noGrp="1" noChangeArrowheads="1"/>
          </p:cNvSpPr>
          <p:nvPr>
            <p:ph type="ftr" sz="quarter" idx="11"/>
          </p:nvPr>
        </p:nvSpPr>
        <p:spPr>
          <a:ln/>
        </p:spPr>
        <p:txBody>
          <a:bodyPr/>
          <a:lstStyle>
            <a:lvl1pPr>
              <a:defRPr/>
            </a:lvl1pPr>
          </a:lstStyle>
          <a:p>
            <a:endParaRPr lang="en-US" altLang="ja-JP"/>
          </a:p>
        </p:txBody>
      </p:sp>
      <p:sp>
        <p:nvSpPr>
          <p:cNvPr id="4" name="Rectangle 9"/>
          <p:cNvSpPr>
            <a:spLocks noGrp="1" noChangeArrowheads="1"/>
          </p:cNvSpPr>
          <p:nvPr>
            <p:ph type="sldNum" sz="quarter" idx="12"/>
          </p:nvPr>
        </p:nvSpPr>
        <p:spPr>
          <a:ln/>
        </p:spPr>
        <p:txBody>
          <a:bodyPr/>
          <a:lstStyle>
            <a:lvl1pPr>
              <a:defRPr/>
            </a:lvl1pPr>
          </a:lstStyle>
          <a:p>
            <a:pPr>
              <a:defRPr/>
            </a:pPr>
            <a:fld id="{E29EDAB5-EE9E-4D13-A9F5-2EF33EB798B7}" type="slidenum">
              <a:rPr lang="ja-JP" altLang="en-US"/>
              <a:pPr>
                <a:defRPr/>
              </a:pPr>
              <a:t>&lt;#&gt;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7"/>
          <p:cNvSpPr>
            <a:spLocks noGrp="1" noChangeArrowheads="1"/>
          </p:cNvSpPr>
          <p:nvPr>
            <p:ph type="dt" sz="half" idx="10"/>
          </p:nvPr>
        </p:nvSpPr>
        <p:spPr>
          <a:ln/>
        </p:spPr>
        <p:txBody>
          <a:bodyPr/>
          <a:lstStyle>
            <a:lvl1pPr>
              <a:defRPr/>
            </a:lvl1pPr>
          </a:lstStyle>
          <a:p>
            <a:pPr>
              <a:defRPr/>
            </a:pPr>
            <a:fld id="{78E9D727-1BE0-4278-893D-E15869611982}" type="datetime1">
              <a:rPr lang="ja-JP" altLang="en-US"/>
              <a:pPr>
                <a:defRPr/>
              </a:pPr>
              <a:t>2014/7/26</a:t>
            </a:fld>
            <a:endParaRPr lang="ja-JP" altLang="en-US"/>
          </a:p>
        </p:txBody>
      </p:sp>
      <p:sp>
        <p:nvSpPr>
          <p:cNvPr id="6" name="Rectangle 8"/>
          <p:cNvSpPr>
            <a:spLocks noGrp="1" noChangeArrowheads="1"/>
          </p:cNvSpPr>
          <p:nvPr>
            <p:ph type="ftr" sz="quarter" idx="11"/>
          </p:nvPr>
        </p:nvSpPr>
        <p:spPr>
          <a:ln/>
        </p:spPr>
        <p:txBody>
          <a:bodyPr/>
          <a:lstStyle>
            <a:lvl1pPr>
              <a:defRPr/>
            </a:lvl1pPr>
          </a:lstStyle>
          <a:p>
            <a:endParaRPr lang="en-US" altLang="ja-JP"/>
          </a:p>
        </p:txBody>
      </p:sp>
      <p:sp>
        <p:nvSpPr>
          <p:cNvPr id="7" name="Rectangle 9"/>
          <p:cNvSpPr>
            <a:spLocks noGrp="1" noChangeArrowheads="1"/>
          </p:cNvSpPr>
          <p:nvPr>
            <p:ph type="sldNum" sz="quarter" idx="12"/>
          </p:nvPr>
        </p:nvSpPr>
        <p:spPr>
          <a:ln/>
        </p:spPr>
        <p:txBody>
          <a:bodyPr/>
          <a:lstStyle>
            <a:lvl1pPr>
              <a:defRPr/>
            </a:lvl1pPr>
          </a:lstStyle>
          <a:p>
            <a:pPr>
              <a:defRPr/>
            </a:pPr>
            <a:fld id="{2E43E511-F2C0-4EE7-9D29-6FF3DB8C3DC5}" type="slidenum">
              <a:rPr lang="ja-JP" altLang="en-US"/>
              <a:pPr>
                <a:defRPr/>
              </a:pPr>
              <a:t>&lt;#&gt;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7"/>
          <p:cNvSpPr>
            <a:spLocks noGrp="1" noChangeArrowheads="1"/>
          </p:cNvSpPr>
          <p:nvPr>
            <p:ph type="dt" sz="half" idx="10"/>
          </p:nvPr>
        </p:nvSpPr>
        <p:spPr>
          <a:ln/>
        </p:spPr>
        <p:txBody>
          <a:bodyPr/>
          <a:lstStyle>
            <a:lvl1pPr>
              <a:defRPr/>
            </a:lvl1pPr>
          </a:lstStyle>
          <a:p>
            <a:pPr>
              <a:defRPr/>
            </a:pPr>
            <a:fld id="{C0C9F5AE-C88C-4274-8028-40959741C696}" type="datetime1">
              <a:rPr lang="ja-JP" altLang="en-US"/>
              <a:pPr>
                <a:defRPr/>
              </a:pPr>
              <a:t>2014/7/26</a:t>
            </a:fld>
            <a:endParaRPr lang="ja-JP" altLang="en-US"/>
          </a:p>
        </p:txBody>
      </p:sp>
      <p:sp>
        <p:nvSpPr>
          <p:cNvPr id="6" name="Rectangle 8"/>
          <p:cNvSpPr>
            <a:spLocks noGrp="1" noChangeArrowheads="1"/>
          </p:cNvSpPr>
          <p:nvPr>
            <p:ph type="ftr" sz="quarter" idx="11"/>
          </p:nvPr>
        </p:nvSpPr>
        <p:spPr>
          <a:ln/>
        </p:spPr>
        <p:txBody>
          <a:bodyPr/>
          <a:lstStyle>
            <a:lvl1pPr>
              <a:defRPr/>
            </a:lvl1pPr>
          </a:lstStyle>
          <a:p>
            <a:endParaRPr lang="en-US" altLang="ja-JP"/>
          </a:p>
        </p:txBody>
      </p:sp>
      <p:sp>
        <p:nvSpPr>
          <p:cNvPr id="7" name="Rectangle 9"/>
          <p:cNvSpPr>
            <a:spLocks noGrp="1" noChangeArrowheads="1"/>
          </p:cNvSpPr>
          <p:nvPr>
            <p:ph type="sldNum" sz="quarter" idx="12"/>
          </p:nvPr>
        </p:nvSpPr>
        <p:spPr>
          <a:ln/>
        </p:spPr>
        <p:txBody>
          <a:bodyPr/>
          <a:lstStyle>
            <a:lvl1pPr>
              <a:defRPr/>
            </a:lvl1pPr>
          </a:lstStyle>
          <a:p>
            <a:pPr>
              <a:defRPr/>
            </a:pPr>
            <a:fld id="{A054C7CA-E931-4822-A3CA-5392C2C2150F}" type="slidenum">
              <a:rPr lang="ja-JP" altLang="en-US"/>
              <a:pPr>
                <a:defRPr/>
              </a:pPr>
              <a:t>&lt;#&gt;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gradFill rotWithShape="0">
          <a:gsLst>
            <a:gs pos="0">
              <a:srgbClr val="000066"/>
            </a:gs>
            <a:gs pos="100000">
              <a:schemeClr val="bg2"/>
            </a:gs>
          </a:gsLst>
          <a:lin ang="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8405813" y="4763"/>
            <a:ext cx="17538701" cy="13690600"/>
            <a:chOff x="-5295" y="3"/>
            <a:chExt cx="11048" cy="8624"/>
          </a:xfrm>
        </p:grpSpPr>
        <p:sp>
          <p:nvSpPr>
            <p:cNvPr id="21507" name="Freeform 3"/>
            <p:cNvSpPr>
              <a:spLocks/>
            </p:cNvSpPr>
            <p:nvPr/>
          </p:nvSpPr>
          <p:spPr bwMode="auto">
            <a:xfrm>
              <a:off x="3394" y="999"/>
              <a:ext cx="2359" cy="3314"/>
            </a:xfrm>
            <a:custGeom>
              <a:avLst/>
              <a:gdLst/>
              <a:ahLst/>
              <a:cxnLst>
                <a:cxn ang="0">
                  <a:pos x="1905" y="3312"/>
                </a:cxn>
                <a:cxn ang="0">
                  <a:pos x="2358" y="3313"/>
                </a:cxn>
                <a:cxn ang="0">
                  <a:pos x="2358" y="1437"/>
                </a:cxn>
                <a:cxn ang="0">
                  <a:pos x="0" y="0"/>
                </a:cxn>
                <a:cxn ang="0">
                  <a:pos x="201" y="150"/>
                </a:cxn>
                <a:cxn ang="0">
                  <a:pos x="366" y="279"/>
                </a:cxn>
                <a:cxn ang="0">
                  <a:pos x="552" y="441"/>
                </a:cxn>
                <a:cxn ang="0">
                  <a:pos x="732" y="612"/>
                </a:cxn>
                <a:cxn ang="0">
                  <a:pos x="996" y="903"/>
                </a:cxn>
                <a:cxn ang="0">
                  <a:pos x="1230" y="1212"/>
                </a:cxn>
                <a:cxn ang="0">
                  <a:pos x="1400" y="1482"/>
                </a:cxn>
                <a:cxn ang="0">
                  <a:pos x="1548" y="1761"/>
                </a:cxn>
                <a:cxn ang="0">
                  <a:pos x="1665" y="2040"/>
                </a:cxn>
                <a:cxn ang="0">
                  <a:pos x="1751" y="2295"/>
                </a:cxn>
                <a:cxn ang="0">
                  <a:pos x="1809" y="2511"/>
                </a:cxn>
                <a:cxn ang="0">
                  <a:pos x="1863" y="2778"/>
                </a:cxn>
                <a:cxn ang="0">
                  <a:pos x="1890" y="3012"/>
                </a:cxn>
                <a:cxn ang="0">
                  <a:pos x="1905" y="3312"/>
                </a:cxn>
              </a:cxnLst>
              <a:rect l="0" t="0" r="r" b="b"/>
              <a:pathLst>
                <a:path w="2359" h="3314">
                  <a:moveTo>
                    <a:pt x="1905" y="3312"/>
                  </a:moveTo>
                  <a:lnTo>
                    <a:pt x="2358" y="3313"/>
                  </a:lnTo>
                  <a:lnTo>
                    <a:pt x="2358" y="1437"/>
                  </a:lnTo>
                  <a:lnTo>
                    <a:pt x="0" y="0"/>
                  </a:lnTo>
                  <a:lnTo>
                    <a:pt x="201" y="150"/>
                  </a:lnTo>
                  <a:lnTo>
                    <a:pt x="366" y="279"/>
                  </a:lnTo>
                  <a:lnTo>
                    <a:pt x="552" y="441"/>
                  </a:lnTo>
                  <a:lnTo>
                    <a:pt x="732" y="612"/>
                  </a:lnTo>
                  <a:lnTo>
                    <a:pt x="996" y="903"/>
                  </a:lnTo>
                  <a:lnTo>
                    <a:pt x="1230" y="1212"/>
                  </a:lnTo>
                  <a:lnTo>
                    <a:pt x="1400" y="1482"/>
                  </a:lnTo>
                  <a:lnTo>
                    <a:pt x="1548" y="1761"/>
                  </a:lnTo>
                  <a:lnTo>
                    <a:pt x="1665" y="2040"/>
                  </a:lnTo>
                  <a:lnTo>
                    <a:pt x="1751" y="2295"/>
                  </a:lnTo>
                  <a:lnTo>
                    <a:pt x="1809" y="2511"/>
                  </a:lnTo>
                  <a:lnTo>
                    <a:pt x="1863" y="2778"/>
                  </a:lnTo>
                  <a:lnTo>
                    <a:pt x="1890" y="3012"/>
                  </a:lnTo>
                  <a:lnTo>
                    <a:pt x="1905" y="3312"/>
                  </a:lnTo>
                </a:path>
              </a:pathLst>
            </a:custGeom>
            <a:gradFill rotWithShape="0">
              <a:gsLst>
                <a:gs pos="0">
                  <a:schemeClr val="folHlink">
                    <a:gamma/>
                    <a:shade val="46275"/>
                    <a:invGamma/>
                  </a:schemeClr>
                </a:gs>
                <a:gs pos="100000">
                  <a:schemeClr val="folHlink"/>
                </a:gs>
              </a:gsLst>
              <a:lin ang="0" scaled="1"/>
            </a:gradFill>
            <a:ln w="9525">
              <a:noFill/>
              <a:round/>
              <a:headEnd type="none" w="sm" len="sm"/>
              <a:tailEnd type="none" w="sm" len="sm"/>
            </a:ln>
            <a:effectLst/>
          </p:spPr>
          <p:txBody>
            <a:bodyPr/>
            <a:lstStyle/>
            <a:p>
              <a:pPr fontAlgn="auto">
                <a:spcBef>
                  <a:spcPts val="0"/>
                </a:spcBef>
                <a:spcAft>
                  <a:spcPts val="0"/>
                </a:spcAft>
                <a:defRPr/>
              </a:pPr>
              <a:endParaRPr lang="ja-JP" altLang="en-US">
                <a:latin typeface="+mn-lt"/>
                <a:ea typeface="+mn-ea"/>
              </a:endParaRPr>
            </a:p>
          </p:txBody>
        </p:sp>
        <p:sp>
          <p:nvSpPr>
            <p:cNvPr id="21508" name="Arc 4"/>
            <p:cNvSpPr>
              <a:spLocks/>
            </p:cNvSpPr>
            <p:nvPr/>
          </p:nvSpPr>
          <p:spPr bwMode="auto">
            <a:xfrm>
              <a:off x="-5295" y="3"/>
              <a:ext cx="10596" cy="8624"/>
            </a:xfrm>
            <a:custGeom>
              <a:avLst/>
              <a:gdLst>
                <a:gd name="G0" fmla="+- 21600 0 0"/>
                <a:gd name="G1" fmla="+- 21600 0 0"/>
                <a:gd name="G2" fmla="+- 21600 0 0"/>
                <a:gd name="T0" fmla="*/ 43200 w 43200"/>
                <a:gd name="T1" fmla="*/ 21600 h 43200"/>
                <a:gd name="T2" fmla="*/ 21600 w 43200"/>
                <a:gd name="T3" fmla="*/ 0 h 43200"/>
                <a:gd name="T4" fmla="*/ 21600 w 43200"/>
                <a:gd name="T5" fmla="*/ 21600 h 43200"/>
              </a:gdLst>
              <a:ahLst/>
              <a:cxnLst>
                <a:cxn ang="0">
                  <a:pos x="T0" y="T1"/>
                </a:cxn>
                <a:cxn ang="0">
                  <a:pos x="T2" y="T3"/>
                </a:cxn>
                <a:cxn ang="0">
                  <a:pos x="T4" y="T5"/>
                </a:cxn>
              </a:cxnLst>
              <a:rect l="0" t="0" r="r" b="b"/>
              <a:pathLst>
                <a:path w="43200" h="43200" fill="none" extrusionOk="0">
                  <a:moveTo>
                    <a:pt x="43200" y="21600"/>
                  </a:moveTo>
                  <a:cubicBezTo>
                    <a:pt x="43200" y="33529"/>
                    <a:pt x="33529" y="43200"/>
                    <a:pt x="21600" y="43200"/>
                  </a:cubicBezTo>
                  <a:cubicBezTo>
                    <a:pt x="9670" y="43200"/>
                    <a:pt x="0" y="33529"/>
                    <a:pt x="0" y="21600"/>
                  </a:cubicBezTo>
                  <a:cubicBezTo>
                    <a:pt x="-1" y="9670"/>
                    <a:pt x="9670" y="0"/>
                    <a:pt x="21599" y="0"/>
                  </a:cubicBezTo>
                </a:path>
                <a:path w="43200" h="43200" stroke="0" extrusionOk="0">
                  <a:moveTo>
                    <a:pt x="43200" y="21600"/>
                  </a:moveTo>
                  <a:cubicBezTo>
                    <a:pt x="43200" y="33529"/>
                    <a:pt x="33529" y="43200"/>
                    <a:pt x="21600" y="43200"/>
                  </a:cubicBezTo>
                  <a:cubicBezTo>
                    <a:pt x="9670" y="43200"/>
                    <a:pt x="0" y="33529"/>
                    <a:pt x="0" y="21600"/>
                  </a:cubicBezTo>
                  <a:cubicBezTo>
                    <a:pt x="-1" y="9670"/>
                    <a:pt x="9670" y="0"/>
                    <a:pt x="21599" y="0"/>
                  </a:cubicBezTo>
                  <a:lnTo>
                    <a:pt x="21600" y="21600"/>
                  </a:lnTo>
                  <a:close/>
                </a:path>
              </a:pathLst>
            </a:custGeom>
            <a:noFill/>
            <a:ln w="12700" cap="sq">
              <a:solidFill>
                <a:schemeClr val="folHlink"/>
              </a:solidFill>
              <a:round/>
              <a:headEnd type="none" w="sm" len="sm"/>
              <a:tailEnd type="none" w="sm" len="sm"/>
            </a:ln>
            <a:effectLst/>
          </p:spPr>
          <p:txBody>
            <a:bodyPr/>
            <a:lstStyle/>
            <a:p>
              <a:pPr fontAlgn="auto">
                <a:spcBef>
                  <a:spcPts val="0"/>
                </a:spcBef>
                <a:spcAft>
                  <a:spcPts val="0"/>
                </a:spcAft>
                <a:defRPr/>
              </a:pPr>
              <a:endParaRPr lang="ja-JP" altLang="en-US">
                <a:latin typeface="+mn-lt"/>
                <a:ea typeface="+mn-ea"/>
              </a:endParaRPr>
            </a:p>
          </p:txBody>
        </p:sp>
      </p:grpSp>
      <p:sp>
        <p:nvSpPr>
          <p:cNvPr id="21509" name="Rectangle 5"/>
          <p:cNvSpPr>
            <a:spLocks noGrp="1" noChangeArrowheads="1"/>
          </p:cNvSpPr>
          <p:nvPr>
            <p:ph type="title"/>
          </p:nvPr>
        </p:nvSpPr>
        <p:spPr bwMode="auto">
          <a:xfrm>
            <a:off x="682625" y="609600"/>
            <a:ext cx="8080375"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ja-JP" altLang="en-US" smtClean="0"/>
              <a:t>マスタ タイトルの書式設定</a:t>
            </a:r>
          </a:p>
        </p:txBody>
      </p:sp>
      <p:sp>
        <p:nvSpPr>
          <p:cNvPr id="1028" name="Rectangle 6"/>
          <p:cNvSpPr>
            <a:spLocks noGrp="1" noChangeArrowheads="1"/>
          </p:cNvSpPr>
          <p:nvPr>
            <p:ph type="body" idx="1"/>
          </p:nvPr>
        </p:nvSpPr>
        <p:spPr bwMode="auto">
          <a:xfrm>
            <a:off x="682625" y="1981200"/>
            <a:ext cx="7772400" cy="4114800"/>
          </a:xfrm>
          <a:prstGeom prst="rect">
            <a:avLst/>
          </a:prstGeom>
          <a:noFill/>
          <a:ln w="9525">
            <a:noFill/>
            <a:miter lim="800000"/>
            <a:headEnd/>
            <a:tailEnd/>
          </a:ln>
        </p:spPr>
        <p:txBody>
          <a:bodyPr vert="horz" wrap="square" lIns="182562" tIns="46038" rIns="182562" bIns="46038"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endParaRPr lang="ja-JP" altLang="ja-JP" smtClean="0"/>
          </a:p>
          <a:p>
            <a:pPr lvl="3"/>
            <a:r>
              <a:rPr lang="ja-JP" altLang="en-US" smtClean="0"/>
              <a:t>第 </a:t>
            </a:r>
            <a:r>
              <a:rPr lang="en-US" altLang="ja-JP" smtClean="0"/>
              <a:t>4 </a:t>
            </a:r>
            <a:r>
              <a:rPr lang="ja-JP" altLang="en-US" smtClean="0"/>
              <a:t>レベル</a:t>
            </a:r>
            <a:endParaRPr lang="ja-JP" altLang="ja-JP" smtClean="0"/>
          </a:p>
          <a:p>
            <a:pPr lvl="4"/>
            <a:r>
              <a:rPr lang="ja-JP" altLang="en-US" smtClean="0"/>
              <a:t>第 </a:t>
            </a:r>
            <a:r>
              <a:rPr lang="en-US" altLang="ja-JP" smtClean="0"/>
              <a:t>5 </a:t>
            </a:r>
            <a:r>
              <a:rPr lang="ja-JP" altLang="en-US" smtClean="0"/>
              <a:t>レベル</a:t>
            </a:r>
            <a:endParaRPr lang="ja-JP" altLang="ja-JP" smtClean="0"/>
          </a:p>
        </p:txBody>
      </p:sp>
      <p:sp>
        <p:nvSpPr>
          <p:cNvPr id="21511" name="Rectangle 7"/>
          <p:cNvSpPr>
            <a:spLocks noGrp="1" noChangeArrowheads="1"/>
          </p:cNvSpPr>
          <p:nvPr>
            <p:ph type="dt" sz="half" idx="2"/>
          </p:nvPr>
        </p:nvSpPr>
        <p:spPr bwMode="auto">
          <a:xfrm>
            <a:off x="7215188" y="6442075"/>
            <a:ext cx="1905000" cy="3810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fontAlgn="auto">
              <a:spcBef>
                <a:spcPts val="0"/>
              </a:spcBef>
              <a:spcAft>
                <a:spcPts val="0"/>
              </a:spcAft>
              <a:defRPr sz="1400">
                <a:latin typeface="+mn-lt"/>
                <a:ea typeface="+mn-ea"/>
              </a:defRPr>
            </a:lvl1pPr>
          </a:lstStyle>
          <a:p>
            <a:pPr>
              <a:defRPr/>
            </a:pPr>
            <a:fld id="{D3C1BD16-EAEB-4140-A0F2-887170AFF163}" type="datetime1">
              <a:rPr lang="ja-JP" altLang="en-US"/>
              <a:pPr>
                <a:defRPr/>
              </a:pPr>
              <a:t>2014/7/26</a:t>
            </a:fld>
            <a:endParaRPr lang="ja-JP" altLang="en-US"/>
          </a:p>
        </p:txBody>
      </p:sp>
      <p:sp>
        <p:nvSpPr>
          <p:cNvPr id="21512" name="Rectangle 8"/>
          <p:cNvSpPr>
            <a:spLocks noGrp="1" noChangeArrowheads="1"/>
          </p:cNvSpPr>
          <p:nvPr>
            <p:ph type="ftr" sz="quarter" idx="3"/>
          </p:nvPr>
        </p:nvSpPr>
        <p:spPr bwMode="auto">
          <a:xfrm>
            <a:off x="682625" y="6365875"/>
            <a:ext cx="42672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400">
                <a:latin typeface="ＭＳ Ｐゴシック" pitchFamily="50" charset="-128"/>
              </a:defRPr>
            </a:lvl1pPr>
          </a:lstStyle>
          <a:p>
            <a:endParaRPr lang="en-US" altLang="ja-JP"/>
          </a:p>
        </p:txBody>
      </p:sp>
      <p:sp>
        <p:nvSpPr>
          <p:cNvPr id="21513" name="Rectangle 9"/>
          <p:cNvSpPr>
            <a:spLocks noGrp="1" noChangeArrowheads="1"/>
          </p:cNvSpPr>
          <p:nvPr>
            <p:ph type="sldNum" sz="quarter" idx="4"/>
          </p:nvPr>
        </p:nvSpPr>
        <p:spPr bwMode="auto">
          <a:xfrm>
            <a:off x="7199313" y="6148388"/>
            <a:ext cx="1905000" cy="381000"/>
          </a:xfrm>
          <a:prstGeom prst="rect">
            <a:avLst/>
          </a:prstGeom>
          <a:noFill/>
          <a:ln w="9525">
            <a:noFill/>
            <a:miter lim="800000"/>
            <a:headEnd/>
            <a:tailEnd/>
          </a:ln>
          <a:effectLst/>
        </p:spPr>
        <p:txBody>
          <a:bodyPr vert="horz" wrap="none" lIns="92075" tIns="0" rIns="92075" bIns="0" numCol="1" anchor="b" anchorCtr="0" compatLnSpc="1">
            <a:prstTxWarp prst="textNoShape">
              <a:avLst/>
            </a:prstTxWarp>
          </a:bodyPr>
          <a:lstStyle>
            <a:lvl1pPr fontAlgn="auto">
              <a:spcBef>
                <a:spcPts val="0"/>
              </a:spcBef>
              <a:spcAft>
                <a:spcPts val="0"/>
              </a:spcAft>
              <a:defRPr>
                <a:latin typeface="+mn-lt"/>
                <a:ea typeface="+mn-ea"/>
              </a:defRPr>
            </a:lvl1pPr>
            <a:lvl2pPr lvl="1" algn="r">
              <a:defRPr sz="1400"/>
            </a:lvl2pPr>
          </a:lstStyle>
          <a:p>
            <a:pPr>
              <a:defRPr/>
            </a:pPr>
            <a:fld id="{EE0B2614-81FA-4B5C-A0A2-7108865B79D7}" type="slidenum">
              <a:rPr lang="ja-JP" altLang="en-US"/>
              <a:pPr>
                <a:defRPr/>
              </a:pPr>
              <a:t>&lt;#&gt;</a:t>
            </a:fld>
            <a:endParaRPr lang="ja-JP" altLang="en-US"/>
          </a:p>
        </p:txBody>
      </p:sp>
    </p:spTree>
  </p:cSld>
  <p:clrMap bg1="dk2" tx1="lt1" bg2="dk1" tx2="lt2" accent1="accent1" accent2="accent2" accent3="accent3" accent4="accent4" accent5="accent5" accent6="accent6" hlink="hlink" folHlink="folHlink"/>
  <p:sldLayoutIdLst>
    <p:sldLayoutId id="2147483804" r:id="rId1"/>
    <p:sldLayoutId id="2147483803" r:id="rId2"/>
    <p:sldLayoutId id="2147483802" r:id="rId3"/>
    <p:sldLayoutId id="2147483801" r:id="rId4"/>
    <p:sldLayoutId id="2147483800" r:id="rId5"/>
    <p:sldLayoutId id="2147483799" r:id="rId6"/>
    <p:sldLayoutId id="2147483798" r:id="rId7"/>
    <p:sldLayoutId id="2147483797" r:id="rId8"/>
    <p:sldLayoutId id="2147483796" r:id="rId9"/>
    <p:sldLayoutId id="2147483795" r:id="rId10"/>
    <p:sldLayoutId id="2147483794" r:id="rId11"/>
  </p:sldLayoutIdLst>
  <p:txStyles>
    <p:titleStyle>
      <a:lvl1pPr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2pPr>
      <a:lvl3pPr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3pPr>
      <a:lvl4pPr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4pPr>
      <a:lvl5pPr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5pPr>
      <a:lvl6pPr marL="457200" algn="l" rtl="0" eaLnBrk="1" fontAlgn="base" hangingPunct="1">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6pPr>
      <a:lvl7pPr marL="914400" algn="l" rtl="0" eaLnBrk="1" fontAlgn="base" hangingPunct="1">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7pPr>
      <a:lvl8pPr marL="1371600" algn="l" rtl="0" eaLnBrk="1" fontAlgn="base" hangingPunct="1">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8pPr>
      <a:lvl9pPr marL="1828800" algn="l" rtl="0" eaLnBrk="1" fontAlgn="base" hangingPunct="1">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9pPr>
    </p:titleStyle>
    <p:bodyStyle>
      <a:lvl1pPr marL="342900" indent="-342900" algn="l" rtl="0" eaLnBrk="0" fontAlgn="base" hangingPunct="0">
        <a:lnSpc>
          <a:spcPct val="90000"/>
        </a:lnSpc>
        <a:spcBef>
          <a:spcPct val="20000"/>
        </a:spcBef>
        <a:spcAft>
          <a:spcPct val="0"/>
        </a:spcAft>
        <a:buClr>
          <a:schemeClr val="tx2"/>
        </a:buClr>
        <a:buSzPct val="75000"/>
        <a:buFont typeface="Wingdings" pitchFamily="2" charset="2"/>
        <a:buChar char="l"/>
        <a:defRPr kumimoji="1" sz="36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Font typeface="Wingdings" pitchFamily="2" charset="2"/>
        <a:buChar char="Ø"/>
        <a:defRPr kumimoji="1" sz="3600">
          <a:solidFill>
            <a:schemeClr val="tx1"/>
          </a:solidFill>
          <a:latin typeface="+mn-lt"/>
          <a:ea typeface="+mn-ea"/>
        </a:defRPr>
      </a:lvl2pPr>
      <a:lvl3pPr marL="1143000" indent="-228600" algn="l" rtl="0" eaLnBrk="0" fontAlgn="base" hangingPunct="0">
        <a:spcBef>
          <a:spcPct val="20000"/>
        </a:spcBef>
        <a:spcAft>
          <a:spcPct val="0"/>
        </a:spcAft>
        <a:buClr>
          <a:srgbClr val="00CCFF"/>
        </a:buClr>
        <a:buSzPct val="65000"/>
        <a:buFont typeface="Wingdings" pitchFamily="2" charset="2"/>
        <a:buChar char="l"/>
        <a:defRPr kumimoji="1" sz="3200">
          <a:solidFill>
            <a:schemeClr val="tx1"/>
          </a:solidFill>
          <a:latin typeface="+mn-lt"/>
          <a:ea typeface="+mn-ea"/>
        </a:defRPr>
      </a:lvl3pPr>
      <a:lvl4pPr marL="1600200" indent="-228600" algn="l" rtl="0" eaLnBrk="0" fontAlgn="base" hangingPunct="0">
        <a:spcBef>
          <a:spcPct val="20000"/>
        </a:spcBef>
        <a:spcAft>
          <a:spcPct val="0"/>
        </a:spcAft>
        <a:buClr>
          <a:schemeClr val="tx1"/>
        </a:buClr>
        <a:buChar char="–"/>
        <a:defRPr kumimoji="1" sz="2000">
          <a:solidFill>
            <a:schemeClr val="tx1"/>
          </a:solidFill>
          <a:latin typeface="Times New Roman" pitchFamily="18" charset="0"/>
          <a:ea typeface="+mn-ea"/>
        </a:defRPr>
      </a:lvl4pPr>
      <a:lvl5pPr marL="2057400" indent="-228600" algn="l" rtl="0" eaLnBrk="0" fontAlgn="base" hangingPunct="0">
        <a:spcBef>
          <a:spcPct val="20000"/>
        </a:spcBef>
        <a:spcAft>
          <a:spcPct val="0"/>
        </a:spcAft>
        <a:buClr>
          <a:schemeClr val="accent1"/>
        </a:buClr>
        <a:buChar char="•"/>
        <a:defRPr kumimoji="1" sz="2000">
          <a:solidFill>
            <a:schemeClr val="tx1"/>
          </a:solidFill>
          <a:latin typeface="Times New Roman" pitchFamily="18" charset="0"/>
          <a:ea typeface="+mn-ea"/>
        </a:defRPr>
      </a:lvl5pPr>
      <a:lvl6pPr marL="2514600" indent="-228600" algn="l" rtl="0" eaLnBrk="1" fontAlgn="base" hangingPunct="1">
        <a:spcBef>
          <a:spcPct val="20000"/>
        </a:spcBef>
        <a:spcAft>
          <a:spcPct val="0"/>
        </a:spcAft>
        <a:buClr>
          <a:schemeClr val="accent1"/>
        </a:buClr>
        <a:buChar char="•"/>
        <a:defRPr kumimoji="1" sz="2000">
          <a:solidFill>
            <a:schemeClr val="tx1"/>
          </a:solidFill>
          <a:latin typeface="Times New Roman" pitchFamily="18" charset="0"/>
          <a:ea typeface="+mn-ea"/>
        </a:defRPr>
      </a:lvl6pPr>
      <a:lvl7pPr marL="2971800" indent="-228600" algn="l" rtl="0" eaLnBrk="1" fontAlgn="base" hangingPunct="1">
        <a:spcBef>
          <a:spcPct val="20000"/>
        </a:spcBef>
        <a:spcAft>
          <a:spcPct val="0"/>
        </a:spcAft>
        <a:buClr>
          <a:schemeClr val="accent1"/>
        </a:buClr>
        <a:buChar char="•"/>
        <a:defRPr kumimoji="1" sz="2000">
          <a:solidFill>
            <a:schemeClr val="tx1"/>
          </a:solidFill>
          <a:latin typeface="Times New Roman" pitchFamily="18" charset="0"/>
          <a:ea typeface="+mn-ea"/>
        </a:defRPr>
      </a:lvl7pPr>
      <a:lvl8pPr marL="3429000" indent="-228600" algn="l" rtl="0" eaLnBrk="1" fontAlgn="base" hangingPunct="1">
        <a:spcBef>
          <a:spcPct val="20000"/>
        </a:spcBef>
        <a:spcAft>
          <a:spcPct val="0"/>
        </a:spcAft>
        <a:buClr>
          <a:schemeClr val="accent1"/>
        </a:buClr>
        <a:buChar char="•"/>
        <a:defRPr kumimoji="1" sz="2000">
          <a:solidFill>
            <a:schemeClr val="tx1"/>
          </a:solidFill>
          <a:latin typeface="Times New Roman" pitchFamily="18" charset="0"/>
          <a:ea typeface="+mn-ea"/>
        </a:defRPr>
      </a:lvl8pPr>
      <a:lvl9pPr marL="3886200" indent="-228600" algn="l" rtl="0" eaLnBrk="1" fontAlgn="base" hangingPunct="1">
        <a:spcBef>
          <a:spcPct val="20000"/>
        </a:spcBef>
        <a:spcAft>
          <a:spcPct val="0"/>
        </a:spcAft>
        <a:buClr>
          <a:schemeClr val="accent1"/>
        </a:buClr>
        <a:buChar char="•"/>
        <a:defRPr kumimoji="1" sz="2000">
          <a:solidFill>
            <a:schemeClr val="tx1"/>
          </a:solidFill>
          <a:latin typeface="Times New Roman" pitchFamily="18" charset="0"/>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sz="quarter"/>
          </p:nvPr>
        </p:nvSpPr>
        <p:spPr>
          <a:xfrm>
            <a:off x="931863" y="1071563"/>
            <a:ext cx="7280275" cy="1143000"/>
          </a:xfrm>
        </p:spPr>
        <p:txBody>
          <a:bodyPr/>
          <a:lstStyle/>
          <a:p>
            <a:pPr algn="ctr" eaLnBrk="1" hangingPunct="1">
              <a:defRPr/>
            </a:pPr>
            <a:r>
              <a:rPr lang="ja-JP" altLang="en-US" sz="5400" smtClean="0"/>
              <a:t>プログラミング言語論</a:t>
            </a:r>
            <a:endParaRPr lang="ja-JP" altLang="en-US" sz="5400"/>
          </a:p>
        </p:txBody>
      </p:sp>
      <p:sp>
        <p:nvSpPr>
          <p:cNvPr id="3075" name="サブタイトル 2"/>
          <p:cNvSpPr>
            <a:spLocks noGrp="1"/>
          </p:cNvSpPr>
          <p:nvPr>
            <p:ph type="subTitle" sz="quarter" idx="1"/>
          </p:nvPr>
        </p:nvSpPr>
        <p:spPr>
          <a:xfrm>
            <a:off x="900113" y="3614738"/>
            <a:ext cx="7632327" cy="1901825"/>
          </a:xfrm>
        </p:spPr>
        <p:txBody>
          <a:bodyPr/>
          <a:lstStyle/>
          <a:p>
            <a:pPr algn="ctr" eaLnBrk="1" hangingPunct="1"/>
            <a:r>
              <a:rPr lang="ja-JP" altLang="en-US" sz="4400" u="sng" smtClean="0"/>
              <a:t>プログラミング言語 発展の歴史</a:t>
            </a:r>
            <a:endParaRPr lang="en-US" altLang="ja-JP" sz="4800" u="sng" smtClean="0"/>
          </a:p>
          <a:p>
            <a:pPr algn="ctr" eaLnBrk="1" hangingPunct="1"/>
            <a:endParaRPr lang="en-US" altLang="ja-JP" sz="4800" u="sng" smtClean="0"/>
          </a:p>
          <a:p>
            <a:pPr algn="ctr" eaLnBrk="1" hangingPunct="1"/>
            <a:r>
              <a:rPr lang="ja-JP" altLang="en-US" sz="4000" smtClean="0"/>
              <a:t>水野嘉明</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noFill/>
        </p:spPr>
        <p:txBody>
          <a:bodyPr/>
          <a:lstStyle/>
          <a:p>
            <a:r>
              <a:rPr lang="ja-JP" altLang="en-US" smtClean="0">
                <a:effectLst/>
              </a:rPr>
              <a:t>３</a:t>
            </a:r>
            <a:r>
              <a:rPr lang="en-US" altLang="ja-JP" smtClean="0">
                <a:effectLst/>
              </a:rPr>
              <a:t>. </a:t>
            </a:r>
            <a:r>
              <a:rPr lang="ja-JP" altLang="en-US" smtClean="0">
                <a:effectLst/>
              </a:rPr>
              <a:t>プログラムの黎明期</a:t>
            </a:r>
          </a:p>
        </p:txBody>
      </p:sp>
      <p:sp>
        <p:nvSpPr>
          <p:cNvPr id="10243" name="Rectangle 3"/>
          <p:cNvSpPr>
            <a:spLocks noGrp="1" noChangeArrowheads="1"/>
          </p:cNvSpPr>
          <p:nvPr>
            <p:ph type="body" idx="1"/>
          </p:nvPr>
        </p:nvSpPr>
        <p:spPr/>
        <p:txBody>
          <a:bodyPr/>
          <a:lstStyle/>
          <a:p>
            <a:r>
              <a:rPr lang="ja-JP" altLang="en-US" smtClean="0"/>
              <a:t>最初は、プログラミングは</a:t>
            </a:r>
            <a:r>
              <a:rPr lang="ja-JP" altLang="en-US" i="1" u="sng" smtClean="0">
                <a:solidFill>
                  <a:schemeClr val="accent2"/>
                </a:solidFill>
              </a:rPr>
              <a:t>機械語</a:t>
            </a:r>
            <a:r>
              <a:rPr lang="ja-JP" altLang="en-US" smtClean="0"/>
              <a:t> で行われた</a:t>
            </a:r>
          </a:p>
          <a:p>
            <a:pPr lvl="1"/>
            <a:r>
              <a:rPr lang="ja-JP" altLang="en-US" smtClean="0"/>
              <a:t>コンピュータが解釈・実行できる命令語。バイナリで記述される</a:t>
            </a:r>
          </a:p>
        </p:txBody>
      </p:sp>
      <p:sp>
        <p:nvSpPr>
          <p:cNvPr id="10244"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8C2FAEDA-7B69-4AE6-BA8A-716E5D085105}" type="slidenum">
              <a:rPr lang="ja-JP" altLang="en-US">
                <a:latin typeface="ＭＳ Ｐゴシック" pitchFamily="50" charset="-128"/>
              </a:rPr>
              <a:pPr algn="r"/>
              <a:t>10</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noFill/>
        </p:spPr>
        <p:txBody>
          <a:bodyPr/>
          <a:lstStyle/>
          <a:p>
            <a:r>
              <a:rPr lang="ja-JP" altLang="en-US" smtClean="0">
                <a:effectLst/>
              </a:rPr>
              <a:t>３</a:t>
            </a:r>
            <a:r>
              <a:rPr lang="en-US" altLang="ja-JP" smtClean="0">
                <a:effectLst/>
              </a:rPr>
              <a:t>. </a:t>
            </a:r>
            <a:r>
              <a:rPr lang="ja-JP" altLang="en-US" smtClean="0">
                <a:effectLst/>
              </a:rPr>
              <a:t>プログラムの黎明期</a:t>
            </a:r>
          </a:p>
        </p:txBody>
      </p:sp>
      <p:sp>
        <p:nvSpPr>
          <p:cNvPr id="11267" name="Rectangle 3"/>
          <p:cNvSpPr>
            <a:spLocks noGrp="1" noChangeArrowheads="1"/>
          </p:cNvSpPr>
          <p:nvPr>
            <p:ph type="body" idx="1"/>
          </p:nvPr>
        </p:nvSpPr>
        <p:spPr>
          <a:xfrm>
            <a:off x="682625" y="1981200"/>
            <a:ext cx="7772400" cy="4543425"/>
          </a:xfrm>
        </p:spPr>
        <p:txBody>
          <a:bodyPr/>
          <a:lstStyle/>
          <a:p>
            <a:r>
              <a:rPr lang="ja-JP" altLang="en-US" smtClean="0"/>
              <a:t>機械語では、プログラムを作成するのが困難</a:t>
            </a:r>
          </a:p>
          <a:p>
            <a:pPr>
              <a:lnSpc>
                <a:spcPct val="60000"/>
              </a:lnSpc>
            </a:pPr>
            <a:endParaRPr lang="ja-JP" altLang="en-US" smtClean="0"/>
          </a:p>
          <a:p>
            <a:r>
              <a:rPr lang="ja-JP" altLang="en-US" smtClean="0"/>
              <a:t>機械語に１対１に対応するように、記号</a:t>
            </a:r>
            <a:r>
              <a:rPr lang="en-US" altLang="ja-JP" smtClean="0"/>
              <a:t>(mnemonic)</a:t>
            </a:r>
            <a:r>
              <a:rPr lang="ja-JP" altLang="en-US" smtClean="0"/>
              <a:t>を使って表記したのが</a:t>
            </a:r>
            <a:r>
              <a:rPr lang="ja-JP" altLang="en-US" i="1" u="sng" smtClean="0">
                <a:solidFill>
                  <a:schemeClr val="accent2"/>
                </a:solidFill>
              </a:rPr>
              <a:t>アセンブリ言語</a:t>
            </a:r>
            <a:r>
              <a:rPr lang="ja-JP" altLang="en-US" smtClean="0"/>
              <a:t> である</a:t>
            </a:r>
          </a:p>
          <a:p>
            <a:pPr lvl="1">
              <a:lnSpc>
                <a:spcPct val="90000"/>
              </a:lnSpc>
              <a:buFont typeface="Wingdings" pitchFamily="2" charset="2"/>
              <a:buNone/>
            </a:pPr>
            <a:r>
              <a:rPr lang="ja-JP" altLang="en-US" smtClean="0"/>
              <a:t>  例）  </a:t>
            </a:r>
            <a:r>
              <a:rPr lang="en-US" altLang="ja-JP" smtClean="0"/>
              <a:t>1000 1001 1110 0101</a:t>
            </a:r>
          </a:p>
          <a:p>
            <a:pPr lvl="1">
              <a:lnSpc>
                <a:spcPct val="50000"/>
              </a:lnSpc>
              <a:buFont typeface="Wingdings" pitchFamily="2" charset="2"/>
              <a:buNone/>
            </a:pPr>
            <a:r>
              <a:rPr lang="en-US" altLang="ja-JP" smtClean="0"/>
              <a:t>               </a:t>
            </a:r>
            <a:r>
              <a:rPr lang="ja-JP" altLang="en-US" smtClean="0"/>
              <a:t>↓</a:t>
            </a:r>
          </a:p>
          <a:p>
            <a:pPr lvl="1">
              <a:lnSpc>
                <a:spcPct val="50000"/>
              </a:lnSpc>
              <a:buFont typeface="Wingdings" pitchFamily="2" charset="2"/>
              <a:buNone/>
            </a:pPr>
            <a:r>
              <a:rPr lang="ja-JP" altLang="en-US" smtClean="0"/>
              <a:t>          </a:t>
            </a:r>
            <a:r>
              <a:rPr lang="en-US" altLang="ja-JP" smtClean="0"/>
              <a:t>mov  %esp, %ebp</a:t>
            </a:r>
            <a:endParaRPr lang="ja-JP" altLang="en-US" smtClean="0"/>
          </a:p>
        </p:txBody>
      </p:sp>
      <p:sp>
        <p:nvSpPr>
          <p:cNvPr id="11268"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D4B4A3E6-ECB3-4BE4-965C-AA826217D29E}" type="slidenum">
              <a:rPr lang="ja-JP" altLang="en-US">
                <a:latin typeface="ＭＳ Ｐゴシック" pitchFamily="50" charset="-128"/>
              </a:rPr>
              <a:pPr algn="r"/>
              <a:t>11</a:t>
            </a:fld>
            <a:endParaRPr lang="en-US" altLang="ja-JP">
              <a:latin typeface="ＭＳ Ｐゴシック" pitchFamily="50" charset="-128"/>
            </a:endParaRPr>
          </a:p>
        </p:txBody>
      </p:sp>
      <p:sp>
        <p:nvSpPr>
          <p:cNvPr id="11269" name="AutoShape 5"/>
          <p:cNvSpPr>
            <a:spLocks noChangeArrowheads="1"/>
          </p:cNvSpPr>
          <p:nvPr/>
        </p:nvSpPr>
        <p:spPr bwMode="auto">
          <a:xfrm>
            <a:off x="2339975" y="3140075"/>
            <a:ext cx="1152525" cy="360363"/>
          </a:xfrm>
          <a:prstGeom prst="downArrow">
            <a:avLst>
              <a:gd name="adj1" fmla="val 50000"/>
              <a:gd name="adj2" fmla="val 25000"/>
            </a:avLst>
          </a:prstGeom>
          <a:solidFill>
            <a:schemeClr val="accent2"/>
          </a:solidFill>
          <a:ln w="9525">
            <a:solidFill>
              <a:schemeClr val="tx1"/>
            </a:solidFill>
            <a:miter lim="800000"/>
            <a:headEnd/>
            <a:tailEnd/>
          </a:ln>
        </p:spPr>
        <p:txBody>
          <a:bodyPr vert="eaVert" wrap="none" anchor="ctr"/>
          <a:lstStyle/>
          <a:p>
            <a:endParaRPr lang="ja-JP"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noFill/>
        </p:spPr>
        <p:txBody>
          <a:bodyPr/>
          <a:lstStyle/>
          <a:p>
            <a:r>
              <a:rPr lang="ja-JP" altLang="en-US" smtClean="0">
                <a:effectLst/>
              </a:rPr>
              <a:t>３</a:t>
            </a:r>
            <a:r>
              <a:rPr lang="en-US" altLang="ja-JP" smtClean="0">
                <a:effectLst/>
              </a:rPr>
              <a:t>. </a:t>
            </a:r>
            <a:r>
              <a:rPr lang="ja-JP" altLang="en-US" smtClean="0">
                <a:effectLst/>
              </a:rPr>
              <a:t>プログラムの黎明期</a:t>
            </a:r>
          </a:p>
        </p:txBody>
      </p:sp>
      <p:sp>
        <p:nvSpPr>
          <p:cNvPr id="12291" name="Rectangle 3"/>
          <p:cNvSpPr>
            <a:spLocks noGrp="1" noChangeArrowheads="1"/>
          </p:cNvSpPr>
          <p:nvPr>
            <p:ph type="body" idx="1"/>
          </p:nvPr>
        </p:nvSpPr>
        <p:spPr/>
        <p:txBody>
          <a:bodyPr/>
          <a:lstStyle/>
          <a:p>
            <a:pPr lvl="1"/>
            <a:r>
              <a:rPr lang="ja-JP" altLang="en-US" smtClean="0"/>
              <a:t>機械語／アセンブリ言語は、</a:t>
            </a:r>
            <a:r>
              <a:rPr lang="en-US" altLang="ja-JP" smtClean="0"/>
              <a:t>CPU</a:t>
            </a:r>
            <a:r>
              <a:rPr lang="ja-JP" altLang="en-US" smtClean="0"/>
              <a:t>の種類ごとに異なる</a:t>
            </a:r>
          </a:p>
          <a:p>
            <a:pPr lvl="1"/>
            <a:r>
              <a:rPr lang="ja-JP" altLang="en-US" smtClean="0"/>
              <a:t>今日では、一般的なプログラム開発では</a:t>
            </a:r>
            <a:r>
              <a:rPr lang="ja-JP" altLang="en-US" i="1" u="sng" smtClean="0">
                <a:solidFill>
                  <a:schemeClr val="accent2"/>
                </a:solidFill>
              </a:rPr>
              <a:t>高級言語</a:t>
            </a:r>
            <a:r>
              <a:rPr lang="ja-JP" altLang="en-US" smtClean="0"/>
              <a:t> を使用するのが普通</a:t>
            </a:r>
          </a:p>
          <a:p>
            <a:pPr lvl="2"/>
            <a:r>
              <a:rPr lang="ja-JP" altLang="en-US" sz="3600" smtClean="0"/>
              <a:t>移植性</a:t>
            </a:r>
          </a:p>
          <a:p>
            <a:pPr lvl="2"/>
            <a:r>
              <a:rPr lang="ja-JP" altLang="en-US" sz="3600" smtClean="0"/>
              <a:t>人間のわかりやすさ</a:t>
            </a:r>
          </a:p>
        </p:txBody>
      </p:sp>
      <p:sp>
        <p:nvSpPr>
          <p:cNvPr id="12292"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41B49FF7-E051-4E51-A471-DC3D728DD2FC}" type="slidenum">
              <a:rPr lang="ja-JP" altLang="en-US">
                <a:latin typeface="ＭＳ Ｐゴシック" pitchFamily="50" charset="-128"/>
              </a:rPr>
              <a:pPr algn="r"/>
              <a:t>12</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noFill/>
        </p:spPr>
        <p:txBody>
          <a:bodyPr/>
          <a:lstStyle/>
          <a:p>
            <a:r>
              <a:rPr lang="en-US" altLang="ja-JP" smtClean="0">
                <a:effectLst/>
              </a:rPr>
              <a:t>【</a:t>
            </a:r>
            <a:r>
              <a:rPr lang="ja-JP" altLang="en-US" smtClean="0">
                <a:effectLst/>
              </a:rPr>
              <a:t>補足</a:t>
            </a:r>
            <a:r>
              <a:rPr lang="en-US" altLang="ja-JP" smtClean="0">
                <a:effectLst/>
              </a:rPr>
              <a:t>】 </a:t>
            </a:r>
            <a:r>
              <a:rPr lang="ja-JP" altLang="en-US" smtClean="0">
                <a:effectLst/>
              </a:rPr>
              <a:t>ノイマン方式計算機</a:t>
            </a:r>
          </a:p>
        </p:txBody>
      </p:sp>
      <p:sp>
        <p:nvSpPr>
          <p:cNvPr id="13315" name="Rectangle 3"/>
          <p:cNvSpPr>
            <a:spLocks noGrp="1" noChangeArrowheads="1"/>
          </p:cNvSpPr>
          <p:nvPr>
            <p:ph type="body" idx="1"/>
          </p:nvPr>
        </p:nvSpPr>
        <p:spPr/>
        <p:txBody>
          <a:bodyPr/>
          <a:lstStyle/>
          <a:p>
            <a:r>
              <a:rPr lang="ja-JP" altLang="en-US" smtClean="0"/>
              <a:t>プロセッサ（</a:t>
            </a:r>
            <a:r>
              <a:rPr lang="en-US" altLang="ja-JP" smtClean="0"/>
              <a:t>CPU)</a:t>
            </a:r>
            <a:r>
              <a:rPr lang="ja-JP" altLang="en-US" smtClean="0"/>
              <a:t>、主記憶（メモリ）、入出力装置（</a:t>
            </a:r>
            <a:r>
              <a:rPr lang="en-US" altLang="ja-JP" smtClean="0"/>
              <a:t>I/O)</a:t>
            </a:r>
            <a:r>
              <a:rPr lang="ja-JP" altLang="en-US" smtClean="0"/>
              <a:t>と、それらを結ぶバス により構成される</a:t>
            </a:r>
          </a:p>
        </p:txBody>
      </p:sp>
      <p:sp>
        <p:nvSpPr>
          <p:cNvPr id="13316"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8008A185-4F62-4DE7-801B-247FFC533D4D}" type="slidenum">
              <a:rPr lang="ja-JP" altLang="en-US">
                <a:latin typeface="ＭＳ Ｐゴシック" pitchFamily="50" charset="-128"/>
              </a:rPr>
              <a:pPr algn="r"/>
              <a:t>13</a:t>
            </a:fld>
            <a:endParaRPr lang="en-US" altLang="ja-JP">
              <a:latin typeface="ＭＳ Ｐゴシック" pitchFamily="50" charset="-128"/>
            </a:endParaRPr>
          </a:p>
        </p:txBody>
      </p:sp>
      <p:sp>
        <p:nvSpPr>
          <p:cNvPr id="11" name="Rectangle 7"/>
          <p:cNvSpPr>
            <a:spLocks noChangeArrowheads="1"/>
          </p:cNvSpPr>
          <p:nvPr/>
        </p:nvSpPr>
        <p:spPr bwMode="auto">
          <a:xfrm>
            <a:off x="1619672" y="3956050"/>
            <a:ext cx="1800176" cy="985118"/>
          </a:xfrm>
          <a:prstGeom prst="cube">
            <a:avLst>
              <a:gd name="adj" fmla="val 15053"/>
            </a:avLst>
          </a:prstGeom>
          <a:solidFill>
            <a:schemeClr val="accent2">
              <a:lumMod val="20000"/>
              <a:lumOff val="80000"/>
            </a:schemeClr>
          </a:solidFill>
          <a:ln w="12700">
            <a:solidFill>
              <a:srgbClr val="FF0000"/>
            </a:solidFill>
            <a:miter lim="800000"/>
            <a:headEnd type="none" w="sm" len="sm"/>
            <a:tailEnd type="none" w="sm" len="sm"/>
          </a:ln>
          <a:effectLst>
            <a:outerShdw dist="198380" dir="2388334" algn="ctr" rotWithShape="0">
              <a:schemeClr val="bg2"/>
            </a:outerShdw>
          </a:effectLst>
        </p:spPr>
        <p:txBody>
          <a:bodyPr wrap="none" anchor="ctr"/>
          <a:lstStyle/>
          <a:p>
            <a:pPr algn="ctr">
              <a:defRPr/>
            </a:pPr>
            <a:r>
              <a:rPr lang="ja-JP" altLang="en-US" sz="3600" b="1" smtClean="0">
                <a:solidFill>
                  <a:schemeClr val="hlink"/>
                </a:solidFill>
                <a:latin typeface="Times New Roman" pitchFamily="18" charset="0"/>
              </a:rPr>
              <a:t>ＣＰＵ</a:t>
            </a:r>
            <a:endParaRPr lang="ja-JP" altLang="en-US" sz="3200" b="1">
              <a:solidFill>
                <a:schemeClr val="hlink"/>
              </a:solidFill>
              <a:latin typeface="Times New Roman" pitchFamily="18" charset="0"/>
            </a:endParaRPr>
          </a:p>
        </p:txBody>
      </p:sp>
      <p:sp>
        <p:nvSpPr>
          <p:cNvPr id="12" name="Rectangle 7"/>
          <p:cNvSpPr>
            <a:spLocks noChangeArrowheads="1"/>
          </p:cNvSpPr>
          <p:nvPr/>
        </p:nvSpPr>
        <p:spPr bwMode="auto">
          <a:xfrm>
            <a:off x="3707904" y="5301208"/>
            <a:ext cx="1800176" cy="985118"/>
          </a:xfrm>
          <a:prstGeom prst="cube">
            <a:avLst>
              <a:gd name="adj" fmla="val 15053"/>
            </a:avLst>
          </a:prstGeom>
          <a:solidFill>
            <a:schemeClr val="accent2">
              <a:lumMod val="20000"/>
              <a:lumOff val="80000"/>
            </a:schemeClr>
          </a:solidFill>
          <a:ln w="12700">
            <a:solidFill>
              <a:srgbClr val="FF0000"/>
            </a:solidFill>
            <a:miter lim="800000"/>
            <a:headEnd type="none" w="sm" len="sm"/>
            <a:tailEnd type="none" w="sm" len="sm"/>
          </a:ln>
          <a:effectLst>
            <a:outerShdw dist="198380" dir="2388334" algn="ctr" rotWithShape="0">
              <a:schemeClr val="bg2"/>
            </a:outerShdw>
          </a:effectLst>
        </p:spPr>
        <p:txBody>
          <a:bodyPr wrap="none" anchor="ctr"/>
          <a:lstStyle/>
          <a:p>
            <a:pPr algn="ctr">
              <a:defRPr/>
            </a:pPr>
            <a:r>
              <a:rPr lang="en-US" altLang="ja-JP" sz="3600" b="1" smtClean="0">
                <a:solidFill>
                  <a:schemeClr val="hlink"/>
                </a:solidFill>
                <a:latin typeface="ＭＳ Ｐゴシック" pitchFamily="50" charset="-128"/>
              </a:rPr>
              <a:t>I/O</a:t>
            </a:r>
            <a:r>
              <a:rPr lang="ja-JP" altLang="en-US" sz="3200" b="1" smtClean="0">
                <a:solidFill>
                  <a:schemeClr val="hlink"/>
                </a:solidFill>
                <a:latin typeface="Times New Roman" pitchFamily="18" charset="0"/>
              </a:rPr>
              <a:t> </a:t>
            </a:r>
            <a:endParaRPr lang="ja-JP" altLang="en-US" sz="3200" b="1">
              <a:solidFill>
                <a:schemeClr val="hlink"/>
              </a:solidFill>
              <a:latin typeface="Times New Roman" pitchFamily="18" charset="0"/>
            </a:endParaRPr>
          </a:p>
        </p:txBody>
      </p:sp>
      <p:sp>
        <p:nvSpPr>
          <p:cNvPr id="13322" name="Text Box 10"/>
          <p:cNvSpPr txBox="1">
            <a:spLocks noChangeArrowheads="1"/>
          </p:cNvSpPr>
          <p:nvPr/>
        </p:nvSpPr>
        <p:spPr bwMode="auto">
          <a:xfrm>
            <a:off x="3995738" y="3860800"/>
            <a:ext cx="1152525" cy="641350"/>
          </a:xfrm>
          <a:prstGeom prst="rect">
            <a:avLst/>
          </a:prstGeom>
          <a:noFill/>
          <a:ln w="12700">
            <a:noFill/>
            <a:miter lim="800000"/>
            <a:headEnd type="none" w="sm" len="sm"/>
            <a:tailEnd type="none" w="sm" len="sm"/>
          </a:ln>
        </p:spPr>
        <p:txBody>
          <a:bodyPr>
            <a:spAutoFit/>
          </a:bodyPr>
          <a:lstStyle/>
          <a:p>
            <a:pPr algn="ctr">
              <a:spcBef>
                <a:spcPct val="50000"/>
              </a:spcBef>
            </a:pPr>
            <a:r>
              <a:rPr lang="ja-JP" altLang="en-US" sz="3600">
                <a:solidFill>
                  <a:schemeClr val="tx2"/>
                </a:solidFill>
                <a:latin typeface="Times New Roman" pitchFamily="18" charset="0"/>
              </a:rPr>
              <a:t>バス</a:t>
            </a:r>
          </a:p>
        </p:txBody>
      </p:sp>
      <p:sp>
        <p:nvSpPr>
          <p:cNvPr id="13318" name="Line 6"/>
          <p:cNvSpPr>
            <a:spLocks noChangeShapeType="1"/>
          </p:cNvSpPr>
          <p:nvPr/>
        </p:nvSpPr>
        <p:spPr bwMode="auto">
          <a:xfrm>
            <a:off x="3347864" y="4509120"/>
            <a:ext cx="2275061" cy="968"/>
          </a:xfrm>
          <a:prstGeom prst="line">
            <a:avLst/>
          </a:prstGeom>
          <a:noFill/>
          <a:ln w="76200">
            <a:solidFill>
              <a:schemeClr val="accent2"/>
            </a:solidFill>
            <a:round/>
            <a:headEnd type="none" w="sm" len="sm"/>
            <a:tailEnd type="none" w="sm" len="sm"/>
          </a:ln>
        </p:spPr>
        <p:txBody>
          <a:bodyPr/>
          <a:lstStyle/>
          <a:p>
            <a:endParaRPr lang="ja-JP" altLang="en-US"/>
          </a:p>
        </p:txBody>
      </p:sp>
      <p:sp>
        <p:nvSpPr>
          <p:cNvPr id="100359" name="Rectangle 7"/>
          <p:cNvSpPr>
            <a:spLocks noChangeArrowheads="1"/>
          </p:cNvSpPr>
          <p:nvPr/>
        </p:nvSpPr>
        <p:spPr bwMode="auto">
          <a:xfrm>
            <a:off x="5580113" y="3956050"/>
            <a:ext cx="1800176" cy="985118"/>
          </a:xfrm>
          <a:prstGeom prst="cube">
            <a:avLst>
              <a:gd name="adj" fmla="val 15053"/>
            </a:avLst>
          </a:prstGeom>
          <a:solidFill>
            <a:schemeClr val="accent2">
              <a:lumMod val="20000"/>
              <a:lumOff val="80000"/>
            </a:schemeClr>
          </a:solidFill>
          <a:ln w="12700">
            <a:solidFill>
              <a:srgbClr val="FF0000"/>
            </a:solidFill>
            <a:miter lim="800000"/>
            <a:headEnd type="none" w="sm" len="sm"/>
            <a:tailEnd type="none" w="sm" len="sm"/>
          </a:ln>
          <a:effectLst>
            <a:outerShdw dist="198380" dir="2388334" algn="ctr" rotWithShape="0">
              <a:schemeClr val="bg2"/>
            </a:outerShdw>
          </a:effectLst>
        </p:spPr>
        <p:txBody>
          <a:bodyPr wrap="none" anchor="ctr"/>
          <a:lstStyle/>
          <a:p>
            <a:pPr algn="ctr">
              <a:defRPr/>
            </a:pPr>
            <a:r>
              <a:rPr lang="ja-JP" altLang="en-US" sz="3600" b="1">
                <a:solidFill>
                  <a:schemeClr val="hlink"/>
                </a:solidFill>
                <a:latin typeface="Times New Roman" pitchFamily="18" charset="0"/>
              </a:rPr>
              <a:t>メモリ</a:t>
            </a:r>
            <a:r>
              <a:rPr lang="ja-JP" altLang="en-US" sz="3200" b="1">
                <a:solidFill>
                  <a:schemeClr val="hlink"/>
                </a:solidFill>
                <a:latin typeface="Times New Roman" pitchFamily="18" charset="0"/>
              </a:rPr>
              <a:t> </a:t>
            </a:r>
          </a:p>
        </p:txBody>
      </p:sp>
      <p:sp>
        <p:nvSpPr>
          <p:cNvPr id="13321" name="Line 9"/>
          <p:cNvSpPr>
            <a:spLocks noChangeShapeType="1"/>
          </p:cNvSpPr>
          <p:nvPr/>
        </p:nvSpPr>
        <p:spPr bwMode="auto">
          <a:xfrm flipV="1">
            <a:off x="4606925" y="4521199"/>
            <a:ext cx="0" cy="852016"/>
          </a:xfrm>
          <a:prstGeom prst="line">
            <a:avLst/>
          </a:prstGeom>
          <a:noFill/>
          <a:ln w="76200">
            <a:solidFill>
              <a:schemeClr val="accent2"/>
            </a:solidFill>
            <a:round/>
            <a:headEnd type="none" w="sm" len="sm"/>
            <a:tailEnd type="none" w="sm" len="sm"/>
          </a:ln>
        </p:spPr>
        <p:txBody>
          <a:bodyPr/>
          <a:lstStyle/>
          <a:p>
            <a:endParaRPr lang="ja-JP" altLang="en-US"/>
          </a:p>
        </p:txBody>
      </p:sp>
      <p:grpSp>
        <p:nvGrpSpPr>
          <p:cNvPr id="15" name="グループ化 14"/>
          <p:cNvGrpSpPr/>
          <p:nvPr/>
        </p:nvGrpSpPr>
        <p:grpSpPr>
          <a:xfrm>
            <a:off x="0" y="0"/>
            <a:ext cx="9144000" cy="6858000"/>
            <a:chOff x="0" y="0"/>
            <a:chExt cx="9144000" cy="6858000"/>
          </a:xfrm>
        </p:grpSpPr>
        <p:sp>
          <p:nvSpPr>
            <p:cNvPr id="13" name="正方形/長方形 12"/>
            <p:cNvSpPr/>
            <p:nvPr/>
          </p:nvSpPr>
          <p:spPr bwMode="auto">
            <a:xfrm>
              <a:off x="0" y="0"/>
              <a:ext cx="9144000" cy="116632"/>
            </a:xfrm>
            <a:prstGeom prst="rect">
              <a:avLst/>
            </a:prstGeom>
            <a:solidFill>
              <a:schemeClr val="accent2"/>
            </a:solidFill>
            <a:ln w="12700" cap="flat" cmpd="sng" algn="ctr">
              <a:solidFill>
                <a:schemeClr val="accent2"/>
              </a:solidFill>
              <a:prstDash val="solid"/>
              <a:round/>
              <a:headEnd type="none" w="sm" len="sm"/>
              <a:tailEnd type="none" w="sm" len="sm"/>
            </a:ln>
            <a:effectLst/>
          </p:spPr>
          <p:txBody>
            <a:bodyPr vert="horz" wrap="square" lIns="90000" tIns="46800" rIns="90000" bIns="468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4" name="正方形/長方形 13"/>
            <p:cNvSpPr/>
            <p:nvPr/>
          </p:nvSpPr>
          <p:spPr bwMode="auto">
            <a:xfrm>
              <a:off x="0" y="6741368"/>
              <a:ext cx="9144000" cy="116632"/>
            </a:xfrm>
            <a:prstGeom prst="rect">
              <a:avLst/>
            </a:prstGeom>
            <a:solidFill>
              <a:schemeClr val="accent2"/>
            </a:solidFill>
            <a:ln w="12700" cap="flat" cmpd="sng" algn="ctr">
              <a:solidFill>
                <a:schemeClr val="accent2"/>
              </a:solidFill>
              <a:prstDash val="solid"/>
              <a:round/>
              <a:headEnd type="none" w="sm" len="sm"/>
              <a:tailEnd type="none" w="sm" len="sm"/>
            </a:ln>
            <a:effectLst/>
          </p:spPr>
          <p:txBody>
            <a:bodyPr vert="horz" wrap="square" lIns="90000" tIns="46800" rIns="90000" bIns="468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noFill/>
        </p:spPr>
        <p:txBody>
          <a:bodyPr/>
          <a:lstStyle/>
          <a:p>
            <a:r>
              <a:rPr lang="en-US" altLang="ja-JP" smtClean="0">
                <a:effectLst/>
              </a:rPr>
              <a:t>【</a:t>
            </a:r>
            <a:r>
              <a:rPr lang="ja-JP" altLang="en-US" smtClean="0">
                <a:effectLst/>
              </a:rPr>
              <a:t>補足</a:t>
            </a:r>
            <a:r>
              <a:rPr lang="en-US" altLang="ja-JP" smtClean="0">
                <a:effectLst/>
              </a:rPr>
              <a:t>】 </a:t>
            </a:r>
            <a:r>
              <a:rPr lang="ja-JP" altLang="en-US" smtClean="0">
                <a:effectLst/>
              </a:rPr>
              <a:t>ノイマン方式計算機</a:t>
            </a:r>
          </a:p>
        </p:txBody>
      </p:sp>
      <p:sp>
        <p:nvSpPr>
          <p:cNvPr id="14339" name="Rectangle 3"/>
          <p:cNvSpPr>
            <a:spLocks noGrp="1" noChangeArrowheads="1"/>
          </p:cNvSpPr>
          <p:nvPr>
            <p:ph type="body" idx="1"/>
          </p:nvPr>
        </p:nvSpPr>
        <p:spPr>
          <a:xfrm>
            <a:off x="682625" y="1981200"/>
            <a:ext cx="7850188" cy="4114800"/>
          </a:xfrm>
        </p:spPr>
        <p:txBody>
          <a:bodyPr/>
          <a:lstStyle/>
          <a:p>
            <a:r>
              <a:rPr lang="ja-JP" altLang="en-US" smtClean="0"/>
              <a:t>プログラム内蔵</a:t>
            </a:r>
          </a:p>
          <a:p>
            <a:pPr lvl="1"/>
            <a:r>
              <a:rPr lang="ja-JP" altLang="en-US" smtClean="0"/>
              <a:t>実行されるプログラムは、主記憶内にデータとして格納される。</a:t>
            </a:r>
          </a:p>
          <a:p>
            <a:pPr lvl="1"/>
            <a:r>
              <a:rPr lang="ja-JP" altLang="en-US" smtClean="0"/>
              <a:t>プログラムとデータの区別はない。データの意味は、それをどう取り扱うかによって決まる</a:t>
            </a:r>
          </a:p>
        </p:txBody>
      </p:sp>
      <p:sp>
        <p:nvSpPr>
          <p:cNvPr id="14340"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6C622B7C-4838-41C8-8FDD-777494F4727A}" type="slidenum">
              <a:rPr lang="ja-JP" altLang="en-US">
                <a:latin typeface="ＭＳ Ｐゴシック" pitchFamily="50" charset="-128"/>
              </a:rPr>
              <a:pPr algn="r"/>
              <a:t>14</a:t>
            </a:fld>
            <a:endParaRPr lang="en-US" altLang="ja-JP">
              <a:latin typeface="ＭＳ Ｐゴシック" pitchFamily="50" charset="-128"/>
            </a:endParaRPr>
          </a:p>
        </p:txBody>
      </p:sp>
      <p:grpSp>
        <p:nvGrpSpPr>
          <p:cNvPr id="5" name="グループ化 4"/>
          <p:cNvGrpSpPr/>
          <p:nvPr/>
        </p:nvGrpSpPr>
        <p:grpSpPr>
          <a:xfrm>
            <a:off x="0" y="0"/>
            <a:ext cx="9144000" cy="6858000"/>
            <a:chOff x="0" y="0"/>
            <a:chExt cx="9144000" cy="6858000"/>
          </a:xfrm>
        </p:grpSpPr>
        <p:sp>
          <p:nvSpPr>
            <p:cNvPr id="6" name="正方形/長方形 5"/>
            <p:cNvSpPr/>
            <p:nvPr/>
          </p:nvSpPr>
          <p:spPr bwMode="auto">
            <a:xfrm>
              <a:off x="0" y="0"/>
              <a:ext cx="9144000" cy="116632"/>
            </a:xfrm>
            <a:prstGeom prst="rect">
              <a:avLst/>
            </a:prstGeom>
            <a:solidFill>
              <a:schemeClr val="accent2"/>
            </a:solidFill>
            <a:ln w="12700" cap="flat" cmpd="sng" algn="ctr">
              <a:solidFill>
                <a:schemeClr val="accent2"/>
              </a:solidFill>
              <a:prstDash val="solid"/>
              <a:round/>
              <a:headEnd type="none" w="sm" len="sm"/>
              <a:tailEnd type="none" w="sm" len="sm"/>
            </a:ln>
            <a:effectLst/>
          </p:spPr>
          <p:txBody>
            <a:bodyPr vert="horz" wrap="square" lIns="90000" tIns="46800" rIns="90000" bIns="468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7" name="正方形/長方形 6"/>
            <p:cNvSpPr/>
            <p:nvPr/>
          </p:nvSpPr>
          <p:spPr bwMode="auto">
            <a:xfrm>
              <a:off x="0" y="6741368"/>
              <a:ext cx="9144000" cy="116632"/>
            </a:xfrm>
            <a:prstGeom prst="rect">
              <a:avLst/>
            </a:prstGeom>
            <a:solidFill>
              <a:schemeClr val="accent2"/>
            </a:solidFill>
            <a:ln w="12700" cap="flat" cmpd="sng" algn="ctr">
              <a:solidFill>
                <a:schemeClr val="accent2"/>
              </a:solidFill>
              <a:prstDash val="solid"/>
              <a:round/>
              <a:headEnd type="none" w="sm" len="sm"/>
              <a:tailEnd type="none" w="sm" len="sm"/>
            </a:ln>
            <a:effectLst/>
          </p:spPr>
          <p:txBody>
            <a:bodyPr vert="horz" wrap="square" lIns="90000" tIns="46800" rIns="90000" bIns="468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gr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ja-JP" smtClean="0">
                <a:effectLst/>
              </a:rPr>
              <a:t>【</a:t>
            </a:r>
            <a:r>
              <a:rPr lang="ja-JP" altLang="en-US" smtClean="0">
                <a:effectLst/>
              </a:rPr>
              <a:t>補足</a:t>
            </a:r>
            <a:r>
              <a:rPr lang="en-US" altLang="ja-JP" smtClean="0">
                <a:effectLst/>
              </a:rPr>
              <a:t>】 </a:t>
            </a:r>
            <a:r>
              <a:rPr lang="ja-JP" altLang="en-US" smtClean="0">
                <a:effectLst/>
              </a:rPr>
              <a:t>ノイマン方式計算機</a:t>
            </a:r>
          </a:p>
        </p:txBody>
      </p:sp>
      <p:sp>
        <p:nvSpPr>
          <p:cNvPr id="15363" name="Rectangle 3"/>
          <p:cNvSpPr>
            <a:spLocks noGrp="1" noChangeArrowheads="1"/>
          </p:cNvSpPr>
          <p:nvPr>
            <p:ph type="body" idx="1"/>
          </p:nvPr>
        </p:nvSpPr>
        <p:spPr>
          <a:xfrm>
            <a:off x="682625" y="1981200"/>
            <a:ext cx="8066088" cy="4327525"/>
          </a:xfrm>
        </p:spPr>
        <p:txBody>
          <a:bodyPr/>
          <a:lstStyle/>
          <a:p>
            <a:r>
              <a:rPr lang="ja-JP" altLang="en-US" smtClean="0"/>
              <a:t>逐次実行</a:t>
            </a:r>
          </a:p>
          <a:p>
            <a:pPr lvl="1"/>
            <a:r>
              <a:rPr lang="ja-JP" altLang="en-US" smtClean="0"/>
              <a:t>明示的に又は暗黙的に指定された順序により、命令は逐次実行される</a:t>
            </a:r>
          </a:p>
          <a:p>
            <a:r>
              <a:rPr lang="ja-JP" altLang="en-US" smtClean="0"/>
              <a:t>線形メモリ</a:t>
            </a:r>
          </a:p>
          <a:p>
            <a:pPr lvl="1"/>
            <a:r>
              <a:rPr lang="ja-JP" altLang="en-US" smtClean="0"/>
              <a:t>主記憶には、順番に整数のアドレスがつけられている。このアドレスにより、アクセスする場所を指定する</a:t>
            </a:r>
          </a:p>
        </p:txBody>
      </p:sp>
      <p:sp>
        <p:nvSpPr>
          <p:cNvPr id="15364"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73D4109A-F84E-46F7-97C0-9E2F1079CF74}" type="slidenum">
              <a:rPr lang="ja-JP" altLang="en-US">
                <a:latin typeface="ＭＳ Ｐゴシック" pitchFamily="50" charset="-128"/>
              </a:rPr>
              <a:pPr algn="r"/>
              <a:t>15</a:t>
            </a:fld>
            <a:endParaRPr lang="en-US" altLang="ja-JP">
              <a:latin typeface="ＭＳ Ｐゴシック" pitchFamily="50" charset="-128"/>
            </a:endParaRPr>
          </a:p>
        </p:txBody>
      </p:sp>
      <p:grpSp>
        <p:nvGrpSpPr>
          <p:cNvPr id="5" name="グループ化 4"/>
          <p:cNvGrpSpPr/>
          <p:nvPr/>
        </p:nvGrpSpPr>
        <p:grpSpPr>
          <a:xfrm>
            <a:off x="0" y="0"/>
            <a:ext cx="9144000" cy="6858000"/>
            <a:chOff x="0" y="0"/>
            <a:chExt cx="9144000" cy="6858000"/>
          </a:xfrm>
        </p:grpSpPr>
        <p:sp>
          <p:nvSpPr>
            <p:cNvPr id="6" name="正方形/長方形 5"/>
            <p:cNvSpPr/>
            <p:nvPr/>
          </p:nvSpPr>
          <p:spPr bwMode="auto">
            <a:xfrm>
              <a:off x="0" y="0"/>
              <a:ext cx="9144000" cy="116632"/>
            </a:xfrm>
            <a:prstGeom prst="rect">
              <a:avLst/>
            </a:prstGeom>
            <a:solidFill>
              <a:schemeClr val="accent2"/>
            </a:solidFill>
            <a:ln w="12700" cap="flat" cmpd="sng" algn="ctr">
              <a:solidFill>
                <a:schemeClr val="accent2"/>
              </a:solidFill>
              <a:prstDash val="solid"/>
              <a:round/>
              <a:headEnd type="none" w="sm" len="sm"/>
              <a:tailEnd type="none" w="sm" len="sm"/>
            </a:ln>
            <a:effectLst/>
          </p:spPr>
          <p:txBody>
            <a:bodyPr vert="horz" wrap="square" lIns="90000" tIns="46800" rIns="90000" bIns="468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7" name="正方形/長方形 6"/>
            <p:cNvSpPr/>
            <p:nvPr/>
          </p:nvSpPr>
          <p:spPr bwMode="auto">
            <a:xfrm>
              <a:off x="0" y="6741368"/>
              <a:ext cx="9144000" cy="116632"/>
            </a:xfrm>
            <a:prstGeom prst="rect">
              <a:avLst/>
            </a:prstGeom>
            <a:solidFill>
              <a:schemeClr val="accent2"/>
            </a:solidFill>
            <a:ln w="12700" cap="flat" cmpd="sng" algn="ctr">
              <a:solidFill>
                <a:schemeClr val="accent2"/>
              </a:solidFill>
              <a:prstDash val="solid"/>
              <a:round/>
              <a:headEnd type="none" w="sm" len="sm"/>
              <a:tailEnd type="none" w="sm" len="sm"/>
            </a:ln>
            <a:effectLst/>
          </p:spPr>
          <p:txBody>
            <a:bodyPr vert="horz" wrap="square" lIns="90000" tIns="46800" rIns="90000" bIns="468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noFill/>
        </p:spPr>
        <p:txBody>
          <a:bodyPr/>
          <a:lstStyle/>
          <a:p>
            <a:r>
              <a:rPr lang="en-US" altLang="ja-JP" smtClean="0">
                <a:effectLst/>
              </a:rPr>
              <a:t>【</a:t>
            </a:r>
            <a:r>
              <a:rPr lang="ja-JP" altLang="en-US" smtClean="0">
                <a:effectLst/>
              </a:rPr>
              <a:t>補足</a:t>
            </a:r>
            <a:r>
              <a:rPr lang="en-US" altLang="ja-JP" smtClean="0">
                <a:effectLst/>
              </a:rPr>
              <a:t>】 </a:t>
            </a:r>
            <a:r>
              <a:rPr lang="ja-JP" altLang="en-US" smtClean="0">
                <a:effectLst/>
              </a:rPr>
              <a:t>ノイマン方式計算機</a:t>
            </a:r>
          </a:p>
        </p:txBody>
      </p:sp>
      <p:sp>
        <p:nvSpPr>
          <p:cNvPr id="16387" name="Rectangle 3"/>
          <p:cNvSpPr>
            <a:spLocks noGrp="1" noChangeArrowheads="1"/>
          </p:cNvSpPr>
          <p:nvPr>
            <p:ph type="body" idx="1"/>
          </p:nvPr>
        </p:nvSpPr>
        <p:spPr>
          <a:xfrm>
            <a:off x="682625" y="1981200"/>
            <a:ext cx="7772400" cy="2095500"/>
          </a:xfrm>
        </p:spPr>
        <p:txBody>
          <a:bodyPr/>
          <a:lstStyle/>
          <a:p>
            <a:r>
              <a:rPr lang="ja-JP" altLang="en-US" smtClean="0"/>
              <a:t>２進数演算</a:t>
            </a:r>
          </a:p>
          <a:p>
            <a:pPr lvl="1"/>
            <a:r>
              <a:rPr lang="ja-JP" altLang="en-US" smtClean="0"/>
              <a:t>計算機内部では、データも命令もすべて２進数</a:t>
            </a:r>
            <a:r>
              <a:rPr lang="en-US" altLang="ja-JP" smtClean="0"/>
              <a:t>(binary)</a:t>
            </a:r>
            <a:r>
              <a:rPr lang="ja-JP" altLang="en-US" smtClean="0"/>
              <a:t>で表現される</a:t>
            </a:r>
          </a:p>
        </p:txBody>
      </p:sp>
      <p:sp>
        <p:nvSpPr>
          <p:cNvPr id="16388"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B1890E11-F62F-4128-AEE4-83EF88337270}" type="slidenum">
              <a:rPr lang="ja-JP" altLang="en-US">
                <a:latin typeface="ＭＳ Ｐゴシック" pitchFamily="50" charset="-128"/>
              </a:rPr>
              <a:pPr algn="r"/>
              <a:t>16</a:t>
            </a:fld>
            <a:endParaRPr lang="en-US" altLang="ja-JP">
              <a:latin typeface="ＭＳ Ｐゴシック" pitchFamily="50" charset="-128"/>
            </a:endParaRPr>
          </a:p>
        </p:txBody>
      </p:sp>
      <p:sp useBgFill="1">
        <p:nvSpPr>
          <p:cNvPr id="16389" name="Text Box 5"/>
          <p:cNvSpPr txBox="1">
            <a:spLocks noChangeArrowheads="1"/>
          </p:cNvSpPr>
          <p:nvPr/>
        </p:nvSpPr>
        <p:spPr bwMode="auto">
          <a:xfrm>
            <a:off x="1763713" y="4221163"/>
            <a:ext cx="5976937" cy="1447800"/>
          </a:xfrm>
          <a:prstGeom prst="rect">
            <a:avLst/>
          </a:prstGeom>
          <a:ln w="38100">
            <a:solidFill>
              <a:schemeClr val="accent2"/>
            </a:solidFill>
            <a:miter lim="800000"/>
            <a:headEnd/>
            <a:tailEnd/>
          </a:ln>
        </p:spPr>
        <p:txBody>
          <a:bodyPr>
            <a:spAutoFit/>
          </a:bodyPr>
          <a:lstStyle/>
          <a:p>
            <a:pPr>
              <a:lnSpc>
                <a:spcPct val="120000"/>
              </a:lnSpc>
              <a:spcBef>
                <a:spcPct val="50000"/>
              </a:spcBef>
            </a:pPr>
            <a:r>
              <a:rPr lang="ja-JP" altLang="en-US" sz="3600"/>
              <a:t>今日の計算機は、ほとんどが</a:t>
            </a:r>
            <a:br>
              <a:rPr lang="ja-JP" altLang="en-US" sz="3600"/>
            </a:br>
            <a:r>
              <a:rPr lang="ja-JP" altLang="en-US" sz="3600"/>
              <a:t>ノイマン方式である</a:t>
            </a:r>
          </a:p>
        </p:txBody>
      </p:sp>
      <p:grpSp>
        <p:nvGrpSpPr>
          <p:cNvPr id="6" name="グループ化 5"/>
          <p:cNvGrpSpPr/>
          <p:nvPr/>
        </p:nvGrpSpPr>
        <p:grpSpPr>
          <a:xfrm>
            <a:off x="0" y="0"/>
            <a:ext cx="9144000" cy="6858000"/>
            <a:chOff x="0" y="0"/>
            <a:chExt cx="9144000" cy="6858000"/>
          </a:xfrm>
        </p:grpSpPr>
        <p:sp>
          <p:nvSpPr>
            <p:cNvPr id="7" name="正方形/長方形 6"/>
            <p:cNvSpPr/>
            <p:nvPr/>
          </p:nvSpPr>
          <p:spPr bwMode="auto">
            <a:xfrm>
              <a:off x="0" y="0"/>
              <a:ext cx="9144000" cy="116632"/>
            </a:xfrm>
            <a:prstGeom prst="rect">
              <a:avLst/>
            </a:prstGeom>
            <a:solidFill>
              <a:schemeClr val="accent2"/>
            </a:solidFill>
            <a:ln w="12700" cap="flat" cmpd="sng" algn="ctr">
              <a:solidFill>
                <a:schemeClr val="accent2"/>
              </a:solidFill>
              <a:prstDash val="solid"/>
              <a:round/>
              <a:headEnd type="none" w="sm" len="sm"/>
              <a:tailEnd type="none" w="sm" len="sm"/>
            </a:ln>
            <a:effectLst/>
          </p:spPr>
          <p:txBody>
            <a:bodyPr vert="horz" wrap="square" lIns="90000" tIns="46800" rIns="90000" bIns="468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8" name="正方形/長方形 7"/>
            <p:cNvSpPr/>
            <p:nvPr/>
          </p:nvSpPr>
          <p:spPr bwMode="auto">
            <a:xfrm>
              <a:off x="0" y="6741368"/>
              <a:ext cx="9144000" cy="116632"/>
            </a:xfrm>
            <a:prstGeom prst="rect">
              <a:avLst/>
            </a:prstGeom>
            <a:solidFill>
              <a:schemeClr val="accent2"/>
            </a:solidFill>
            <a:ln w="12700" cap="flat" cmpd="sng" algn="ctr">
              <a:solidFill>
                <a:schemeClr val="accent2"/>
              </a:solidFill>
              <a:prstDash val="solid"/>
              <a:round/>
              <a:headEnd type="none" w="sm" len="sm"/>
              <a:tailEnd type="none" w="sm" len="sm"/>
            </a:ln>
            <a:effectLst/>
          </p:spPr>
          <p:txBody>
            <a:bodyPr vert="horz" wrap="square" lIns="90000" tIns="46800" rIns="90000" bIns="468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noFill/>
        </p:spPr>
        <p:txBody>
          <a:bodyPr/>
          <a:lstStyle/>
          <a:p>
            <a:r>
              <a:rPr lang="ja-JP" altLang="en-US" smtClean="0">
                <a:effectLst/>
              </a:rPr>
              <a:t>４</a:t>
            </a:r>
            <a:r>
              <a:rPr lang="en-US" altLang="ja-JP" smtClean="0">
                <a:effectLst/>
              </a:rPr>
              <a:t>. </a:t>
            </a:r>
            <a:r>
              <a:rPr lang="ja-JP" altLang="en-US" smtClean="0">
                <a:effectLst/>
              </a:rPr>
              <a:t>古典的高級言語  </a:t>
            </a:r>
            <a:r>
              <a:rPr lang="ja-JP" altLang="en-US" sz="4000" smtClean="0">
                <a:effectLst/>
              </a:rPr>
              <a:t>（</a:t>
            </a:r>
            <a:r>
              <a:rPr lang="en-US" altLang="ja-JP" sz="4000" smtClean="0">
                <a:effectLst/>
              </a:rPr>
              <a:t>'70</a:t>
            </a:r>
            <a:r>
              <a:rPr lang="ja-JP" altLang="en-US" sz="4000" smtClean="0">
                <a:effectLst/>
              </a:rPr>
              <a:t>以前）</a:t>
            </a:r>
          </a:p>
        </p:txBody>
      </p:sp>
      <p:sp>
        <p:nvSpPr>
          <p:cNvPr id="17411"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80C150EC-D440-4EEF-8C56-843EDEB07CDC}" type="slidenum">
              <a:rPr lang="ja-JP" altLang="en-US">
                <a:latin typeface="ＭＳ Ｐゴシック" pitchFamily="50" charset="-128"/>
              </a:rPr>
              <a:pPr algn="r"/>
              <a:t>17</a:t>
            </a:fld>
            <a:endParaRPr lang="en-US" altLang="ja-JP">
              <a:latin typeface="ＭＳ Ｐゴシック" pitchFamily="50" charset="-128"/>
            </a:endParaRPr>
          </a:p>
        </p:txBody>
      </p:sp>
      <p:sp>
        <p:nvSpPr>
          <p:cNvPr id="17412" name="Rectangle 4"/>
          <p:cNvSpPr>
            <a:spLocks noGrp="1" noChangeArrowheads="1"/>
          </p:cNvSpPr>
          <p:nvPr>
            <p:ph type="body" idx="1"/>
          </p:nvPr>
        </p:nvSpPr>
        <p:spPr>
          <a:xfrm>
            <a:off x="682625" y="1693863"/>
            <a:ext cx="7772400" cy="655637"/>
          </a:xfrm>
          <a:noFill/>
        </p:spPr>
        <p:txBody>
          <a:bodyPr/>
          <a:lstStyle/>
          <a:p>
            <a:r>
              <a:rPr lang="ja-JP" altLang="en-US" smtClean="0"/>
              <a:t>主な言語の系統</a:t>
            </a:r>
          </a:p>
        </p:txBody>
      </p:sp>
      <p:pic>
        <p:nvPicPr>
          <p:cNvPr id="2" name="Picture 3"/>
          <p:cNvPicPr>
            <a:picLocks noChangeAspect="1" noChangeArrowheads="1"/>
          </p:cNvPicPr>
          <p:nvPr/>
        </p:nvPicPr>
        <p:blipFill>
          <a:blip r:embed="rId3" cstate="print"/>
          <a:srcRect/>
          <a:stretch>
            <a:fillRect/>
          </a:stretch>
        </p:blipFill>
        <p:spPr bwMode="auto">
          <a:xfrm>
            <a:off x="1619672" y="2276872"/>
            <a:ext cx="6939860" cy="446449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effectLst/>
              </a:rPr>
              <a:t>４</a:t>
            </a:r>
            <a:r>
              <a:rPr lang="en-US" altLang="ja-JP" smtClean="0">
                <a:effectLst/>
              </a:rPr>
              <a:t>. </a:t>
            </a:r>
            <a:r>
              <a:rPr lang="ja-JP" altLang="en-US" smtClean="0">
                <a:effectLst/>
              </a:rPr>
              <a:t>古典的高級言語  </a:t>
            </a:r>
            <a:r>
              <a:rPr lang="ja-JP" altLang="en-US" sz="4000" smtClean="0">
                <a:effectLst/>
              </a:rPr>
              <a:t>（</a:t>
            </a:r>
            <a:r>
              <a:rPr lang="en-US" altLang="ja-JP" sz="4000" smtClean="0">
                <a:effectLst/>
              </a:rPr>
              <a:t>'70</a:t>
            </a:r>
            <a:r>
              <a:rPr lang="ja-JP" altLang="en-US" sz="4000" smtClean="0">
                <a:effectLst/>
              </a:rPr>
              <a:t>以前）</a:t>
            </a:r>
            <a:endParaRPr kumimoji="1" lang="ja-JP" altLang="en-US"/>
          </a:p>
        </p:txBody>
      </p:sp>
      <p:sp>
        <p:nvSpPr>
          <p:cNvPr id="3" name="コンテンツ プレースホルダ 2"/>
          <p:cNvSpPr>
            <a:spLocks noGrp="1"/>
          </p:cNvSpPr>
          <p:nvPr>
            <p:ph idx="1"/>
          </p:nvPr>
        </p:nvSpPr>
        <p:spPr>
          <a:xfrm>
            <a:off x="1042665" y="1981200"/>
            <a:ext cx="6985719" cy="4114800"/>
          </a:xfrm>
        </p:spPr>
        <p:txBody>
          <a:bodyPr/>
          <a:lstStyle/>
          <a:p>
            <a:pPr>
              <a:buNone/>
            </a:pPr>
            <a:r>
              <a:rPr kumimoji="1" lang="en-US" altLang="ja-JP" smtClean="0"/>
              <a:t>	</a:t>
            </a:r>
            <a:r>
              <a:rPr kumimoji="1" lang="ja-JP" altLang="en-US" smtClean="0">
                <a:solidFill>
                  <a:schemeClr val="tx2"/>
                </a:solidFill>
              </a:rPr>
              <a:t>４</a:t>
            </a:r>
            <a:r>
              <a:rPr kumimoji="1" lang="en-US" altLang="ja-JP" smtClean="0">
                <a:solidFill>
                  <a:schemeClr val="tx2"/>
                </a:solidFill>
              </a:rPr>
              <a:t>.</a:t>
            </a:r>
            <a:r>
              <a:rPr kumimoji="1" lang="ja-JP" altLang="en-US" smtClean="0">
                <a:solidFill>
                  <a:schemeClr val="tx2"/>
                </a:solidFill>
              </a:rPr>
              <a:t>１</a:t>
            </a:r>
            <a:r>
              <a:rPr kumimoji="1" lang="ja-JP" altLang="en-US" smtClean="0"/>
              <a:t> </a:t>
            </a:r>
            <a:r>
              <a:rPr kumimoji="1" lang="en-US" altLang="ja-JP" smtClean="0"/>
              <a:t>Fortran</a:t>
            </a:r>
          </a:p>
          <a:p>
            <a:pPr>
              <a:buNone/>
            </a:pPr>
            <a:r>
              <a:rPr lang="en-US" altLang="ja-JP" smtClean="0"/>
              <a:t>	</a:t>
            </a:r>
            <a:r>
              <a:rPr lang="ja-JP" altLang="en-US" smtClean="0">
                <a:solidFill>
                  <a:schemeClr val="tx2"/>
                </a:solidFill>
              </a:rPr>
              <a:t>４</a:t>
            </a:r>
            <a:r>
              <a:rPr lang="en-US" altLang="ja-JP" smtClean="0">
                <a:solidFill>
                  <a:schemeClr val="tx2"/>
                </a:solidFill>
              </a:rPr>
              <a:t>.</a:t>
            </a:r>
            <a:r>
              <a:rPr lang="ja-JP" altLang="en-US" smtClean="0">
                <a:solidFill>
                  <a:schemeClr val="tx2"/>
                </a:solidFill>
              </a:rPr>
              <a:t>２</a:t>
            </a:r>
            <a:r>
              <a:rPr lang="ja-JP" altLang="en-US" smtClean="0"/>
              <a:t> </a:t>
            </a:r>
            <a:r>
              <a:rPr lang="en-US" altLang="ja-JP" smtClean="0"/>
              <a:t>LISP</a:t>
            </a:r>
          </a:p>
          <a:p>
            <a:pPr>
              <a:buNone/>
            </a:pPr>
            <a:r>
              <a:rPr kumimoji="1" lang="en-US" altLang="ja-JP" smtClean="0"/>
              <a:t>	</a:t>
            </a:r>
            <a:r>
              <a:rPr kumimoji="1" lang="ja-JP" altLang="en-US" smtClean="0">
                <a:solidFill>
                  <a:schemeClr val="tx2"/>
                </a:solidFill>
              </a:rPr>
              <a:t>４</a:t>
            </a:r>
            <a:r>
              <a:rPr kumimoji="1" lang="en-US" altLang="ja-JP" smtClean="0">
                <a:solidFill>
                  <a:schemeClr val="tx2"/>
                </a:solidFill>
              </a:rPr>
              <a:t>.</a:t>
            </a:r>
            <a:r>
              <a:rPr kumimoji="1" lang="ja-JP" altLang="en-US" smtClean="0">
                <a:solidFill>
                  <a:schemeClr val="tx2"/>
                </a:solidFill>
              </a:rPr>
              <a:t>３</a:t>
            </a:r>
            <a:r>
              <a:rPr kumimoji="1" lang="ja-JP" altLang="en-US" smtClean="0"/>
              <a:t> </a:t>
            </a:r>
            <a:r>
              <a:rPr kumimoji="1" lang="en-US" altLang="ja-JP" smtClean="0"/>
              <a:t>Algol</a:t>
            </a:r>
          </a:p>
          <a:p>
            <a:pPr>
              <a:buNone/>
            </a:pPr>
            <a:r>
              <a:rPr lang="en-US" altLang="ja-JP" smtClean="0"/>
              <a:t>	</a:t>
            </a:r>
            <a:r>
              <a:rPr lang="ja-JP" altLang="en-US" smtClean="0">
                <a:solidFill>
                  <a:schemeClr val="tx2"/>
                </a:solidFill>
              </a:rPr>
              <a:t>４</a:t>
            </a:r>
            <a:r>
              <a:rPr lang="en-US" altLang="ja-JP" smtClean="0">
                <a:solidFill>
                  <a:schemeClr val="tx2"/>
                </a:solidFill>
              </a:rPr>
              <a:t>.</a:t>
            </a:r>
            <a:r>
              <a:rPr lang="ja-JP" altLang="en-US" smtClean="0">
                <a:solidFill>
                  <a:schemeClr val="tx2"/>
                </a:solidFill>
              </a:rPr>
              <a:t>４</a:t>
            </a:r>
            <a:r>
              <a:rPr lang="ja-JP" altLang="en-US" smtClean="0"/>
              <a:t> </a:t>
            </a:r>
            <a:r>
              <a:rPr lang="en-US" altLang="ja-JP" smtClean="0"/>
              <a:t>COBOL</a:t>
            </a:r>
          </a:p>
          <a:p>
            <a:pPr>
              <a:buNone/>
            </a:pPr>
            <a:r>
              <a:rPr kumimoji="1" lang="en-US" altLang="ja-JP" smtClean="0"/>
              <a:t>	</a:t>
            </a:r>
            <a:r>
              <a:rPr kumimoji="1" lang="ja-JP" altLang="en-US" smtClean="0">
                <a:solidFill>
                  <a:schemeClr val="tx2"/>
                </a:solidFill>
              </a:rPr>
              <a:t>４</a:t>
            </a:r>
            <a:r>
              <a:rPr kumimoji="1" lang="en-US" altLang="ja-JP" smtClean="0">
                <a:solidFill>
                  <a:schemeClr val="tx2"/>
                </a:solidFill>
              </a:rPr>
              <a:t>.</a:t>
            </a:r>
            <a:r>
              <a:rPr kumimoji="1" lang="ja-JP" altLang="en-US" smtClean="0">
                <a:solidFill>
                  <a:schemeClr val="tx2"/>
                </a:solidFill>
              </a:rPr>
              <a:t>５</a:t>
            </a:r>
            <a:r>
              <a:rPr kumimoji="1" lang="ja-JP" altLang="en-US" smtClean="0"/>
              <a:t> </a:t>
            </a:r>
            <a:r>
              <a:rPr kumimoji="1" lang="en-US" altLang="ja-JP" smtClean="0"/>
              <a:t>BASIC</a:t>
            </a:r>
          </a:p>
          <a:p>
            <a:pPr>
              <a:buNone/>
            </a:pPr>
            <a:r>
              <a:rPr lang="en-US" altLang="ja-JP" smtClean="0"/>
              <a:t>	</a:t>
            </a:r>
            <a:r>
              <a:rPr lang="ja-JP" altLang="en-US" smtClean="0">
                <a:solidFill>
                  <a:schemeClr val="tx2"/>
                </a:solidFill>
              </a:rPr>
              <a:t>４</a:t>
            </a:r>
            <a:r>
              <a:rPr lang="en-US" altLang="ja-JP" smtClean="0">
                <a:solidFill>
                  <a:schemeClr val="tx2"/>
                </a:solidFill>
              </a:rPr>
              <a:t>.</a:t>
            </a:r>
            <a:r>
              <a:rPr lang="ja-JP" altLang="en-US" smtClean="0">
                <a:solidFill>
                  <a:schemeClr val="tx2"/>
                </a:solidFill>
              </a:rPr>
              <a:t>６</a:t>
            </a:r>
            <a:r>
              <a:rPr lang="ja-JP" altLang="en-US" smtClean="0"/>
              <a:t> </a:t>
            </a:r>
            <a:r>
              <a:rPr lang="en-US" altLang="ja-JP" smtClean="0"/>
              <a:t>PL/I</a:t>
            </a:r>
          </a:p>
          <a:p>
            <a:pPr>
              <a:buNone/>
            </a:pPr>
            <a:r>
              <a:rPr kumimoji="1" lang="en-US" altLang="ja-JP" smtClean="0"/>
              <a:t>	</a:t>
            </a:r>
            <a:r>
              <a:rPr kumimoji="1" lang="ja-JP" altLang="en-US" smtClean="0">
                <a:solidFill>
                  <a:schemeClr val="tx2"/>
                </a:solidFill>
              </a:rPr>
              <a:t>４</a:t>
            </a:r>
            <a:r>
              <a:rPr kumimoji="1" lang="en-US" altLang="ja-JP" smtClean="0">
                <a:solidFill>
                  <a:schemeClr val="tx2"/>
                </a:solidFill>
              </a:rPr>
              <a:t>.</a:t>
            </a:r>
            <a:r>
              <a:rPr kumimoji="1" lang="ja-JP" altLang="en-US" smtClean="0">
                <a:solidFill>
                  <a:schemeClr val="tx2"/>
                </a:solidFill>
              </a:rPr>
              <a:t>７</a:t>
            </a:r>
            <a:r>
              <a:rPr kumimoji="1" lang="ja-JP" altLang="en-US" smtClean="0"/>
              <a:t> </a:t>
            </a:r>
            <a:r>
              <a:rPr kumimoji="1" lang="en-US" altLang="ja-JP" smtClean="0"/>
              <a:t>Simula</a:t>
            </a:r>
            <a:endParaRPr kumimoji="1" lang="ja-JP" altLang="en-US"/>
          </a:p>
        </p:txBody>
      </p:sp>
      <p:sp>
        <p:nvSpPr>
          <p:cNvPr id="4"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80C150EC-D440-4EEF-8C56-843EDEB07CDC}" type="slidenum">
              <a:rPr lang="ja-JP" altLang="en-US">
                <a:latin typeface="ＭＳ Ｐゴシック" pitchFamily="50" charset="-128"/>
              </a:rPr>
              <a:pPr algn="r"/>
              <a:t>18</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noFill/>
        </p:spPr>
        <p:txBody>
          <a:bodyPr/>
          <a:lstStyle/>
          <a:p>
            <a:r>
              <a:rPr lang="ja-JP" altLang="en-US" smtClean="0">
                <a:effectLst/>
              </a:rPr>
              <a:t>４</a:t>
            </a:r>
            <a:r>
              <a:rPr lang="en-US" altLang="ja-JP" smtClean="0">
                <a:effectLst/>
              </a:rPr>
              <a:t>.</a:t>
            </a:r>
            <a:r>
              <a:rPr lang="ja-JP" altLang="en-US" smtClean="0">
                <a:effectLst/>
              </a:rPr>
              <a:t>１ </a:t>
            </a:r>
            <a:r>
              <a:rPr lang="en-US" altLang="ja-JP" smtClean="0">
                <a:effectLst/>
              </a:rPr>
              <a:t>Fortran</a:t>
            </a:r>
            <a:r>
              <a:rPr lang="ja-JP" altLang="en-US" smtClean="0">
                <a:effectLst/>
              </a:rPr>
              <a:t>  </a:t>
            </a:r>
            <a:r>
              <a:rPr lang="ja-JP" altLang="en-US" sz="3600" smtClean="0">
                <a:effectLst/>
              </a:rPr>
              <a:t>（</a:t>
            </a:r>
            <a:r>
              <a:rPr lang="en-US" altLang="ja-JP" sz="3600" smtClean="0">
                <a:effectLst/>
              </a:rPr>
              <a:t>1954</a:t>
            </a:r>
            <a:r>
              <a:rPr lang="ja-JP" altLang="en-US" sz="3600" smtClean="0">
                <a:effectLst/>
              </a:rPr>
              <a:t>頃）</a:t>
            </a:r>
            <a:endParaRPr lang="en-US" altLang="ja-JP" sz="3600" smtClean="0">
              <a:effectLst/>
            </a:endParaRPr>
          </a:p>
        </p:txBody>
      </p:sp>
      <p:sp>
        <p:nvSpPr>
          <p:cNvPr id="18435" name="Rectangle 3"/>
          <p:cNvSpPr>
            <a:spLocks noGrp="1" noChangeArrowheads="1"/>
          </p:cNvSpPr>
          <p:nvPr>
            <p:ph type="body" idx="1"/>
          </p:nvPr>
        </p:nvSpPr>
        <p:spPr>
          <a:xfrm>
            <a:off x="682625" y="1981200"/>
            <a:ext cx="7772400" cy="4616450"/>
          </a:xfrm>
        </p:spPr>
        <p:txBody>
          <a:bodyPr/>
          <a:lstStyle/>
          <a:p>
            <a:r>
              <a:rPr lang="en-US" altLang="ja-JP" smtClean="0"/>
              <a:t>FORmula TRANslator </a:t>
            </a:r>
          </a:p>
          <a:p>
            <a:r>
              <a:rPr lang="en-US" altLang="ja-JP" smtClean="0"/>
              <a:t>IBM</a:t>
            </a:r>
            <a:r>
              <a:rPr lang="ja-JP" altLang="en-US" smtClean="0"/>
              <a:t>のジョン・バッカス（</a:t>
            </a:r>
            <a:r>
              <a:rPr lang="en-US" altLang="ja-JP" smtClean="0"/>
              <a:t>John Backus</a:t>
            </a:r>
            <a:r>
              <a:rPr lang="ja-JP" altLang="en-US" smtClean="0"/>
              <a:t>）が中心になって開発 </a:t>
            </a:r>
          </a:p>
          <a:p>
            <a:r>
              <a:rPr lang="ja-JP" altLang="en-US" smtClean="0"/>
              <a:t>科学技術用</a:t>
            </a:r>
          </a:p>
          <a:p>
            <a:pPr lvl="1"/>
            <a:r>
              <a:rPr lang="ja-JP" altLang="en-US" smtClean="0"/>
              <a:t>数式の記述や複素数のデータ等が容易に取り扱えるような工夫</a:t>
            </a:r>
          </a:p>
          <a:p>
            <a:r>
              <a:rPr lang="ja-JP" altLang="en-US" smtClean="0"/>
              <a:t>最初の高級言語</a:t>
            </a:r>
          </a:p>
        </p:txBody>
      </p:sp>
      <p:sp>
        <p:nvSpPr>
          <p:cNvPr id="18436"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9839C9A5-CCB6-400F-B557-334AABB3AE00}" type="slidenum">
              <a:rPr lang="ja-JP" altLang="en-US">
                <a:latin typeface="ＭＳ Ｐゴシック" pitchFamily="50" charset="-128"/>
              </a:rPr>
              <a:pPr algn="r"/>
              <a:t>19</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noFill/>
        </p:spPr>
        <p:txBody>
          <a:bodyPr/>
          <a:lstStyle/>
          <a:p>
            <a:r>
              <a:rPr lang="ja-JP" altLang="en-US" smtClean="0">
                <a:effectLst/>
              </a:rPr>
              <a:t>内容</a:t>
            </a:r>
          </a:p>
        </p:txBody>
      </p:sp>
      <p:sp>
        <p:nvSpPr>
          <p:cNvPr id="4099" name="Rectangle 3"/>
          <p:cNvSpPr>
            <a:spLocks noGrp="1" noChangeArrowheads="1"/>
          </p:cNvSpPr>
          <p:nvPr>
            <p:ph type="body" idx="1"/>
          </p:nvPr>
        </p:nvSpPr>
        <p:spPr/>
        <p:txBody>
          <a:bodyPr/>
          <a:lstStyle/>
          <a:p>
            <a:pPr marL="742950" indent="-742950">
              <a:lnSpc>
                <a:spcPct val="100000"/>
              </a:lnSpc>
              <a:buSzTx/>
              <a:buFont typeface="+mj-lt"/>
              <a:buAutoNum type="arabicPeriod"/>
            </a:pPr>
            <a:r>
              <a:rPr lang="ja-JP" altLang="en-US" smtClean="0"/>
              <a:t>はじめに</a:t>
            </a:r>
            <a:endParaRPr lang="en-US" altLang="ja-JP" smtClean="0"/>
          </a:p>
          <a:p>
            <a:pPr marL="685800" indent="-685800">
              <a:lnSpc>
                <a:spcPct val="100000"/>
              </a:lnSpc>
              <a:buSzTx/>
              <a:buFont typeface="Wingdings" pitchFamily="2" charset="2"/>
              <a:buAutoNum type="arabicPeriod"/>
            </a:pPr>
            <a:r>
              <a:rPr lang="ja-JP" altLang="en-US" smtClean="0"/>
              <a:t>プログラム以前のプログラム</a:t>
            </a:r>
          </a:p>
          <a:p>
            <a:pPr marL="685800" indent="-685800">
              <a:lnSpc>
                <a:spcPct val="100000"/>
              </a:lnSpc>
              <a:buSzTx/>
              <a:buFont typeface="Wingdings" pitchFamily="2" charset="2"/>
              <a:buAutoNum type="arabicPeriod"/>
            </a:pPr>
            <a:r>
              <a:rPr lang="ja-JP" altLang="en-US" smtClean="0"/>
              <a:t>プログラムの黎明期</a:t>
            </a:r>
          </a:p>
          <a:p>
            <a:pPr marL="685800" indent="-685800">
              <a:lnSpc>
                <a:spcPct val="100000"/>
              </a:lnSpc>
              <a:buSzTx/>
              <a:buFont typeface="Wingdings" pitchFamily="2" charset="2"/>
              <a:buAutoNum type="arabicPeriod"/>
            </a:pPr>
            <a:r>
              <a:rPr lang="ja-JP" altLang="en-US" smtClean="0"/>
              <a:t>古典的高級言語  （</a:t>
            </a:r>
            <a:r>
              <a:rPr lang="en-US" altLang="ja-JP" smtClean="0"/>
              <a:t>'70</a:t>
            </a:r>
            <a:r>
              <a:rPr lang="ja-JP" altLang="en-US" smtClean="0"/>
              <a:t>以前）</a:t>
            </a:r>
          </a:p>
          <a:p>
            <a:pPr marL="685800" indent="-685800">
              <a:lnSpc>
                <a:spcPct val="100000"/>
              </a:lnSpc>
              <a:buSzTx/>
              <a:buFont typeface="Wingdings" pitchFamily="2" charset="2"/>
              <a:buAutoNum type="arabicPeriod"/>
            </a:pPr>
            <a:r>
              <a:rPr lang="ja-JP" altLang="en-US" smtClean="0"/>
              <a:t>その後の高級言語  </a:t>
            </a:r>
            <a:r>
              <a:rPr lang="en-US" altLang="ja-JP" smtClean="0"/>
              <a:t>('70</a:t>
            </a:r>
            <a:r>
              <a:rPr lang="ja-JP" altLang="en-US" smtClean="0"/>
              <a:t>以後</a:t>
            </a:r>
            <a:r>
              <a:rPr lang="en-US" altLang="ja-JP" smtClean="0"/>
              <a:t>)</a:t>
            </a:r>
            <a:endParaRPr lang="ja-JP" altLang="en-US" smtClean="0"/>
          </a:p>
        </p:txBody>
      </p:sp>
      <p:sp>
        <p:nvSpPr>
          <p:cNvPr id="4100"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BE44B16D-9A88-4E65-9113-33604F2C7F00}" type="slidenum">
              <a:rPr lang="ja-JP" altLang="en-US">
                <a:latin typeface="ＭＳ Ｐゴシック" pitchFamily="50" charset="-128"/>
              </a:rPr>
              <a:pPr algn="r"/>
              <a:t>2</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noFill/>
        </p:spPr>
        <p:txBody>
          <a:bodyPr/>
          <a:lstStyle/>
          <a:p>
            <a:r>
              <a:rPr lang="ja-JP" altLang="en-US" smtClean="0">
                <a:effectLst/>
              </a:rPr>
              <a:t>４</a:t>
            </a:r>
            <a:r>
              <a:rPr lang="en-US" altLang="ja-JP" smtClean="0">
                <a:effectLst/>
              </a:rPr>
              <a:t>.</a:t>
            </a:r>
            <a:r>
              <a:rPr lang="ja-JP" altLang="en-US" smtClean="0">
                <a:effectLst/>
              </a:rPr>
              <a:t>１ </a:t>
            </a:r>
            <a:r>
              <a:rPr lang="en-US" altLang="ja-JP" smtClean="0">
                <a:effectLst/>
              </a:rPr>
              <a:t>Fortran</a:t>
            </a:r>
            <a:endParaRPr lang="ja-JP" altLang="en-US" smtClean="0">
              <a:effectLst/>
            </a:endParaRPr>
          </a:p>
        </p:txBody>
      </p:sp>
      <p:sp>
        <p:nvSpPr>
          <p:cNvPr id="19459" name="Rectangle 3"/>
          <p:cNvSpPr>
            <a:spLocks noGrp="1" noChangeArrowheads="1"/>
          </p:cNvSpPr>
          <p:nvPr>
            <p:ph type="body" idx="1"/>
          </p:nvPr>
        </p:nvSpPr>
        <p:spPr>
          <a:xfrm>
            <a:off x="682624" y="1773238"/>
            <a:ext cx="7921824" cy="575642"/>
          </a:xfrm>
        </p:spPr>
        <p:txBody>
          <a:bodyPr/>
          <a:lstStyle/>
          <a:p>
            <a:r>
              <a:rPr lang="ja-JP" altLang="en-US" smtClean="0"/>
              <a:t>プログラム例 </a:t>
            </a:r>
            <a:r>
              <a:rPr lang="ja-JP" altLang="en-US" sz="3200" smtClean="0"/>
              <a:t>（</a:t>
            </a:r>
            <a:r>
              <a:rPr lang="en-US" altLang="ja-JP" sz="3200" smtClean="0"/>
              <a:t>2</a:t>
            </a:r>
            <a:r>
              <a:rPr lang="ja-JP" altLang="en-US" sz="3200" smtClean="0"/>
              <a:t>次方程式の解 部分）</a:t>
            </a:r>
          </a:p>
        </p:txBody>
      </p:sp>
      <p:sp>
        <p:nvSpPr>
          <p:cNvPr id="19460"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A318DE83-FB29-4F8F-AB19-B88D22E1D64A}" type="slidenum">
              <a:rPr lang="ja-JP" altLang="en-US">
                <a:latin typeface="ＭＳ Ｐゴシック" pitchFamily="50" charset="-128"/>
              </a:rPr>
              <a:pPr algn="r"/>
              <a:t>20</a:t>
            </a:fld>
            <a:endParaRPr lang="en-US" altLang="ja-JP">
              <a:latin typeface="ＭＳ Ｐゴシック" pitchFamily="50" charset="-128"/>
            </a:endParaRPr>
          </a:p>
        </p:txBody>
      </p:sp>
      <p:sp useBgFill="1">
        <p:nvSpPr>
          <p:cNvPr id="19461" name="Text Box 5"/>
          <p:cNvSpPr txBox="1">
            <a:spLocks noChangeArrowheads="1"/>
          </p:cNvSpPr>
          <p:nvPr/>
        </p:nvSpPr>
        <p:spPr bwMode="auto">
          <a:xfrm>
            <a:off x="1476375" y="2492375"/>
            <a:ext cx="6983413" cy="3943350"/>
          </a:xfrm>
          <a:prstGeom prst="rect">
            <a:avLst/>
          </a:prstGeom>
          <a:ln w="38100">
            <a:solidFill>
              <a:schemeClr val="accent2"/>
            </a:solidFill>
            <a:miter lim="800000"/>
            <a:headEnd/>
            <a:tailEnd/>
          </a:ln>
        </p:spPr>
        <p:txBody>
          <a:bodyPr>
            <a:spAutoFit/>
          </a:bodyPr>
          <a:lstStyle/>
          <a:p>
            <a:pPr>
              <a:lnSpc>
                <a:spcPct val="90000"/>
              </a:lnSpc>
              <a:spcBef>
                <a:spcPct val="50000"/>
              </a:spcBef>
            </a:pPr>
            <a:r>
              <a:rPr lang="en-US" altLang="ja-JP" sz="2800">
                <a:latin typeface="ＭＳ ゴシック" pitchFamily="49" charset="-128"/>
                <a:ea typeface="ＭＳ ゴシック" pitchFamily="49" charset="-128"/>
              </a:rPr>
              <a:t>C *** 2-ZI-HOUTEISIKI ***</a:t>
            </a:r>
          </a:p>
          <a:p>
            <a:pPr>
              <a:lnSpc>
                <a:spcPct val="30000"/>
              </a:lnSpc>
              <a:spcBef>
                <a:spcPct val="50000"/>
              </a:spcBef>
            </a:pPr>
            <a:r>
              <a:rPr lang="en-US" altLang="ja-JP" sz="2800">
                <a:latin typeface="ＭＳ ゴシック" pitchFamily="49" charset="-128"/>
                <a:ea typeface="ＭＳ ゴシック" pitchFamily="49" charset="-128"/>
              </a:rPr>
              <a:t>      READ(5,50) A,B,C</a:t>
            </a:r>
          </a:p>
          <a:p>
            <a:pPr>
              <a:lnSpc>
                <a:spcPct val="30000"/>
              </a:lnSpc>
              <a:spcBef>
                <a:spcPct val="50000"/>
              </a:spcBef>
            </a:pPr>
            <a:r>
              <a:rPr lang="en-US" altLang="ja-JP" sz="2800">
                <a:latin typeface="ＭＳ ゴシック" pitchFamily="49" charset="-128"/>
                <a:ea typeface="ＭＳ ゴシック" pitchFamily="49" charset="-128"/>
              </a:rPr>
              <a:t>   50 </a:t>
            </a:r>
            <a:r>
              <a:rPr lang="en-US" altLang="ja-JP" sz="2800" smtClean="0">
                <a:latin typeface="ＭＳ ゴシック" pitchFamily="49" charset="-128"/>
                <a:ea typeface="ＭＳ ゴシック" pitchFamily="49" charset="-128"/>
              </a:rPr>
              <a:t>FORMAT(3F12.5</a:t>
            </a:r>
            <a:r>
              <a:rPr lang="en-US" altLang="ja-JP" sz="2800">
                <a:latin typeface="ＭＳ ゴシック" pitchFamily="49" charset="-128"/>
                <a:ea typeface="ＭＳ ゴシック" pitchFamily="49" charset="-128"/>
              </a:rPr>
              <a:t>)</a:t>
            </a:r>
          </a:p>
          <a:p>
            <a:pPr>
              <a:lnSpc>
                <a:spcPct val="30000"/>
              </a:lnSpc>
              <a:spcBef>
                <a:spcPct val="50000"/>
              </a:spcBef>
            </a:pPr>
            <a:r>
              <a:rPr lang="en-US" altLang="ja-JP" sz="2800">
                <a:latin typeface="ＭＳ ゴシック" pitchFamily="49" charset="-128"/>
                <a:ea typeface="ＭＳ ゴシック" pitchFamily="49" charset="-128"/>
              </a:rPr>
              <a:t>      DISCR=B**</a:t>
            </a:r>
            <a:r>
              <a:rPr lang="en-US" altLang="ja-JP" sz="2800" smtClean="0">
                <a:latin typeface="ＭＳ ゴシック" pitchFamily="49" charset="-128"/>
                <a:ea typeface="ＭＳ ゴシック" pitchFamily="49" charset="-128"/>
              </a:rPr>
              <a:t>2-4.0*A*C</a:t>
            </a:r>
            <a:endParaRPr lang="en-US" altLang="ja-JP" sz="2800">
              <a:latin typeface="ＭＳ ゴシック" pitchFamily="49" charset="-128"/>
              <a:ea typeface="ＭＳ ゴシック" pitchFamily="49" charset="-128"/>
            </a:endParaRPr>
          </a:p>
          <a:p>
            <a:pPr>
              <a:lnSpc>
                <a:spcPct val="30000"/>
              </a:lnSpc>
              <a:spcBef>
                <a:spcPct val="50000"/>
              </a:spcBef>
            </a:pPr>
            <a:r>
              <a:rPr lang="en-US" altLang="ja-JP" sz="2800">
                <a:latin typeface="ＭＳ ゴシック" pitchFamily="49" charset="-128"/>
                <a:ea typeface="ＭＳ ゴシック" pitchFamily="49" charset="-128"/>
              </a:rPr>
              <a:t>      IF (DISCR.LT.0.0) GO TO 100</a:t>
            </a:r>
          </a:p>
          <a:p>
            <a:pPr>
              <a:lnSpc>
                <a:spcPct val="30000"/>
              </a:lnSpc>
              <a:spcBef>
                <a:spcPct val="50000"/>
              </a:spcBef>
            </a:pPr>
            <a:r>
              <a:rPr lang="en-US" altLang="ja-JP" sz="2800">
                <a:latin typeface="ＭＳ ゴシック" pitchFamily="49" charset="-128"/>
                <a:ea typeface="ＭＳ ゴシック" pitchFamily="49" charset="-128"/>
              </a:rPr>
              <a:t>      Y=-B</a:t>
            </a:r>
            <a:r>
              <a:rPr lang="en-US" altLang="ja-JP" sz="2800" smtClean="0">
                <a:latin typeface="ＭＳ ゴシック" pitchFamily="49" charset="-128"/>
                <a:ea typeface="ＭＳ ゴシック" pitchFamily="49" charset="-128"/>
              </a:rPr>
              <a:t>/(2.0*A</a:t>
            </a:r>
            <a:r>
              <a:rPr lang="en-US" altLang="ja-JP" sz="2800">
                <a:latin typeface="ＭＳ ゴシック" pitchFamily="49" charset="-128"/>
                <a:ea typeface="ＭＳ ゴシック" pitchFamily="49" charset="-128"/>
              </a:rPr>
              <a:t>)</a:t>
            </a:r>
          </a:p>
          <a:p>
            <a:pPr>
              <a:lnSpc>
                <a:spcPct val="30000"/>
              </a:lnSpc>
              <a:spcBef>
                <a:spcPct val="50000"/>
              </a:spcBef>
            </a:pPr>
            <a:r>
              <a:rPr lang="en-US" altLang="ja-JP" sz="2800">
                <a:latin typeface="ＭＳ ゴシック" pitchFamily="49" charset="-128"/>
                <a:ea typeface="ＭＳ ゴシック" pitchFamily="49" charset="-128"/>
              </a:rPr>
              <a:t>      Z=SQRT(DISCR</a:t>
            </a:r>
            <a:r>
              <a:rPr lang="en-US" altLang="ja-JP" sz="2800" smtClean="0">
                <a:latin typeface="ＭＳ ゴシック" pitchFamily="49" charset="-128"/>
                <a:ea typeface="ＭＳ ゴシック" pitchFamily="49" charset="-128"/>
              </a:rPr>
              <a:t>)/(2.0*A</a:t>
            </a:r>
            <a:r>
              <a:rPr lang="en-US" altLang="ja-JP" sz="2800">
                <a:latin typeface="ＭＳ ゴシック" pitchFamily="49" charset="-128"/>
                <a:ea typeface="ＭＳ ゴシック" pitchFamily="49" charset="-128"/>
              </a:rPr>
              <a:t>)</a:t>
            </a:r>
          </a:p>
          <a:p>
            <a:pPr>
              <a:lnSpc>
                <a:spcPct val="30000"/>
              </a:lnSpc>
              <a:spcBef>
                <a:spcPct val="50000"/>
              </a:spcBef>
            </a:pPr>
            <a:r>
              <a:rPr lang="en-US" altLang="ja-JP" sz="2800">
                <a:latin typeface="ＭＳ ゴシック" pitchFamily="49" charset="-128"/>
                <a:ea typeface="ＭＳ ゴシック" pitchFamily="49" charset="-128"/>
              </a:rPr>
              <a:t>      X1=Y-Z</a:t>
            </a:r>
          </a:p>
          <a:p>
            <a:pPr>
              <a:lnSpc>
                <a:spcPct val="30000"/>
              </a:lnSpc>
              <a:spcBef>
                <a:spcPct val="50000"/>
              </a:spcBef>
            </a:pPr>
            <a:r>
              <a:rPr lang="en-US" altLang="ja-JP" sz="2800">
                <a:latin typeface="ＭＳ ゴシック" pitchFamily="49" charset="-128"/>
                <a:ea typeface="ＭＳ ゴシック" pitchFamily="49" charset="-128"/>
              </a:rPr>
              <a:t>      X2=Y+Z</a:t>
            </a:r>
          </a:p>
          <a:p>
            <a:pPr>
              <a:lnSpc>
                <a:spcPct val="30000"/>
              </a:lnSpc>
              <a:spcBef>
                <a:spcPct val="50000"/>
              </a:spcBef>
            </a:pPr>
            <a:r>
              <a:rPr lang="en-US" altLang="ja-JP" sz="2800">
                <a:latin typeface="ＭＳ ゴシック" pitchFamily="49" charset="-128"/>
                <a:ea typeface="ＭＳ ゴシック" pitchFamily="49" charset="-128"/>
              </a:rPr>
              <a:t>      WRITE(6,60) X1,X2</a:t>
            </a:r>
          </a:p>
          <a:p>
            <a:pPr>
              <a:lnSpc>
                <a:spcPct val="30000"/>
              </a:lnSpc>
              <a:spcBef>
                <a:spcPct val="50000"/>
              </a:spcBef>
            </a:pPr>
            <a:r>
              <a:rPr lang="en-US" altLang="ja-JP" sz="2800">
                <a:latin typeface="ＭＳ ゴシック" pitchFamily="49" charset="-128"/>
                <a:ea typeface="ＭＳ ゴシック" pitchFamily="49" charset="-128"/>
              </a:rPr>
              <a:t>   60 FORMAT(1H1///5H KON=,F15.5,1H,,F</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noFill/>
        </p:spPr>
        <p:txBody>
          <a:bodyPr/>
          <a:lstStyle/>
          <a:p>
            <a:r>
              <a:rPr lang="ja-JP" altLang="en-US" smtClean="0">
                <a:effectLst/>
              </a:rPr>
              <a:t>４</a:t>
            </a:r>
            <a:r>
              <a:rPr lang="en-US" altLang="ja-JP" smtClean="0">
                <a:effectLst/>
              </a:rPr>
              <a:t>.</a:t>
            </a:r>
            <a:r>
              <a:rPr lang="ja-JP" altLang="en-US" smtClean="0">
                <a:effectLst/>
              </a:rPr>
              <a:t>１ </a:t>
            </a:r>
            <a:r>
              <a:rPr lang="en-US" altLang="ja-JP" smtClean="0">
                <a:effectLst/>
              </a:rPr>
              <a:t>Fortran</a:t>
            </a:r>
            <a:endParaRPr lang="ja-JP" altLang="en-US" smtClean="0">
              <a:effectLst/>
            </a:endParaRPr>
          </a:p>
        </p:txBody>
      </p:sp>
      <p:sp>
        <p:nvSpPr>
          <p:cNvPr id="20483" name="Rectangle 3"/>
          <p:cNvSpPr>
            <a:spLocks noGrp="1" noChangeArrowheads="1"/>
          </p:cNvSpPr>
          <p:nvPr>
            <p:ph type="body" idx="1"/>
          </p:nvPr>
        </p:nvSpPr>
        <p:spPr>
          <a:xfrm>
            <a:off x="682625" y="1981200"/>
            <a:ext cx="7772400" cy="4687888"/>
          </a:xfrm>
        </p:spPr>
        <p:txBody>
          <a:bodyPr/>
          <a:lstStyle/>
          <a:p>
            <a:r>
              <a:rPr lang="en-US" altLang="ja-JP" smtClean="0"/>
              <a:t>Fortran</a:t>
            </a:r>
            <a:r>
              <a:rPr lang="ja-JP" altLang="en-US" smtClean="0"/>
              <a:t>の特徴</a:t>
            </a:r>
          </a:p>
          <a:p>
            <a:pPr lvl="1">
              <a:lnSpc>
                <a:spcPct val="90000"/>
              </a:lnSpc>
            </a:pPr>
            <a:r>
              <a:rPr lang="ja-JP" altLang="en-US" smtClean="0"/>
              <a:t>一つの主</a:t>
            </a:r>
            <a:r>
              <a:rPr lang="en-US" altLang="ja-JP" smtClean="0"/>
              <a:t>(main)</a:t>
            </a:r>
            <a:r>
              <a:rPr lang="ja-JP" altLang="en-US" smtClean="0"/>
              <a:t>プログラムと複数の副</a:t>
            </a:r>
            <a:r>
              <a:rPr lang="en-US" altLang="ja-JP" smtClean="0"/>
              <a:t>(sub)</a:t>
            </a:r>
            <a:r>
              <a:rPr lang="ja-JP" altLang="en-US" smtClean="0"/>
              <a:t>プログラム</a:t>
            </a:r>
          </a:p>
          <a:p>
            <a:pPr lvl="1">
              <a:lnSpc>
                <a:spcPct val="90000"/>
              </a:lnSpc>
            </a:pPr>
            <a:r>
              <a:rPr lang="ja-JP" altLang="en-US" smtClean="0"/>
              <a:t>１～６桁目には、行番号と継続行マーク。実行文は７桁目から</a:t>
            </a:r>
          </a:p>
          <a:p>
            <a:pPr lvl="1">
              <a:lnSpc>
                <a:spcPct val="90000"/>
              </a:lnSpc>
            </a:pPr>
            <a:r>
              <a:rPr lang="ja-JP" altLang="en-US" smtClean="0"/>
              <a:t>空白文字が意味を持たない</a:t>
            </a:r>
          </a:p>
          <a:p>
            <a:pPr lvl="1">
              <a:lnSpc>
                <a:spcPct val="90000"/>
              </a:lnSpc>
            </a:pPr>
            <a:r>
              <a:rPr lang="ja-JP" altLang="en-US" smtClean="0"/>
              <a:t>予約語が存在しない</a:t>
            </a:r>
          </a:p>
          <a:p>
            <a:pPr lvl="1">
              <a:lnSpc>
                <a:spcPct val="90000"/>
              </a:lnSpc>
            </a:pPr>
            <a:r>
              <a:rPr lang="ja-JP" altLang="en-US" smtClean="0"/>
              <a:t>暗黙の型宣言</a:t>
            </a:r>
          </a:p>
        </p:txBody>
      </p:sp>
      <p:sp>
        <p:nvSpPr>
          <p:cNvPr id="20484"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1B71390A-3FBB-4E77-B016-C7B0767A4E1D}" type="slidenum">
              <a:rPr lang="ja-JP" altLang="en-US">
                <a:latin typeface="ＭＳ Ｐゴシック" pitchFamily="50" charset="-128"/>
              </a:rPr>
              <a:pPr algn="r"/>
              <a:t>21</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noFill/>
        </p:spPr>
        <p:txBody>
          <a:bodyPr/>
          <a:lstStyle/>
          <a:p>
            <a:r>
              <a:rPr lang="ja-JP" altLang="en-US" smtClean="0">
                <a:effectLst/>
              </a:rPr>
              <a:t>４</a:t>
            </a:r>
            <a:r>
              <a:rPr lang="en-US" altLang="ja-JP" smtClean="0">
                <a:effectLst/>
              </a:rPr>
              <a:t>.</a:t>
            </a:r>
            <a:r>
              <a:rPr lang="ja-JP" altLang="en-US" smtClean="0">
                <a:effectLst/>
              </a:rPr>
              <a:t>１ </a:t>
            </a:r>
            <a:r>
              <a:rPr lang="en-US" altLang="ja-JP" smtClean="0">
                <a:effectLst/>
              </a:rPr>
              <a:t>Fortran</a:t>
            </a:r>
            <a:endParaRPr lang="ja-JP" altLang="en-US" smtClean="0">
              <a:effectLst/>
            </a:endParaRPr>
          </a:p>
        </p:txBody>
      </p:sp>
      <p:sp>
        <p:nvSpPr>
          <p:cNvPr id="21507" name="Rectangle 3"/>
          <p:cNvSpPr>
            <a:spLocks noGrp="1" noChangeArrowheads="1"/>
          </p:cNvSpPr>
          <p:nvPr>
            <p:ph type="body" idx="1"/>
          </p:nvPr>
        </p:nvSpPr>
        <p:spPr/>
        <p:txBody>
          <a:bodyPr/>
          <a:lstStyle/>
          <a:p>
            <a:pPr>
              <a:spcBef>
                <a:spcPts val="600"/>
              </a:spcBef>
            </a:pPr>
            <a:r>
              <a:rPr lang="ja-JP" altLang="en-US" smtClean="0"/>
              <a:t>Ｆｏｒｔｒａｎの規格</a:t>
            </a:r>
          </a:p>
          <a:p>
            <a:pPr lvl="1">
              <a:lnSpc>
                <a:spcPct val="90000"/>
              </a:lnSpc>
              <a:spcBef>
                <a:spcPts val="600"/>
              </a:spcBef>
            </a:pPr>
            <a:r>
              <a:rPr lang="en-US" altLang="ja-JP" smtClean="0"/>
              <a:t>Fortran66        -- ASA</a:t>
            </a:r>
            <a:r>
              <a:rPr lang="ja-JP" altLang="en-US" smtClean="0"/>
              <a:t>により制定</a:t>
            </a:r>
          </a:p>
          <a:p>
            <a:pPr lvl="1">
              <a:lnSpc>
                <a:spcPct val="90000"/>
              </a:lnSpc>
              <a:spcBef>
                <a:spcPts val="600"/>
              </a:spcBef>
            </a:pPr>
            <a:r>
              <a:rPr lang="en-US" altLang="ja-JP" smtClean="0"/>
              <a:t>Fortran77        -- </a:t>
            </a:r>
            <a:r>
              <a:rPr lang="ja-JP" altLang="en-US" smtClean="0"/>
              <a:t>長く使われた</a:t>
            </a:r>
          </a:p>
          <a:p>
            <a:pPr lvl="1">
              <a:lnSpc>
                <a:spcPct val="90000"/>
              </a:lnSpc>
              <a:spcBef>
                <a:spcPts val="600"/>
              </a:spcBef>
            </a:pPr>
            <a:r>
              <a:rPr lang="en-US" altLang="ja-JP" smtClean="0"/>
              <a:t>Fortran90        -- ISO</a:t>
            </a:r>
            <a:r>
              <a:rPr lang="ja-JP" altLang="en-US" smtClean="0"/>
              <a:t>規格</a:t>
            </a:r>
          </a:p>
          <a:p>
            <a:pPr lvl="1">
              <a:lnSpc>
                <a:spcPct val="90000"/>
              </a:lnSpc>
              <a:spcBef>
                <a:spcPts val="600"/>
              </a:spcBef>
            </a:pPr>
            <a:r>
              <a:rPr lang="en-US" altLang="ja-JP" smtClean="0"/>
              <a:t>Fortran95        -- 90</a:t>
            </a:r>
            <a:r>
              <a:rPr lang="ja-JP" altLang="en-US" smtClean="0"/>
              <a:t>の修正版</a:t>
            </a:r>
          </a:p>
          <a:p>
            <a:pPr lvl="1">
              <a:lnSpc>
                <a:spcPct val="90000"/>
              </a:lnSpc>
              <a:spcBef>
                <a:spcPts val="600"/>
              </a:spcBef>
            </a:pPr>
            <a:r>
              <a:rPr lang="en-US" altLang="ja-JP" smtClean="0"/>
              <a:t>Fortran2003</a:t>
            </a:r>
          </a:p>
          <a:p>
            <a:pPr lvl="1">
              <a:lnSpc>
                <a:spcPct val="90000"/>
              </a:lnSpc>
              <a:spcBef>
                <a:spcPts val="600"/>
              </a:spcBef>
            </a:pPr>
            <a:r>
              <a:rPr lang="en-US" altLang="ja-JP" smtClean="0"/>
              <a:t>Fortran2008</a:t>
            </a:r>
          </a:p>
          <a:p>
            <a:pPr>
              <a:spcBef>
                <a:spcPts val="600"/>
              </a:spcBef>
              <a:buFont typeface="Wingdings" pitchFamily="2" charset="2"/>
              <a:buNone/>
            </a:pPr>
            <a:r>
              <a:rPr lang="en-US" altLang="ja-JP" smtClean="0"/>
              <a:t>	</a:t>
            </a:r>
            <a:r>
              <a:rPr lang="ja-JP" altLang="en-US" smtClean="0"/>
              <a:t>言語仕様は、大幅に変化している</a:t>
            </a:r>
          </a:p>
        </p:txBody>
      </p:sp>
      <p:sp>
        <p:nvSpPr>
          <p:cNvPr id="21508"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0F16DDFE-3E54-4EE7-AC39-FAC95BB4C0B0}" type="slidenum">
              <a:rPr lang="ja-JP" altLang="en-US">
                <a:latin typeface="ＭＳ Ｐゴシック" pitchFamily="50" charset="-128"/>
              </a:rPr>
              <a:pPr algn="r"/>
              <a:t>22</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noFill/>
        </p:spPr>
        <p:txBody>
          <a:bodyPr/>
          <a:lstStyle/>
          <a:p>
            <a:r>
              <a:rPr lang="ja-JP" altLang="en-US" smtClean="0">
                <a:effectLst/>
              </a:rPr>
              <a:t>４</a:t>
            </a:r>
            <a:r>
              <a:rPr lang="en-US" altLang="ja-JP" smtClean="0">
                <a:effectLst/>
              </a:rPr>
              <a:t>.</a:t>
            </a:r>
            <a:r>
              <a:rPr lang="ja-JP" altLang="en-US" smtClean="0">
                <a:effectLst/>
              </a:rPr>
              <a:t>２ </a:t>
            </a:r>
            <a:r>
              <a:rPr lang="en-US" altLang="ja-JP" smtClean="0">
                <a:effectLst/>
              </a:rPr>
              <a:t>LISP</a:t>
            </a:r>
            <a:r>
              <a:rPr lang="ja-JP" altLang="en-US" smtClean="0">
                <a:effectLst/>
              </a:rPr>
              <a:t>  </a:t>
            </a:r>
            <a:r>
              <a:rPr lang="ja-JP" altLang="en-US" sz="3600" smtClean="0">
                <a:effectLst/>
              </a:rPr>
              <a:t>（</a:t>
            </a:r>
            <a:r>
              <a:rPr lang="en-US" altLang="ja-JP" sz="3600" smtClean="0">
                <a:effectLst/>
              </a:rPr>
              <a:t>1958</a:t>
            </a:r>
            <a:r>
              <a:rPr lang="ja-JP" altLang="en-US" sz="3600" smtClean="0">
                <a:effectLst/>
              </a:rPr>
              <a:t>頃）</a:t>
            </a:r>
            <a:endParaRPr lang="en-US" altLang="ja-JP" sz="3600" smtClean="0">
              <a:effectLst/>
            </a:endParaRPr>
          </a:p>
        </p:txBody>
      </p:sp>
      <p:sp>
        <p:nvSpPr>
          <p:cNvPr id="22531" name="Rectangle 3"/>
          <p:cNvSpPr>
            <a:spLocks noGrp="1" noChangeArrowheads="1"/>
          </p:cNvSpPr>
          <p:nvPr>
            <p:ph type="body" idx="1"/>
          </p:nvPr>
        </p:nvSpPr>
        <p:spPr>
          <a:xfrm>
            <a:off x="682625" y="1981200"/>
            <a:ext cx="7993063" cy="4543425"/>
          </a:xfrm>
        </p:spPr>
        <p:txBody>
          <a:bodyPr/>
          <a:lstStyle/>
          <a:p>
            <a:r>
              <a:rPr lang="en-US" altLang="ja-JP" smtClean="0"/>
              <a:t>LISt Processor</a:t>
            </a:r>
          </a:p>
          <a:p>
            <a:r>
              <a:rPr lang="en-US" altLang="ja-JP" smtClean="0"/>
              <a:t>MIT</a:t>
            </a:r>
            <a:r>
              <a:rPr lang="ja-JP" altLang="en-US" smtClean="0"/>
              <a:t>のジョン・マッカーシ（</a:t>
            </a:r>
            <a:r>
              <a:rPr lang="en-US" altLang="ja-JP" smtClean="0"/>
              <a:t>J. McCarthy</a:t>
            </a:r>
            <a:r>
              <a:rPr lang="ja-JP" altLang="en-US" smtClean="0"/>
              <a:t>）が発明</a:t>
            </a:r>
          </a:p>
          <a:p>
            <a:r>
              <a:rPr lang="ja-JP" altLang="en-US" i="1" u="sng" smtClean="0">
                <a:solidFill>
                  <a:schemeClr val="accent2"/>
                </a:solidFill>
              </a:rPr>
              <a:t>ラムダ算法</a:t>
            </a:r>
            <a:r>
              <a:rPr lang="ja-JP" altLang="en-US" smtClean="0"/>
              <a:t> の計算モデルを紙の上で表現するための記法として考案された関数型言語</a:t>
            </a:r>
            <a:endParaRPr lang="en-US" altLang="ja-JP" smtClean="0"/>
          </a:p>
          <a:p>
            <a:r>
              <a:rPr lang="ja-JP" altLang="en-US" smtClean="0"/>
              <a:t>ＡＩの研究に、広く使用されている</a:t>
            </a:r>
          </a:p>
          <a:p>
            <a:r>
              <a:rPr lang="ja-JP" altLang="en-US" smtClean="0"/>
              <a:t>多くの方言がある</a:t>
            </a:r>
          </a:p>
        </p:txBody>
      </p:sp>
      <p:sp>
        <p:nvSpPr>
          <p:cNvPr id="22532"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5933D7A7-3428-4B17-84E7-CA0AE1E2C2B6}" type="slidenum">
              <a:rPr lang="ja-JP" altLang="en-US">
                <a:latin typeface="ＭＳ Ｐゴシック" pitchFamily="50" charset="-128"/>
              </a:rPr>
              <a:pPr algn="r"/>
              <a:t>23</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noFill/>
        </p:spPr>
        <p:txBody>
          <a:bodyPr/>
          <a:lstStyle/>
          <a:p>
            <a:r>
              <a:rPr lang="ja-JP" altLang="en-US" smtClean="0">
                <a:effectLst/>
              </a:rPr>
              <a:t>４</a:t>
            </a:r>
            <a:r>
              <a:rPr lang="en-US" altLang="ja-JP" smtClean="0">
                <a:effectLst/>
              </a:rPr>
              <a:t>.</a:t>
            </a:r>
            <a:r>
              <a:rPr lang="ja-JP" altLang="en-US" smtClean="0">
                <a:effectLst/>
              </a:rPr>
              <a:t>２ </a:t>
            </a:r>
            <a:r>
              <a:rPr lang="en-US" altLang="ja-JP" smtClean="0">
                <a:effectLst/>
              </a:rPr>
              <a:t>LISP</a:t>
            </a:r>
          </a:p>
        </p:txBody>
      </p:sp>
      <p:sp>
        <p:nvSpPr>
          <p:cNvPr id="23555" name="Rectangle 3"/>
          <p:cNvSpPr>
            <a:spLocks noGrp="1" noChangeArrowheads="1"/>
          </p:cNvSpPr>
          <p:nvPr>
            <p:ph type="body" idx="1"/>
          </p:nvPr>
        </p:nvSpPr>
        <p:spPr>
          <a:xfrm>
            <a:off x="682625" y="1844675"/>
            <a:ext cx="7772400" cy="584200"/>
          </a:xfrm>
        </p:spPr>
        <p:txBody>
          <a:bodyPr/>
          <a:lstStyle/>
          <a:p>
            <a:r>
              <a:rPr lang="ja-JP" altLang="en-US" smtClean="0"/>
              <a:t>プログラム例 </a:t>
            </a:r>
            <a:r>
              <a:rPr lang="ja-JP" altLang="en-US" sz="3200" smtClean="0"/>
              <a:t>（命題の証明 部分）</a:t>
            </a:r>
          </a:p>
        </p:txBody>
      </p:sp>
      <p:sp useBgFill="1">
        <p:nvSpPr>
          <p:cNvPr id="23557" name="Text Box 5"/>
          <p:cNvSpPr txBox="1">
            <a:spLocks noChangeArrowheads="1"/>
          </p:cNvSpPr>
          <p:nvPr/>
        </p:nvSpPr>
        <p:spPr bwMode="auto">
          <a:xfrm>
            <a:off x="972566" y="2492375"/>
            <a:ext cx="8135938" cy="4286250"/>
          </a:xfrm>
          <a:prstGeom prst="rect">
            <a:avLst/>
          </a:prstGeom>
          <a:ln w="38100">
            <a:solidFill>
              <a:schemeClr val="accent2"/>
            </a:solidFill>
            <a:miter lim="800000"/>
            <a:headEnd/>
            <a:tailEnd/>
          </a:ln>
        </p:spPr>
        <p:txBody>
          <a:bodyPr>
            <a:spAutoFit/>
          </a:bodyPr>
          <a:lstStyle/>
          <a:p>
            <a:pPr>
              <a:lnSpc>
                <a:spcPct val="90000"/>
              </a:lnSpc>
              <a:spcBef>
                <a:spcPct val="50000"/>
              </a:spcBef>
            </a:pPr>
            <a:r>
              <a:rPr lang="en-US" altLang="ja-JP" sz="2800">
                <a:latin typeface="ＭＳ ゴシック" pitchFamily="49" charset="-128"/>
                <a:ea typeface="ＭＳ ゴシック" pitchFamily="49" charset="-128"/>
              </a:rPr>
              <a:t>DEFINE((</a:t>
            </a:r>
          </a:p>
          <a:p>
            <a:pPr>
              <a:lnSpc>
                <a:spcPct val="30000"/>
              </a:lnSpc>
              <a:spcBef>
                <a:spcPct val="50000"/>
              </a:spcBef>
            </a:pPr>
            <a:r>
              <a:rPr lang="en-US" altLang="ja-JP" sz="2800">
                <a:latin typeface="ＭＳ ゴシック" pitchFamily="49" charset="-128"/>
                <a:ea typeface="ＭＳ ゴシック" pitchFamily="49" charset="-128"/>
              </a:rPr>
              <a:t>(PROVE (LAMBDA (f)</a:t>
            </a:r>
          </a:p>
          <a:p>
            <a:pPr>
              <a:lnSpc>
                <a:spcPct val="30000"/>
              </a:lnSpc>
              <a:spcBef>
                <a:spcPct val="50000"/>
              </a:spcBef>
            </a:pPr>
            <a:r>
              <a:rPr lang="en-US" altLang="ja-JP" sz="2800">
                <a:latin typeface="ＭＳ ゴシック" pitchFamily="49" charset="-128"/>
                <a:ea typeface="ＭＳ ゴシック" pitchFamily="49" charset="-128"/>
              </a:rPr>
              <a:t>       (TEST (LIST (NORMALIZE F)) NIL NIL)))</a:t>
            </a:r>
          </a:p>
          <a:p>
            <a:pPr>
              <a:lnSpc>
                <a:spcPct val="30000"/>
              </a:lnSpc>
              <a:spcBef>
                <a:spcPct val="50000"/>
              </a:spcBef>
            </a:pPr>
            <a:r>
              <a:rPr lang="en-US" altLang="ja-JP" sz="2800">
                <a:latin typeface="ＭＳ ゴシック" pitchFamily="49" charset="-128"/>
                <a:ea typeface="ＭＳ ゴシック" pitchFamily="49" charset="-128"/>
              </a:rPr>
              <a:t>(NORMALIZE (LAMBDA (F)</a:t>
            </a:r>
          </a:p>
          <a:p>
            <a:pPr>
              <a:lnSpc>
                <a:spcPct val="30000"/>
              </a:lnSpc>
              <a:spcBef>
                <a:spcPct val="50000"/>
              </a:spcBef>
            </a:pPr>
            <a:r>
              <a:rPr lang="en-US" altLang="ja-JP" sz="2800">
                <a:latin typeface="ＭＳ ゴシック" pitchFamily="49" charset="-128"/>
                <a:ea typeface="ＭＳ ゴシック" pitchFamily="49" charset="-128"/>
              </a:rPr>
              <a:t>   (COND ((ATOM F)    F)</a:t>
            </a:r>
          </a:p>
          <a:p>
            <a:pPr>
              <a:lnSpc>
                <a:spcPct val="30000"/>
              </a:lnSpc>
              <a:spcBef>
                <a:spcPct val="50000"/>
              </a:spcBef>
            </a:pPr>
            <a:r>
              <a:rPr lang="en-US" altLang="ja-JP" sz="2800">
                <a:latin typeface="ＭＳ ゴシック" pitchFamily="49" charset="-128"/>
                <a:ea typeface="ＭＳ ゴシック" pitchFamily="49" charset="-128"/>
              </a:rPr>
              <a:t>         ((EQ (CAR F)(QUOTE AND))</a:t>
            </a:r>
          </a:p>
          <a:p>
            <a:pPr>
              <a:lnSpc>
                <a:spcPct val="30000"/>
              </a:lnSpc>
              <a:spcBef>
                <a:spcPct val="50000"/>
              </a:spcBef>
            </a:pPr>
            <a:r>
              <a:rPr lang="en-US" altLang="ja-JP" sz="2800">
                <a:latin typeface="ＭＳ ゴシック" pitchFamily="49" charset="-128"/>
                <a:ea typeface="ＭＳ ゴシック" pitchFamily="49" charset="-128"/>
              </a:rPr>
              <a:t>            (LIST (QUOTE AND)</a:t>
            </a:r>
          </a:p>
          <a:p>
            <a:pPr>
              <a:lnSpc>
                <a:spcPct val="30000"/>
              </a:lnSpc>
              <a:spcBef>
                <a:spcPct val="50000"/>
              </a:spcBef>
            </a:pPr>
            <a:r>
              <a:rPr lang="en-US" altLang="ja-JP" sz="2800">
                <a:latin typeface="ＭＳ ゴシック" pitchFamily="49" charset="-128"/>
                <a:ea typeface="ＭＳ ゴシック" pitchFamily="49" charset="-128"/>
              </a:rPr>
              <a:t>            (NORMALIZE (CADR F))</a:t>
            </a:r>
          </a:p>
          <a:p>
            <a:pPr>
              <a:lnSpc>
                <a:spcPct val="30000"/>
              </a:lnSpc>
              <a:spcBef>
                <a:spcPct val="50000"/>
              </a:spcBef>
            </a:pPr>
            <a:r>
              <a:rPr lang="en-US" altLang="ja-JP" sz="2800">
                <a:latin typeface="ＭＳ ゴシック" pitchFamily="49" charset="-128"/>
                <a:ea typeface="ＭＳ ゴシック" pitchFamily="49" charset="-128"/>
              </a:rPr>
              <a:t>            (NORMALIZE (CADDR F)) ))</a:t>
            </a:r>
          </a:p>
          <a:p>
            <a:pPr>
              <a:lnSpc>
                <a:spcPct val="30000"/>
              </a:lnSpc>
              <a:spcBef>
                <a:spcPct val="50000"/>
              </a:spcBef>
            </a:pPr>
            <a:r>
              <a:rPr lang="en-US" altLang="ja-JP" sz="2800">
                <a:latin typeface="ＭＳ ゴシック" pitchFamily="49" charset="-128"/>
                <a:ea typeface="ＭＳ ゴシック" pitchFamily="49" charset="-128"/>
              </a:rPr>
              <a:t>         ((EQ (CAR F)(QUOTE OR))</a:t>
            </a:r>
          </a:p>
          <a:p>
            <a:pPr>
              <a:lnSpc>
                <a:spcPct val="30000"/>
              </a:lnSpc>
              <a:spcBef>
                <a:spcPct val="50000"/>
              </a:spcBef>
            </a:pPr>
            <a:r>
              <a:rPr lang="en-US" altLang="ja-JP" sz="2800">
                <a:latin typeface="ＭＳ ゴシック" pitchFamily="49" charset="-128"/>
                <a:ea typeface="ＭＳ ゴシック" pitchFamily="49" charset="-128"/>
              </a:rPr>
              <a:t>            (LIST (QUOTE OR)</a:t>
            </a:r>
          </a:p>
          <a:p>
            <a:pPr>
              <a:lnSpc>
                <a:spcPct val="30000"/>
              </a:lnSpc>
              <a:spcBef>
                <a:spcPct val="50000"/>
              </a:spcBef>
            </a:pPr>
            <a:r>
              <a:rPr lang="en-US" altLang="ja-JP" sz="2800">
                <a:latin typeface="ＭＳ ゴシック" pitchFamily="49" charset="-128"/>
                <a:ea typeface="ＭＳ ゴシック" pitchFamily="49" charset="-128"/>
              </a:rPr>
              <a:t>            (NORMALIZE (CADR F))  …</a:t>
            </a:r>
          </a:p>
        </p:txBody>
      </p:sp>
      <p:sp>
        <p:nvSpPr>
          <p:cNvPr id="23556" name="Rectangle 9"/>
          <p:cNvSpPr>
            <a:spLocks noChangeArrowheads="1"/>
          </p:cNvSpPr>
          <p:nvPr/>
        </p:nvSpPr>
        <p:spPr bwMode="auto">
          <a:xfrm>
            <a:off x="8172400" y="6148388"/>
            <a:ext cx="823912" cy="381000"/>
          </a:xfrm>
          <a:prstGeom prst="rect">
            <a:avLst/>
          </a:prstGeom>
          <a:noFill/>
          <a:ln w="9525">
            <a:noFill/>
            <a:miter lim="800000"/>
            <a:headEnd/>
            <a:tailEnd/>
          </a:ln>
        </p:spPr>
        <p:txBody>
          <a:bodyPr wrap="none" lIns="92075" tIns="0" rIns="92075" bIns="0" anchor="b"/>
          <a:lstStyle/>
          <a:p>
            <a:pPr algn="r"/>
            <a:fld id="{B74519F5-B414-4575-8E3F-C737F3941F7C}" type="slidenum">
              <a:rPr lang="ja-JP" altLang="en-US">
                <a:latin typeface="ＭＳ Ｐゴシック" pitchFamily="50" charset="-128"/>
              </a:rPr>
              <a:pPr algn="r"/>
              <a:t>24</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noFill/>
        </p:spPr>
        <p:txBody>
          <a:bodyPr/>
          <a:lstStyle/>
          <a:p>
            <a:r>
              <a:rPr lang="ja-JP" altLang="en-US" smtClean="0">
                <a:effectLst/>
              </a:rPr>
              <a:t>４</a:t>
            </a:r>
            <a:r>
              <a:rPr lang="en-US" altLang="ja-JP" smtClean="0">
                <a:effectLst/>
              </a:rPr>
              <a:t>.</a:t>
            </a:r>
            <a:r>
              <a:rPr lang="ja-JP" altLang="en-US" smtClean="0">
                <a:effectLst/>
              </a:rPr>
              <a:t>２ </a:t>
            </a:r>
            <a:r>
              <a:rPr lang="en-US" altLang="ja-JP" smtClean="0">
                <a:effectLst/>
              </a:rPr>
              <a:t>LISP</a:t>
            </a:r>
            <a:endParaRPr lang="ja-JP" altLang="en-US" smtClean="0">
              <a:effectLst/>
            </a:endParaRPr>
          </a:p>
        </p:txBody>
      </p:sp>
      <p:sp>
        <p:nvSpPr>
          <p:cNvPr id="24579" name="Rectangle 3"/>
          <p:cNvSpPr>
            <a:spLocks noGrp="1" noChangeArrowheads="1"/>
          </p:cNvSpPr>
          <p:nvPr>
            <p:ph type="body" idx="1"/>
          </p:nvPr>
        </p:nvSpPr>
        <p:spPr>
          <a:xfrm>
            <a:off x="682625" y="1981200"/>
            <a:ext cx="7772400" cy="4687888"/>
          </a:xfrm>
        </p:spPr>
        <p:txBody>
          <a:bodyPr/>
          <a:lstStyle/>
          <a:p>
            <a:r>
              <a:rPr lang="en-US" altLang="ja-JP" smtClean="0"/>
              <a:t>LISP</a:t>
            </a:r>
            <a:r>
              <a:rPr lang="ja-JP" altLang="en-US" smtClean="0"/>
              <a:t>の特徴</a:t>
            </a:r>
          </a:p>
          <a:p>
            <a:pPr lvl="1">
              <a:lnSpc>
                <a:spcPct val="90000"/>
              </a:lnSpc>
            </a:pPr>
            <a:r>
              <a:rPr lang="ja-JP" altLang="en-US" smtClean="0"/>
              <a:t>リスト処理を主眼とする</a:t>
            </a:r>
          </a:p>
          <a:p>
            <a:pPr lvl="2">
              <a:lnSpc>
                <a:spcPct val="90000"/>
              </a:lnSpc>
            </a:pPr>
            <a:r>
              <a:rPr lang="ja-JP" altLang="en-US" sz="3600" smtClean="0"/>
              <a:t>括弧を多用する</a:t>
            </a:r>
          </a:p>
          <a:p>
            <a:pPr lvl="1">
              <a:lnSpc>
                <a:spcPct val="90000"/>
              </a:lnSpc>
            </a:pPr>
            <a:r>
              <a:rPr lang="ja-JP" altLang="en-US" smtClean="0"/>
              <a:t>式と文の区別をしない</a:t>
            </a:r>
          </a:p>
          <a:p>
            <a:pPr lvl="2">
              <a:lnSpc>
                <a:spcPct val="90000"/>
              </a:lnSpc>
            </a:pPr>
            <a:r>
              <a:rPr lang="ja-JP" altLang="en-US" sz="3600" smtClean="0"/>
              <a:t>すべてのコードとデータは式として書き下される</a:t>
            </a:r>
          </a:p>
          <a:p>
            <a:pPr lvl="2">
              <a:lnSpc>
                <a:spcPct val="90000"/>
              </a:lnSpc>
            </a:pPr>
            <a:r>
              <a:rPr lang="en-US" altLang="ja-JP" sz="3600" smtClean="0"/>
              <a:t>LISP</a:t>
            </a:r>
            <a:r>
              <a:rPr lang="ja-JP" altLang="en-US" sz="3600" smtClean="0"/>
              <a:t>の関数は、それ自身がリストである</a:t>
            </a:r>
          </a:p>
        </p:txBody>
      </p:sp>
      <p:sp>
        <p:nvSpPr>
          <p:cNvPr id="24580"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424E73AB-17AD-460B-9DF3-A5C9117D5325}" type="slidenum">
              <a:rPr lang="ja-JP" altLang="en-US">
                <a:latin typeface="ＭＳ Ｐゴシック" pitchFamily="50" charset="-128"/>
              </a:rPr>
              <a:pPr algn="r"/>
              <a:t>25</a:t>
            </a:fld>
            <a:endParaRPr lang="en-US" altLang="ja-JP">
              <a:latin typeface="ＭＳ Ｐゴシック" pitchFamily="50" charset="-128"/>
            </a:endParaRPr>
          </a:p>
        </p:txBody>
      </p:sp>
      <p:sp useBgFill="1">
        <p:nvSpPr>
          <p:cNvPr id="111621" name="AutoShape 5"/>
          <p:cNvSpPr>
            <a:spLocks noChangeArrowheads="1"/>
          </p:cNvSpPr>
          <p:nvPr/>
        </p:nvSpPr>
        <p:spPr bwMode="auto">
          <a:xfrm>
            <a:off x="4643438" y="1052513"/>
            <a:ext cx="3887787" cy="1152525"/>
          </a:xfrm>
          <a:prstGeom prst="wedgeRectCallout">
            <a:avLst>
              <a:gd name="adj1" fmla="val -66537"/>
              <a:gd name="adj2" fmla="val 83333"/>
            </a:avLst>
          </a:prstGeom>
          <a:ln w="38100">
            <a:solidFill>
              <a:schemeClr val="tx2"/>
            </a:solidFill>
            <a:miter lim="800000"/>
            <a:headEnd/>
            <a:tailEnd/>
          </a:ln>
        </p:spPr>
        <p:txBody>
          <a:bodyPr/>
          <a:lstStyle/>
          <a:p>
            <a:pPr algn="ctr"/>
            <a:r>
              <a:rPr lang="ja-JP" altLang="en-US" sz="3200"/>
              <a:t>リスト＝要素の並びを括弧でくくったもの</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1621"/>
                                        </p:tgtEl>
                                        <p:attrNameLst>
                                          <p:attrName>style.visibility</p:attrName>
                                        </p:attrNameLst>
                                      </p:cBhvr>
                                      <p:to>
                                        <p:strVal val="visible"/>
                                      </p:to>
                                    </p:set>
                                    <p:animEffect transition="in" filter="blinds(horizontal)">
                                      <p:cBhvr>
                                        <p:cTn id="7" dur="500"/>
                                        <p:tgtEl>
                                          <p:spTgt spid="1116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21"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noFill/>
        </p:spPr>
        <p:txBody>
          <a:bodyPr/>
          <a:lstStyle/>
          <a:p>
            <a:r>
              <a:rPr lang="ja-JP" altLang="en-US" smtClean="0">
                <a:effectLst/>
              </a:rPr>
              <a:t>４</a:t>
            </a:r>
            <a:r>
              <a:rPr lang="en-US" altLang="ja-JP" smtClean="0">
                <a:effectLst/>
              </a:rPr>
              <a:t>.</a:t>
            </a:r>
            <a:r>
              <a:rPr lang="ja-JP" altLang="en-US" smtClean="0">
                <a:effectLst/>
              </a:rPr>
              <a:t>３ </a:t>
            </a:r>
            <a:r>
              <a:rPr lang="en-US" altLang="ja-JP" smtClean="0">
                <a:effectLst/>
              </a:rPr>
              <a:t>Algol</a:t>
            </a:r>
            <a:r>
              <a:rPr lang="ja-JP" altLang="en-US" smtClean="0">
                <a:effectLst/>
              </a:rPr>
              <a:t>  </a:t>
            </a:r>
            <a:r>
              <a:rPr lang="ja-JP" altLang="en-US" sz="3600" smtClean="0">
                <a:effectLst/>
              </a:rPr>
              <a:t>（</a:t>
            </a:r>
            <a:r>
              <a:rPr lang="en-US" altLang="ja-JP" sz="3600" smtClean="0">
                <a:effectLst/>
              </a:rPr>
              <a:t>1958</a:t>
            </a:r>
            <a:r>
              <a:rPr lang="ja-JP" altLang="en-US" sz="3600" smtClean="0">
                <a:effectLst/>
              </a:rPr>
              <a:t>頃）</a:t>
            </a:r>
            <a:endParaRPr lang="en-US" altLang="ja-JP" sz="3600" smtClean="0">
              <a:effectLst/>
            </a:endParaRPr>
          </a:p>
        </p:txBody>
      </p:sp>
      <p:sp>
        <p:nvSpPr>
          <p:cNvPr id="25603" name="Rectangle 3"/>
          <p:cNvSpPr>
            <a:spLocks noGrp="1" noChangeArrowheads="1"/>
          </p:cNvSpPr>
          <p:nvPr>
            <p:ph type="body" idx="1"/>
          </p:nvPr>
        </p:nvSpPr>
        <p:spPr/>
        <p:txBody>
          <a:bodyPr/>
          <a:lstStyle/>
          <a:p>
            <a:r>
              <a:rPr lang="en-US" altLang="ja-JP" smtClean="0"/>
              <a:t>ALGOrithmical Language</a:t>
            </a:r>
          </a:p>
          <a:p>
            <a:r>
              <a:rPr lang="ja-JP" altLang="en-US" smtClean="0"/>
              <a:t>ヨーロッパの研究者により、アルゴリズムの研究開発用に開発された</a:t>
            </a:r>
          </a:p>
          <a:p>
            <a:r>
              <a:rPr lang="ja-JP" altLang="en-US" smtClean="0"/>
              <a:t>構造化プログラミングの考え方を最初に導入</a:t>
            </a:r>
          </a:p>
          <a:p>
            <a:r>
              <a:rPr lang="ja-JP" altLang="en-US" smtClean="0"/>
              <a:t>多くの言語に影響を与えた</a:t>
            </a:r>
            <a:br>
              <a:rPr lang="ja-JP" altLang="en-US" smtClean="0"/>
            </a:br>
            <a:r>
              <a:rPr lang="ja-JP" altLang="en-US" smtClean="0"/>
              <a:t>（今は、あまり使われていない）</a:t>
            </a:r>
          </a:p>
        </p:txBody>
      </p:sp>
      <p:sp>
        <p:nvSpPr>
          <p:cNvPr id="25604"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6EA5D89B-A16C-4BF4-8F81-0AE3A97C97BA}" type="slidenum">
              <a:rPr lang="ja-JP" altLang="en-US">
                <a:latin typeface="ＭＳ Ｐゴシック" pitchFamily="50" charset="-128"/>
              </a:rPr>
              <a:pPr algn="r"/>
              <a:t>26</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noFill/>
        </p:spPr>
        <p:txBody>
          <a:bodyPr/>
          <a:lstStyle/>
          <a:p>
            <a:r>
              <a:rPr lang="ja-JP" altLang="en-US" smtClean="0">
                <a:effectLst/>
              </a:rPr>
              <a:t>４</a:t>
            </a:r>
            <a:r>
              <a:rPr lang="en-US" altLang="ja-JP" smtClean="0">
                <a:effectLst/>
              </a:rPr>
              <a:t>.</a:t>
            </a:r>
            <a:r>
              <a:rPr lang="ja-JP" altLang="en-US" smtClean="0">
                <a:effectLst/>
              </a:rPr>
              <a:t>３ </a:t>
            </a:r>
            <a:r>
              <a:rPr lang="en-US" altLang="ja-JP" smtClean="0">
                <a:effectLst/>
              </a:rPr>
              <a:t>Algol</a:t>
            </a:r>
            <a:endParaRPr lang="ja-JP" altLang="en-US" smtClean="0">
              <a:effectLst/>
            </a:endParaRPr>
          </a:p>
        </p:txBody>
      </p:sp>
      <p:sp>
        <p:nvSpPr>
          <p:cNvPr id="26627" name="Rectangle 3"/>
          <p:cNvSpPr>
            <a:spLocks noGrp="1" noChangeArrowheads="1"/>
          </p:cNvSpPr>
          <p:nvPr>
            <p:ph type="body" idx="1"/>
          </p:nvPr>
        </p:nvSpPr>
        <p:spPr>
          <a:xfrm>
            <a:off x="682624" y="1844675"/>
            <a:ext cx="7777808" cy="584200"/>
          </a:xfrm>
        </p:spPr>
        <p:txBody>
          <a:bodyPr/>
          <a:lstStyle/>
          <a:p>
            <a:r>
              <a:rPr lang="ja-JP" altLang="en-US" smtClean="0"/>
              <a:t>プログラム例  </a:t>
            </a:r>
            <a:r>
              <a:rPr lang="ja-JP" altLang="en-US" sz="2800" smtClean="0"/>
              <a:t>（配列中の絶対値最大要素）</a:t>
            </a:r>
          </a:p>
        </p:txBody>
      </p:sp>
      <p:sp>
        <p:nvSpPr>
          <p:cNvPr id="26628" name="Rectangle 9"/>
          <p:cNvSpPr>
            <a:spLocks noChangeArrowheads="1"/>
          </p:cNvSpPr>
          <p:nvPr/>
        </p:nvSpPr>
        <p:spPr bwMode="auto">
          <a:xfrm>
            <a:off x="8101013" y="6288088"/>
            <a:ext cx="931862" cy="381000"/>
          </a:xfrm>
          <a:prstGeom prst="rect">
            <a:avLst/>
          </a:prstGeom>
          <a:noFill/>
          <a:ln w="9525">
            <a:noFill/>
            <a:miter lim="800000"/>
            <a:headEnd/>
            <a:tailEnd/>
          </a:ln>
        </p:spPr>
        <p:txBody>
          <a:bodyPr wrap="none" lIns="92075" tIns="0" rIns="92075" bIns="0" anchor="b"/>
          <a:lstStyle/>
          <a:p>
            <a:pPr algn="r"/>
            <a:fld id="{BF3CF03D-5070-41B4-B0D2-678E1FFCC98D}" type="slidenum">
              <a:rPr lang="ja-JP" altLang="en-US">
                <a:latin typeface="ＭＳ Ｐゴシック" pitchFamily="50" charset="-128"/>
              </a:rPr>
              <a:pPr algn="r"/>
              <a:t>27</a:t>
            </a:fld>
            <a:endParaRPr lang="en-US" altLang="ja-JP">
              <a:latin typeface="ＭＳ Ｐゴシック" pitchFamily="50" charset="-128"/>
            </a:endParaRPr>
          </a:p>
        </p:txBody>
      </p:sp>
      <p:sp useBgFill="1">
        <p:nvSpPr>
          <p:cNvPr id="26629" name="Text Box 5"/>
          <p:cNvSpPr txBox="1">
            <a:spLocks noChangeArrowheads="1"/>
          </p:cNvSpPr>
          <p:nvPr/>
        </p:nvSpPr>
        <p:spPr bwMode="auto">
          <a:xfrm>
            <a:off x="539179" y="2420938"/>
            <a:ext cx="8569325" cy="3927475"/>
          </a:xfrm>
          <a:prstGeom prst="rect">
            <a:avLst/>
          </a:prstGeom>
          <a:ln w="38100">
            <a:solidFill>
              <a:schemeClr val="accent2"/>
            </a:solidFill>
            <a:miter lim="800000"/>
            <a:headEnd/>
            <a:tailEnd/>
          </a:ln>
        </p:spPr>
        <p:txBody>
          <a:bodyPr>
            <a:spAutoFit/>
          </a:bodyPr>
          <a:lstStyle/>
          <a:p>
            <a:pPr>
              <a:lnSpc>
                <a:spcPct val="80000"/>
              </a:lnSpc>
            </a:pPr>
            <a:r>
              <a:rPr lang="en-US" altLang="ja-JP" sz="2400" b="1" i="1"/>
              <a:t>procedure </a:t>
            </a:r>
            <a:r>
              <a:rPr lang="en-US" altLang="ja-JP" sz="2400"/>
              <a:t>Absmax(a) Size:(n, m) Result:(y) Subscripts:(i, k);</a:t>
            </a:r>
          </a:p>
          <a:p>
            <a:pPr>
              <a:lnSpc>
                <a:spcPct val="80000"/>
              </a:lnSpc>
            </a:pPr>
            <a:r>
              <a:rPr lang="en-US" altLang="ja-JP" sz="2400" b="1" i="1"/>
              <a:t>    value </a:t>
            </a:r>
            <a:r>
              <a:rPr lang="en-US" altLang="ja-JP" sz="2400"/>
              <a:t>n, m;</a:t>
            </a:r>
            <a:r>
              <a:rPr lang="en-US" altLang="ja-JP" sz="2400" b="1" i="1"/>
              <a:t> array </a:t>
            </a:r>
            <a:r>
              <a:rPr lang="en-US" altLang="ja-JP" sz="2400"/>
              <a:t>a;</a:t>
            </a:r>
            <a:r>
              <a:rPr lang="en-US" altLang="ja-JP" sz="2400" b="1" i="1"/>
              <a:t> integer </a:t>
            </a:r>
            <a:r>
              <a:rPr lang="en-US" altLang="ja-JP" sz="2400"/>
              <a:t>n, m, i, k; </a:t>
            </a:r>
            <a:r>
              <a:rPr lang="en-US" altLang="ja-JP" sz="2400" b="1" i="1"/>
              <a:t>real</a:t>
            </a:r>
            <a:r>
              <a:rPr lang="en-US" altLang="ja-JP" sz="2400"/>
              <a:t> y;</a:t>
            </a:r>
          </a:p>
          <a:p>
            <a:pPr>
              <a:lnSpc>
                <a:spcPct val="80000"/>
              </a:lnSpc>
            </a:pPr>
            <a:r>
              <a:rPr lang="en-US" altLang="ja-JP" sz="2400" b="1" i="1"/>
              <a:t>begin </a:t>
            </a:r>
          </a:p>
          <a:p>
            <a:pPr>
              <a:lnSpc>
                <a:spcPct val="80000"/>
              </a:lnSpc>
            </a:pPr>
            <a:r>
              <a:rPr lang="en-US" altLang="ja-JP" sz="2400" b="1" i="1"/>
              <a:t>    integer </a:t>
            </a:r>
            <a:r>
              <a:rPr lang="en-US" altLang="ja-JP" sz="2400"/>
              <a:t>p, q;</a:t>
            </a:r>
          </a:p>
          <a:p>
            <a:pPr>
              <a:lnSpc>
                <a:spcPct val="80000"/>
              </a:lnSpc>
            </a:pPr>
            <a:r>
              <a:rPr lang="en-US" altLang="ja-JP" sz="2400"/>
              <a:t>    y := 0; i := k := 1;</a:t>
            </a:r>
          </a:p>
          <a:p>
            <a:pPr>
              <a:lnSpc>
                <a:spcPct val="80000"/>
              </a:lnSpc>
            </a:pPr>
            <a:r>
              <a:rPr lang="en-US" altLang="ja-JP" sz="2400"/>
              <a:t>    </a:t>
            </a:r>
            <a:r>
              <a:rPr lang="en-US" altLang="ja-JP" sz="2400" b="1" i="1"/>
              <a:t>for</a:t>
            </a:r>
            <a:r>
              <a:rPr lang="en-US" altLang="ja-JP" sz="2400"/>
              <a:t> p:=1 </a:t>
            </a:r>
            <a:r>
              <a:rPr lang="en-US" altLang="ja-JP" sz="2400" b="1" i="1"/>
              <a:t>step</a:t>
            </a:r>
            <a:r>
              <a:rPr lang="en-US" altLang="ja-JP" sz="2400"/>
              <a:t> 1 </a:t>
            </a:r>
            <a:r>
              <a:rPr lang="en-US" altLang="ja-JP" sz="2400" b="1" i="1"/>
              <a:t>until</a:t>
            </a:r>
            <a:r>
              <a:rPr lang="en-US" altLang="ja-JP" sz="2400"/>
              <a:t> n </a:t>
            </a:r>
            <a:r>
              <a:rPr lang="en-US" altLang="ja-JP" sz="2400" b="1" i="1"/>
              <a:t>do</a:t>
            </a:r>
          </a:p>
          <a:p>
            <a:pPr>
              <a:lnSpc>
                <a:spcPct val="80000"/>
              </a:lnSpc>
            </a:pPr>
            <a:r>
              <a:rPr lang="en-US" altLang="ja-JP" sz="2400"/>
              <a:t>        </a:t>
            </a:r>
            <a:r>
              <a:rPr lang="en-US" altLang="ja-JP" sz="2400" b="1" i="1"/>
              <a:t>for</a:t>
            </a:r>
            <a:r>
              <a:rPr lang="en-US" altLang="ja-JP" sz="2400"/>
              <a:t> q:=1 </a:t>
            </a:r>
            <a:r>
              <a:rPr lang="en-US" altLang="ja-JP" sz="2400" b="1" i="1"/>
              <a:t>step</a:t>
            </a:r>
            <a:r>
              <a:rPr lang="en-US" altLang="ja-JP" sz="2400"/>
              <a:t> 1 </a:t>
            </a:r>
            <a:r>
              <a:rPr lang="en-US" altLang="ja-JP" sz="2400" b="1" i="1"/>
              <a:t>until</a:t>
            </a:r>
            <a:r>
              <a:rPr lang="en-US" altLang="ja-JP" sz="2400"/>
              <a:t> m </a:t>
            </a:r>
            <a:r>
              <a:rPr lang="en-US" altLang="ja-JP" sz="2400" b="1" i="1"/>
              <a:t>do</a:t>
            </a:r>
          </a:p>
          <a:p>
            <a:pPr>
              <a:lnSpc>
                <a:spcPct val="80000"/>
              </a:lnSpc>
            </a:pPr>
            <a:r>
              <a:rPr lang="en-US" altLang="ja-JP" sz="2400"/>
              <a:t>            </a:t>
            </a:r>
            <a:r>
              <a:rPr lang="en-US" altLang="ja-JP" sz="2400" b="1" i="1"/>
              <a:t>if</a:t>
            </a:r>
            <a:r>
              <a:rPr lang="en-US" altLang="ja-JP" sz="2400"/>
              <a:t> abs(a[p, q]) &gt; y </a:t>
            </a:r>
            <a:r>
              <a:rPr lang="en-US" altLang="ja-JP" sz="2400" b="1" i="1"/>
              <a:t>then</a:t>
            </a:r>
          </a:p>
          <a:p>
            <a:pPr>
              <a:lnSpc>
                <a:spcPct val="80000"/>
              </a:lnSpc>
            </a:pPr>
            <a:r>
              <a:rPr lang="en-US" altLang="ja-JP" sz="2400"/>
              <a:t>               </a:t>
            </a:r>
            <a:r>
              <a:rPr lang="en-US" altLang="ja-JP" sz="2400" b="1" i="1"/>
              <a:t>begin</a:t>
            </a:r>
          </a:p>
          <a:p>
            <a:pPr>
              <a:lnSpc>
                <a:spcPct val="80000"/>
              </a:lnSpc>
            </a:pPr>
            <a:r>
              <a:rPr lang="en-US" altLang="ja-JP" sz="2400" b="1" i="1"/>
              <a:t>                  </a:t>
            </a:r>
            <a:r>
              <a:rPr lang="en-US" altLang="ja-JP" sz="2400"/>
              <a:t> y := abs(a[p, q]);</a:t>
            </a:r>
          </a:p>
          <a:p>
            <a:pPr>
              <a:lnSpc>
                <a:spcPct val="80000"/>
              </a:lnSpc>
            </a:pPr>
            <a:r>
              <a:rPr lang="en-US" altLang="ja-JP" sz="2400"/>
              <a:t>                   i := p; k := q</a:t>
            </a:r>
          </a:p>
          <a:p>
            <a:pPr>
              <a:lnSpc>
                <a:spcPct val="80000"/>
              </a:lnSpc>
            </a:pPr>
            <a:r>
              <a:rPr lang="en-US" altLang="ja-JP" sz="2400"/>
              <a:t>               </a:t>
            </a:r>
            <a:r>
              <a:rPr lang="en-US" altLang="ja-JP" sz="2400" b="1" i="1"/>
              <a:t>end</a:t>
            </a:r>
          </a:p>
          <a:p>
            <a:pPr>
              <a:lnSpc>
                <a:spcPct val="80000"/>
              </a:lnSpc>
            </a:pPr>
            <a:r>
              <a:rPr lang="en-US" altLang="ja-JP" sz="2400" b="1" i="1"/>
              <a:t>end</a:t>
            </a:r>
            <a:r>
              <a:rPr lang="en-US" altLang="ja-JP" sz="2400"/>
              <a:t> Absmax</a:t>
            </a:r>
            <a:endParaRPr lang="en-US" altLang="ja-JP" sz="2400">
              <a:latin typeface="ＭＳ ゴシック" pitchFamily="49" charset="-128"/>
              <a:ea typeface="ＭＳ ゴシック" pitchFamily="49" charset="-128"/>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noFill/>
        </p:spPr>
        <p:txBody>
          <a:bodyPr/>
          <a:lstStyle/>
          <a:p>
            <a:r>
              <a:rPr lang="ja-JP" altLang="en-US" smtClean="0">
                <a:effectLst/>
              </a:rPr>
              <a:t>４</a:t>
            </a:r>
            <a:r>
              <a:rPr lang="en-US" altLang="ja-JP" smtClean="0">
                <a:effectLst/>
              </a:rPr>
              <a:t>.</a:t>
            </a:r>
            <a:r>
              <a:rPr lang="ja-JP" altLang="en-US" smtClean="0">
                <a:effectLst/>
              </a:rPr>
              <a:t>４ </a:t>
            </a:r>
            <a:r>
              <a:rPr lang="en-US" altLang="ja-JP" smtClean="0">
                <a:effectLst/>
              </a:rPr>
              <a:t>COBOL</a:t>
            </a:r>
            <a:r>
              <a:rPr lang="ja-JP" altLang="en-US" smtClean="0">
                <a:effectLst/>
              </a:rPr>
              <a:t>  </a:t>
            </a:r>
            <a:r>
              <a:rPr lang="ja-JP" altLang="en-US" sz="3600" smtClean="0">
                <a:effectLst/>
              </a:rPr>
              <a:t>（</a:t>
            </a:r>
            <a:r>
              <a:rPr lang="en-US" altLang="ja-JP" sz="3600" smtClean="0">
                <a:effectLst/>
              </a:rPr>
              <a:t>1959</a:t>
            </a:r>
            <a:r>
              <a:rPr lang="ja-JP" altLang="en-US" sz="3600" smtClean="0">
                <a:effectLst/>
              </a:rPr>
              <a:t>頃）</a:t>
            </a:r>
            <a:endParaRPr lang="en-US" altLang="ja-JP" sz="3600" smtClean="0">
              <a:effectLst/>
            </a:endParaRPr>
          </a:p>
        </p:txBody>
      </p:sp>
      <p:sp>
        <p:nvSpPr>
          <p:cNvPr id="28675" name="Rectangle 3"/>
          <p:cNvSpPr>
            <a:spLocks noGrp="1" noChangeArrowheads="1"/>
          </p:cNvSpPr>
          <p:nvPr>
            <p:ph type="body" idx="1"/>
          </p:nvPr>
        </p:nvSpPr>
        <p:spPr>
          <a:xfrm>
            <a:off x="682625" y="1981200"/>
            <a:ext cx="7772400" cy="4400128"/>
          </a:xfrm>
        </p:spPr>
        <p:txBody>
          <a:bodyPr/>
          <a:lstStyle/>
          <a:p>
            <a:r>
              <a:rPr lang="ja-JP" altLang="en-US" smtClean="0"/>
              <a:t>米国国防総省のグレース・ホッパ</a:t>
            </a:r>
            <a:br>
              <a:rPr lang="ja-JP" altLang="en-US" smtClean="0"/>
            </a:br>
            <a:r>
              <a:rPr lang="ja-JP" altLang="en-US" smtClean="0"/>
              <a:t>（</a:t>
            </a:r>
            <a:r>
              <a:rPr lang="en-US" altLang="ja-JP" smtClean="0"/>
              <a:t>Grace Hopper</a:t>
            </a:r>
            <a:r>
              <a:rPr lang="ja-JP" altLang="en-US" smtClean="0"/>
              <a:t>）の指導により開発</a:t>
            </a:r>
          </a:p>
          <a:p>
            <a:r>
              <a:rPr lang="ja-JP" altLang="en-US" smtClean="0"/>
              <a:t>事務処理用</a:t>
            </a:r>
          </a:p>
          <a:p>
            <a:pPr lvl="1"/>
            <a:r>
              <a:rPr lang="ja-JP" altLang="en-US" smtClean="0"/>
              <a:t>ファイル処理、大きなデータの扱い、報告書の作成等に優れている</a:t>
            </a:r>
            <a:endParaRPr lang="en-US" altLang="ja-JP" smtClean="0"/>
          </a:p>
          <a:p>
            <a:pPr lvl="1"/>
            <a:r>
              <a:rPr lang="ja-JP" altLang="en-US" smtClean="0"/>
              <a:t>計算誤差の発生しない</a:t>
            </a:r>
            <a:r>
              <a:rPr lang="en-US" altLang="ja-JP" smtClean="0"/>
              <a:t>2</a:t>
            </a:r>
            <a:r>
              <a:rPr lang="ja-JP" altLang="en-US" smtClean="0"/>
              <a:t>進化</a:t>
            </a:r>
            <a:r>
              <a:rPr lang="en-US" altLang="ja-JP" smtClean="0"/>
              <a:t>10</a:t>
            </a:r>
            <a:r>
              <a:rPr lang="ja-JP" altLang="en-US" smtClean="0"/>
              <a:t>進数による金額計算が可能</a:t>
            </a:r>
          </a:p>
        </p:txBody>
      </p:sp>
      <p:sp>
        <p:nvSpPr>
          <p:cNvPr id="28676"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56FAD722-9FEA-4C51-8023-14B9E881BD92}" type="slidenum">
              <a:rPr lang="ja-JP" altLang="en-US">
                <a:latin typeface="ＭＳ Ｐゴシック" pitchFamily="50" charset="-128"/>
              </a:rPr>
              <a:pPr algn="r"/>
              <a:t>28</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effectLst/>
              </a:rPr>
              <a:t>４</a:t>
            </a:r>
            <a:r>
              <a:rPr lang="en-US" altLang="ja-JP" smtClean="0">
                <a:effectLst/>
              </a:rPr>
              <a:t>.</a:t>
            </a:r>
            <a:r>
              <a:rPr lang="ja-JP" altLang="en-US" smtClean="0">
                <a:effectLst/>
              </a:rPr>
              <a:t>４ </a:t>
            </a:r>
            <a:r>
              <a:rPr lang="en-US" altLang="ja-JP" smtClean="0">
                <a:effectLst/>
              </a:rPr>
              <a:t>COBOL</a:t>
            </a:r>
            <a:endParaRPr kumimoji="1" lang="ja-JP" altLang="en-US"/>
          </a:p>
        </p:txBody>
      </p:sp>
      <p:sp>
        <p:nvSpPr>
          <p:cNvPr id="3" name="コンテンツ プレースホルダ 2"/>
          <p:cNvSpPr>
            <a:spLocks noGrp="1"/>
          </p:cNvSpPr>
          <p:nvPr>
            <p:ph idx="1"/>
          </p:nvPr>
        </p:nvSpPr>
        <p:spPr/>
        <p:txBody>
          <a:bodyPr/>
          <a:lstStyle/>
          <a:p>
            <a:r>
              <a:rPr kumimoji="1" lang="ja-JP" altLang="en-US" smtClean="0"/>
              <a:t>事務処理用言語として、大いに使われた</a:t>
            </a:r>
            <a:endParaRPr kumimoji="1" lang="en-US" altLang="ja-JP" smtClean="0"/>
          </a:p>
          <a:p>
            <a:pPr lvl="1"/>
            <a:r>
              <a:rPr lang="ja-JP" altLang="en-US" smtClean="0"/>
              <a:t>過去に作成されたプログラムやデータが膨大</a:t>
            </a:r>
            <a:endParaRPr lang="en-US" altLang="ja-JP" smtClean="0"/>
          </a:p>
          <a:p>
            <a:pPr lvl="1"/>
            <a:r>
              <a:rPr kumimoji="1" lang="ja-JP" altLang="en-US" smtClean="0"/>
              <a:t>現在も使われ続けている</a:t>
            </a:r>
            <a:endParaRPr kumimoji="1" lang="en-US" altLang="ja-JP" smtClean="0"/>
          </a:p>
        </p:txBody>
      </p:sp>
      <p:sp>
        <p:nvSpPr>
          <p:cNvPr id="4"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56FAD722-9FEA-4C51-8023-14B9E881BD92}" type="slidenum">
              <a:rPr lang="ja-JP" altLang="en-US">
                <a:latin typeface="ＭＳ Ｐゴシック" pitchFamily="50" charset="-128"/>
              </a:rPr>
              <a:pPr algn="r"/>
              <a:t>29</a:t>
            </a:fld>
            <a:endParaRPr lang="en-US" altLang="ja-JP">
              <a:latin typeface="ＭＳ Ｐゴシック" pitchFamily="50" charset="-128"/>
            </a:endParaRPr>
          </a:p>
        </p:txBody>
      </p:sp>
      <p:pic>
        <p:nvPicPr>
          <p:cNvPr id="1027" name="Picture 3" descr="C:\Users\mizuno\AppData\Local\Microsoft\Windows\Temporary Internet Files\Content.IE5\KIROXBM9\MC900295555[1].wmf"/>
          <p:cNvPicPr>
            <a:picLocks noChangeAspect="1" noChangeArrowheads="1"/>
          </p:cNvPicPr>
          <p:nvPr/>
        </p:nvPicPr>
        <p:blipFill>
          <a:blip r:embed="rId2" cstate="print"/>
          <a:srcRect/>
          <a:stretch>
            <a:fillRect/>
          </a:stretch>
        </p:blipFill>
        <p:spPr bwMode="auto">
          <a:xfrm>
            <a:off x="6876256" y="4869160"/>
            <a:ext cx="1726194" cy="1754863"/>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１</a:t>
            </a:r>
            <a:r>
              <a:rPr kumimoji="1" lang="en-US" altLang="ja-JP" smtClean="0"/>
              <a:t>.</a:t>
            </a:r>
            <a:r>
              <a:rPr kumimoji="1" lang="ja-JP" altLang="en-US" smtClean="0"/>
              <a:t> はじめに</a:t>
            </a:r>
            <a:endParaRPr kumimoji="1" lang="ja-JP" altLang="en-US"/>
          </a:p>
        </p:txBody>
      </p:sp>
      <p:sp>
        <p:nvSpPr>
          <p:cNvPr id="3" name="コンテンツ プレースホルダ 2"/>
          <p:cNvSpPr>
            <a:spLocks noGrp="1"/>
          </p:cNvSpPr>
          <p:nvPr>
            <p:ph idx="1"/>
          </p:nvPr>
        </p:nvSpPr>
        <p:spPr/>
        <p:txBody>
          <a:bodyPr/>
          <a:lstStyle/>
          <a:p>
            <a:r>
              <a:rPr kumimoji="1" lang="ja-JP" altLang="en-US" smtClean="0"/>
              <a:t>歴史を学ぶ意味</a:t>
            </a:r>
            <a:endParaRPr kumimoji="1" lang="en-US" altLang="ja-JP" smtClean="0"/>
          </a:p>
          <a:p>
            <a:pPr marL="1079500" lvl="1" indent="-622300">
              <a:buFont typeface="+mj-ea"/>
              <a:buAutoNum type="circleNumDbPlain"/>
            </a:pPr>
            <a:r>
              <a:rPr lang="ja-JP" altLang="en-US" smtClean="0"/>
              <a:t>どんな言語やパラダイムがあるかを、俯瞰する</a:t>
            </a:r>
            <a:endParaRPr lang="en-US" altLang="ja-JP" smtClean="0"/>
          </a:p>
          <a:p>
            <a:pPr marL="1079500" lvl="1" indent="-622300">
              <a:buFont typeface="+mj-ea"/>
              <a:buAutoNum type="circleNumDbPlain"/>
            </a:pPr>
            <a:r>
              <a:rPr kumimoji="1" lang="ja-JP" altLang="en-US" smtClean="0"/>
              <a:t>各パラダイムや言語が出現した背景を理解する</a:t>
            </a:r>
            <a:endParaRPr kumimoji="1" lang="ja-JP" altLang="en-US"/>
          </a:p>
        </p:txBody>
      </p:sp>
      <p:sp>
        <p:nvSpPr>
          <p:cNvPr id="4"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168E5DE2-EB00-4EE2-AC37-795DB7E59CE5}" type="slidenum">
              <a:rPr lang="ja-JP" altLang="en-US">
                <a:latin typeface="ＭＳ Ｐゴシック" pitchFamily="50" charset="-128"/>
              </a:rPr>
              <a:pPr algn="r"/>
              <a:t>3</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noFill/>
        </p:spPr>
        <p:txBody>
          <a:bodyPr/>
          <a:lstStyle/>
          <a:p>
            <a:r>
              <a:rPr lang="ja-JP" altLang="en-US" smtClean="0">
                <a:effectLst/>
              </a:rPr>
              <a:t>４</a:t>
            </a:r>
            <a:r>
              <a:rPr lang="en-US" altLang="ja-JP" smtClean="0">
                <a:effectLst/>
              </a:rPr>
              <a:t>.</a:t>
            </a:r>
            <a:r>
              <a:rPr lang="ja-JP" altLang="en-US" smtClean="0">
                <a:effectLst/>
              </a:rPr>
              <a:t>４ </a:t>
            </a:r>
            <a:r>
              <a:rPr lang="en-US" altLang="ja-JP" smtClean="0">
                <a:effectLst/>
              </a:rPr>
              <a:t>COBOL</a:t>
            </a:r>
            <a:endParaRPr lang="ja-JP" altLang="en-US" smtClean="0">
              <a:effectLst/>
            </a:endParaRPr>
          </a:p>
        </p:txBody>
      </p:sp>
      <p:sp>
        <p:nvSpPr>
          <p:cNvPr id="29699" name="Rectangle 3"/>
          <p:cNvSpPr>
            <a:spLocks noGrp="1" noChangeArrowheads="1"/>
          </p:cNvSpPr>
          <p:nvPr>
            <p:ph type="body" idx="1"/>
          </p:nvPr>
        </p:nvSpPr>
        <p:spPr>
          <a:xfrm>
            <a:off x="682625" y="1981200"/>
            <a:ext cx="8210550" cy="4687888"/>
          </a:xfrm>
        </p:spPr>
        <p:txBody>
          <a:bodyPr/>
          <a:lstStyle/>
          <a:p>
            <a:pPr>
              <a:tabLst>
                <a:tab pos="5918200" algn="l"/>
              </a:tabLst>
            </a:pPr>
            <a:r>
              <a:rPr lang="en-US" altLang="ja-JP" smtClean="0"/>
              <a:t>COBOL</a:t>
            </a:r>
            <a:r>
              <a:rPr lang="ja-JP" altLang="en-US" smtClean="0"/>
              <a:t>の特徴</a:t>
            </a:r>
          </a:p>
          <a:p>
            <a:pPr lvl="1">
              <a:lnSpc>
                <a:spcPct val="90000"/>
              </a:lnSpc>
              <a:tabLst>
                <a:tab pos="5918200" algn="l"/>
              </a:tabLst>
            </a:pPr>
            <a:r>
              <a:rPr lang="ja-JP" altLang="en-US" smtClean="0"/>
              <a:t>４つの部に分かれる</a:t>
            </a:r>
          </a:p>
          <a:p>
            <a:pPr lvl="2">
              <a:lnSpc>
                <a:spcPct val="90000"/>
              </a:lnSpc>
              <a:tabLst>
                <a:tab pos="5918200" algn="l"/>
              </a:tabLst>
            </a:pPr>
            <a:r>
              <a:rPr lang="en-US" altLang="ja-JP" smtClean="0"/>
              <a:t>IDENTIFICATION DIVISION (</a:t>
            </a:r>
            <a:r>
              <a:rPr lang="ja-JP" altLang="en-US" smtClean="0"/>
              <a:t>見出し部</a:t>
            </a:r>
            <a:r>
              <a:rPr lang="en-US" altLang="ja-JP" smtClean="0"/>
              <a:t>)</a:t>
            </a:r>
          </a:p>
          <a:p>
            <a:pPr lvl="2">
              <a:lnSpc>
                <a:spcPct val="90000"/>
              </a:lnSpc>
              <a:tabLst>
                <a:tab pos="5918200" algn="l"/>
              </a:tabLst>
            </a:pPr>
            <a:r>
              <a:rPr lang="en-US" altLang="ja-JP" smtClean="0"/>
              <a:t>ENVIRONMENT DIVISION	(</a:t>
            </a:r>
            <a:r>
              <a:rPr lang="ja-JP" altLang="en-US" smtClean="0"/>
              <a:t>環境部</a:t>
            </a:r>
            <a:r>
              <a:rPr lang="en-US" altLang="ja-JP" smtClean="0"/>
              <a:t>)</a:t>
            </a:r>
          </a:p>
          <a:p>
            <a:pPr lvl="2">
              <a:lnSpc>
                <a:spcPct val="90000"/>
              </a:lnSpc>
              <a:tabLst>
                <a:tab pos="5918200" algn="l"/>
              </a:tabLst>
            </a:pPr>
            <a:r>
              <a:rPr lang="en-US" altLang="ja-JP" smtClean="0"/>
              <a:t>DATA DIVISION	(</a:t>
            </a:r>
            <a:r>
              <a:rPr lang="ja-JP" altLang="en-US" smtClean="0"/>
              <a:t>データ部</a:t>
            </a:r>
            <a:r>
              <a:rPr lang="en-US" altLang="ja-JP" smtClean="0"/>
              <a:t>)</a:t>
            </a:r>
          </a:p>
          <a:p>
            <a:pPr lvl="2">
              <a:lnSpc>
                <a:spcPct val="90000"/>
              </a:lnSpc>
              <a:tabLst>
                <a:tab pos="5918200" algn="l"/>
              </a:tabLst>
            </a:pPr>
            <a:r>
              <a:rPr lang="en-US" altLang="ja-JP" smtClean="0"/>
              <a:t>PROCEDURE DIVISION	(</a:t>
            </a:r>
            <a:r>
              <a:rPr lang="ja-JP" altLang="en-US" smtClean="0"/>
              <a:t>手続き部</a:t>
            </a:r>
            <a:r>
              <a:rPr lang="en-US" altLang="ja-JP" smtClean="0"/>
              <a:t>)</a:t>
            </a:r>
          </a:p>
          <a:p>
            <a:pPr lvl="1">
              <a:lnSpc>
                <a:spcPct val="90000"/>
              </a:lnSpc>
              <a:tabLst>
                <a:tab pos="5918200" algn="l"/>
              </a:tabLst>
            </a:pPr>
            <a:r>
              <a:rPr lang="ja-JP" altLang="en-US" smtClean="0"/>
              <a:t>レコード型（構造体）が定義可能</a:t>
            </a:r>
          </a:p>
          <a:p>
            <a:pPr lvl="1">
              <a:lnSpc>
                <a:spcPct val="90000"/>
              </a:lnSpc>
              <a:tabLst>
                <a:tab pos="5918200" algn="l"/>
              </a:tabLst>
            </a:pPr>
            <a:r>
              <a:rPr lang="ja-JP" altLang="en-US" smtClean="0"/>
              <a:t>２進化１０進数による固定小数点数</a:t>
            </a:r>
          </a:p>
        </p:txBody>
      </p:sp>
      <p:sp>
        <p:nvSpPr>
          <p:cNvPr id="29700"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568C5127-965A-456A-B549-DE3F78175F82}" type="slidenum">
              <a:rPr lang="ja-JP" altLang="en-US">
                <a:latin typeface="ＭＳ Ｐゴシック" pitchFamily="50" charset="-128"/>
              </a:rPr>
              <a:pPr algn="r"/>
              <a:t>30</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noFill/>
        </p:spPr>
        <p:txBody>
          <a:bodyPr/>
          <a:lstStyle/>
          <a:p>
            <a:r>
              <a:rPr lang="ja-JP" altLang="en-US" smtClean="0">
                <a:effectLst/>
              </a:rPr>
              <a:t>４</a:t>
            </a:r>
            <a:r>
              <a:rPr lang="en-US" altLang="ja-JP" smtClean="0">
                <a:effectLst/>
              </a:rPr>
              <a:t>.</a:t>
            </a:r>
            <a:r>
              <a:rPr lang="ja-JP" altLang="en-US" smtClean="0">
                <a:effectLst/>
              </a:rPr>
              <a:t>５ </a:t>
            </a:r>
            <a:r>
              <a:rPr lang="en-US" altLang="ja-JP" smtClean="0">
                <a:effectLst/>
              </a:rPr>
              <a:t>BASIC</a:t>
            </a:r>
            <a:r>
              <a:rPr lang="ja-JP" altLang="en-US" smtClean="0">
                <a:effectLst/>
              </a:rPr>
              <a:t>  </a:t>
            </a:r>
            <a:r>
              <a:rPr lang="ja-JP" altLang="en-US" sz="3600" smtClean="0">
                <a:effectLst/>
              </a:rPr>
              <a:t>（</a:t>
            </a:r>
            <a:r>
              <a:rPr lang="en-US" altLang="ja-JP" sz="3600" smtClean="0">
                <a:effectLst/>
              </a:rPr>
              <a:t>1963</a:t>
            </a:r>
            <a:r>
              <a:rPr lang="ja-JP" altLang="en-US" sz="3600" smtClean="0">
                <a:effectLst/>
              </a:rPr>
              <a:t>頃）</a:t>
            </a:r>
            <a:endParaRPr lang="en-US" altLang="ja-JP" sz="3600" smtClean="0">
              <a:effectLst/>
            </a:endParaRPr>
          </a:p>
        </p:txBody>
      </p:sp>
      <p:sp>
        <p:nvSpPr>
          <p:cNvPr id="30723" name="Rectangle 3"/>
          <p:cNvSpPr>
            <a:spLocks noGrp="1" noChangeArrowheads="1"/>
          </p:cNvSpPr>
          <p:nvPr>
            <p:ph type="body" idx="1"/>
          </p:nvPr>
        </p:nvSpPr>
        <p:spPr/>
        <p:txBody>
          <a:bodyPr/>
          <a:lstStyle/>
          <a:p>
            <a:r>
              <a:rPr lang="en-US" altLang="ja-JP" smtClean="0"/>
              <a:t>Beginner’s All-purpose Symbolic</a:t>
            </a:r>
            <a:br>
              <a:rPr lang="en-US" altLang="ja-JP" smtClean="0"/>
            </a:br>
            <a:r>
              <a:rPr lang="en-US" altLang="ja-JP" smtClean="0"/>
              <a:t>                          Instruction Code</a:t>
            </a:r>
          </a:p>
          <a:p>
            <a:r>
              <a:rPr lang="ja-JP" altLang="en-US" smtClean="0"/>
              <a:t>初心者向け汎用言語</a:t>
            </a:r>
          </a:p>
          <a:p>
            <a:r>
              <a:rPr lang="ja-JP" altLang="en-US" smtClean="0"/>
              <a:t>はじめは、大型機のタイムシェアリング用 </a:t>
            </a:r>
            <a:r>
              <a:rPr lang="en-US" altLang="ja-JP" smtClean="0"/>
              <a:t/>
            </a:r>
            <a:br>
              <a:rPr lang="en-US" altLang="ja-JP" smtClean="0"/>
            </a:br>
            <a:r>
              <a:rPr lang="ja-JP" altLang="en-US" smtClean="0"/>
              <a:t> </a:t>
            </a:r>
            <a:r>
              <a:rPr lang="ja-JP" altLang="en-US" b="1" smtClean="0">
                <a:solidFill>
                  <a:schemeClr val="accent2"/>
                </a:solidFill>
              </a:rPr>
              <a:t>→</a:t>
            </a:r>
            <a:r>
              <a:rPr lang="ja-JP" altLang="en-US" smtClean="0"/>
              <a:t> </a:t>
            </a:r>
            <a:r>
              <a:rPr lang="en-US" altLang="ja-JP" smtClean="0"/>
              <a:t>80</a:t>
            </a:r>
            <a:r>
              <a:rPr lang="ja-JP" altLang="en-US" smtClean="0"/>
              <a:t>年代、パソコン用として発展</a:t>
            </a:r>
          </a:p>
        </p:txBody>
      </p:sp>
      <p:sp>
        <p:nvSpPr>
          <p:cNvPr id="30724"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81EC316E-A856-4AF2-973E-1FAFC885DDDD}" type="slidenum">
              <a:rPr lang="ja-JP" altLang="en-US">
                <a:latin typeface="ＭＳ Ｐゴシック" pitchFamily="50" charset="-128"/>
              </a:rPr>
              <a:pPr algn="r"/>
              <a:t>31</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noFill/>
        </p:spPr>
        <p:txBody>
          <a:bodyPr/>
          <a:lstStyle/>
          <a:p>
            <a:r>
              <a:rPr lang="ja-JP" altLang="en-US" smtClean="0">
                <a:effectLst/>
              </a:rPr>
              <a:t>４</a:t>
            </a:r>
            <a:r>
              <a:rPr lang="en-US" altLang="ja-JP" smtClean="0">
                <a:effectLst/>
              </a:rPr>
              <a:t>.</a:t>
            </a:r>
            <a:r>
              <a:rPr lang="ja-JP" altLang="en-US" smtClean="0">
                <a:effectLst/>
              </a:rPr>
              <a:t>６ </a:t>
            </a:r>
            <a:r>
              <a:rPr lang="en-US" altLang="ja-JP" smtClean="0">
                <a:effectLst/>
              </a:rPr>
              <a:t>PL/I</a:t>
            </a:r>
            <a:r>
              <a:rPr lang="ja-JP" altLang="en-US" smtClean="0">
                <a:effectLst/>
              </a:rPr>
              <a:t>  </a:t>
            </a:r>
            <a:r>
              <a:rPr lang="ja-JP" altLang="en-US" sz="3600" smtClean="0">
                <a:effectLst/>
              </a:rPr>
              <a:t>（</a:t>
            </a:r>
            <a:r>
              <a:rPr lang="en-US" altLang="ja-JP" sz="3600" smtClean="0">
                <a:effectLst/>
              </a:rPr>
              <a:t>1964</a:t>
            </a:r>
            <a:r>
              <a:rPr lang="ja-JP" altLang="en-US" sz="3600" smtClean="0">
                <a:effectLst/>
              </a:rPr>
              <a:t>頃）</a:t>
            </a:r>
            <a:endParaRPr lang="en-US" altLang="ja-JP" sz="3600" smtClean="0">
              <a:effectLst/>
            </a:endParaRPr>
          </a:p>
        </p:txBody>
      </p:sp>
      <p:sp>
        <p:nvSpPr>
          <p:cNvPr id="31747" name="Rectangle 3"/>
          <p:cNvSpPr>
            <a:spLocks noGrp="1" noChangeArrowheads="1"/>
          </p:cNvSpPr>
          <p:nvPr>
            <p:ph type="body" idx="1"/>
          </p:nvPr>
        </p:nvSpPr>
        <p:spPr/>
        <p:txBody>
          <a:bodyPr/>
          <a:lstStyle/>
          <a:p>
            <a:r>
              <a:rPr lang="en-US" altLang="ja-JP" smtClean="0"/>
              <a:t>Programming Language One</a:t>
            </a:r>
          </a:p>
          <a:p>
            <a:r>
              <a:rPr lang="en-US" altLang="ja-JP" smtClean="0"/>
              <a:t>IBM</a:t>
            </a:r>
            <a:r>
              <a:rPr lang="ja-JP" altLang="en-US" smtClean="0"/>
              <a:t>により開発された、汎用言語</a:t>
            </a:r>
          </a:p>
          <a:p>
            <a:pPr lvl="1"/>
            <a:r>
              <a:rPr lang="ja-JP" altLang="en-US" smtClean="0"/>
              <a:t>商用計算と科学技術計算の両方に対応</a:t>
            </a:r>
          </a:p>
          <a:p>
            <a:r>
              <a:rPr lang="ja-JP" altLang="en-US" smtClean="0"/>
              <a:t>言語仕様が膨大</a:t>
            </a:r>
          </a:p>
          <a:p>
            <a:pPr lvl="1"/>
            <a:r>
              <a:rPr lang="ja-JP" altLang="en-US" smtClean="0"/>
              <a:t>ユーザの要求をまとめて仕様を作成した</a:t>
            </a:r>
          </a:p>
        </p:txBody>
      </p:sp>
      <p:sp>
        <p:nvSpPr>
          <p:cNvPr id="31748"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66C8A81A-C3AA-47C8-8973-D406F98F7D10}" type="slidenum">
              <a:rPr lang="ja-JP" altLang="en-US">
                <a:latin typeface="ＭＳ Ｐゴシック" pitchFamily="50" charset="-128"/>
              </a:rPr>
              <a:pPr algn="r"/>
              <a:t>32</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noFill/>
        </p:spPr>
        <p:txBody>
          <a:bodyPr/>
          <a:lstStyle/>
          <a:p>
            <a:r>
              <a:rPr lang="ja-JP" altLang="en-US" smtClean="0">
                <a:effectLst/>
              </a:rPr>
              <a:t>４</a:t>
            </a:r>
            <a:r>
              <a:rPr lang="en-US" altLang="ja-JP" smtClean="0">
                <a:effectLst/>
              </a:rPr>
              <a:t>.</a:t>
            </a:r>
            <a:r>
              <a:rPr lang="ja-JP" altLang="en-US" smtClean="0">
                <a:effectLst/>
              </a:rPr>
              <a:t>６ </a:t>
            </a:r>
            <a:r>
              <a:rPr lang="en-US" altLang="ja-JP" smtClean="0">
                <a:effectLst/>
              </a:rPr>
              <a:t>PL/I</a:t>
            </a:r>
            <a:endParaRPr lang="ja-JP" altLang="en-US" smtClean="0">
              <a:effectLst/>
            </a:endParaRPr>
          </a:p>
        </p:txBody>
      </p:sp>
      <p:sp>
        <p:nvSpPr>
          <p:cNvPr id="32771" name="Rectangle 3"/>
          <p:cNvSpPr>
            <a:spLocks noGrp="1" noChangeArrowheads="1"/>
          </p:cNvSpPr>
          <p:nvPr>
            <p:ph type="body" idx="1"/>
          </p:nvPr>
        </p:nvSpPr>
        <p:spPr>
          <a:xfrm>
            <a:off x="682625" y="1981200"/>
            <a:ext cx="8137525" cy="4114800"/>
          </a:xfrm>
        </p:spPr>
        <p:txBody>
          <a:bodyPr/>
          <a:lstStyle/>
          <a:p>
            <a:r>
              <a:rPr lang="en-US" altLang="ja-JP" smtClean="0"/>
              <a:t>PL/I</a:t>
            </a:r>
            <a:r>
              <a:rPr lang="ja-JP" altLang="en-US" smtClean="0"/>
              <a:t>の特徴</a:t>
            </a:r>
          </a:p>
          <a:p>
            <a:pPr lvl="1"/>
            <a:r>
              <a:rPr lang="en-US" altLang="ja-JP" smtClean="0"/>
              <a:t>FORTRAN</a:t>
            </a:r>
            <a:r>
              <a:rPr lang="ja-JP" altLang="en-US" smtClean="0"/>
              <a:t>の記述形式</a:t>
            </a:r>
          </a:p>
          <a:p>
            <a:pPr lvl="1"/>
            <a:r>
              <a:rPr lang="en-US" altLang="ja-JP" smtClean="0"/>
              <a:t>COBOL</a:t>
            </a:r>
            <a:r>
              <a:rPr lang="ja-JP" altLang="en-US" smtClean="0"/>
              <a:t>のレコード構造、入出力機能</a:t>
            </a:r>
          </a:p>
          <a:p>
            <a:pPr lvl="1"/>
            <a:r>
              <a:rPr lang="en-US" altLang="ja-JP" smtClean="0"/>
              <a:t>ALGOL</a:t>
            </a:r>
            <a:r>
              <a:rPr lang="ja-JP" altLang="en-US" smtClean="0"/>
              <a:t>のアルゴリズム記述</a:t>
            </a:r>
            <a:r>
              <a:rPr lang="ja-JP" altLang="en-US" smtClean="0"/>
              <a:t>能力を</a:t>
            </a:r>
            <a:r>
              <a:rPr lang="ja-JP" altLang="en-US" smtClean="0"/>
              <a:t>備えている</a:t>
            </a:r>
          </a:p>
        </p:txBody>
      </p:sp>
      <p:sp>
        <p:nvSpPr>
          <p:cNvPr id="32772"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B10BC1F1-6818-4221-A71F-5BB0D209892F}" type="slidenum">
              <a:rPr lang="ja-JP" altLang="en-US">
                <a:latin typeface="ＭＳ Ｐゴシック" pitchFamily="50" charset="-128"/>
              </a:rPr>
              <a:pPr algn="r"/>
              <a:t>33</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noFill/>
        </p:spPr>
        <p:txBody>
          <a:bodyPr/>
          <a:lstStyle/>
          <a:p>
            <a:r>
              <a:rPr lang="ja-JP" altLang="en-US" smtClean="0">
                <a:effectLst/>
              </a:rPr>
              <a:t>４</a:t>
            </a:r>
            <a:r>
              <a:rPr lang="en-US" altLang="ja-JP" smtClean="0">
                <a:effectLst/>
              </a:rPr>
              <a:t>.</a:t>
            </a:r>
            <a:r>
              <a:rPr lang="ja-JP" altLang="en-US" smtClean="0">
                <a:effectLst/>
              </a:rPr>
              <a:t>７ </a:t>
            </a:r>
            <a:r>
              <a:rPr lang="en-US" altLang="ja-JP" smtClean="0">
                <a:effectLst/>
              </a:rPr>
              <a:t>Simula</a:t>
            </a:r>
            <a:r>
              <a:rPr lang="ja-JP" altLang="en-US" smtClean="0">
                <a:effectLst/>
              </a:rPr>
              <a:t>  </a:t>
            </a:r>
            <a:r>
              <a:rPr lang="ja-JP" altLang="en-US" sz="3600" smtClean="0">
                <a:effectLst/>
              </a:rPr>
              <a:t>（</a:t>
            </a:r>
            <a:r>
              <a:rPr lang="en-US" altLang="ja-JP" sz="3600" smtClean="0">
                <a:effectLst/>
              </a:rPr>
              <a:t>1964</a:t>
            </a:r>
            <a:r>
              <a:rPr lang="ja-JP" altLang="en-US" sz="3600" smtClean="0">
                <a:effectLst/>
              </a:rPr>
              <a:t>頃）</a:t>
            </a:r>
            <a:endParaRPr lang="en-US" altLang="ja-JP" sz="3600" smtClean="0">
              <a:effectLst/>
            </a:endParaRPr>
          </a:p>
        </p:txBody>
      </p:sp>
      <p:sp>
        <p:nvSpPr>
          <p:cNvPr id="33795" name="Rectangle 3"/>
          <p:cNvSpPr>
            <a:spLocks noGrp="1" noChangeArrowheads="1"/>
          </p:cNvSpPr>
          <p:nvPr>
            <p:ph type="body" idx="1"/>
          </p:nvPr>
        </p:nvSpPr>
        <p:spPr>
          <a:xfrm>
            <a:off x="682625" y="1981200"/>
            <a:ext cx="7993063" cy="4543425"/>
          </a:xfrm>
        </p:spPr>
        <p:txBody>
          <a:bodyPr/>
          <a:lstStyle/>
          <a:p>
            <a:pPr>
              <a:lnSpc>
                <a:spcPct val="100000"/>
              </a:lnSpc>
            </a:pPr>
            <a:r>
              <a:rPr lang="en-US" altLang="ja-JP" smtClean="0"/>
              <a:t>Simulation language</a:t>
            </a:r>
            <a:br>
              <a:rPr lang="en-US" altLang="ja-JP" smtClean="0"/>
            </a:br>
            <a:r>
              <a:rPr lang="en-US" altLang="ja-JP" smtClean="0"/>
              <a:t>       </a:t>
            </a:r>
            <a:r>
              <a:rPr lang="ja-JP" altLang="en-US" smtClean="0"/>
              <a:t>→ </a:t>
            </a:r>
            <a:r>
              <a:rPr lang="en-US" altLang="ja-JP" smtClean="0"/>
              <a:t>Simple universal language</a:t>
            </a:r>
          </a:p>
          <a:p>
            <a:pPr>
              <a:lnSpc>
                <a:spcPct val="100000"/>
              </a:lnSpc>
            </a:pPr>
            <a:r>
              <a:rPr lang="ja-JP" altLang="en-US" smtClean="0"/>
              <a:t>ノルウェー計算センターのクリステン・ニガード（</a:t>
            </a:r>
            <a:r>
              <a:rPr lang="en-US" altLang="ja-JP" smtClean="0"/>
              <a:t>K. Nygaard</a:t>
            </a:r>
            <a:r>
              <a:rPr lang="ja-JP" altLang="en-US" smtClean="0"/>
              <a:t>）とオルヨハン・ダール（</a:t>
            </a:r>
            <a:r>
              <a:rPr lang="en-US" altLang="ja-JP" smtClean="0"/>
              <a:t>O. J. Dahl</a:t>
            </a:r>
            <a:r>
              <a:rPr lang="ja-JP" altLang="en-US" smtClean="0"/>
              <a:t>）が作成</a:t>
            </a:r>
          </a:p>
          <a:p>
            <a:pPr>
              <a:lnSpc>
                <a:spcPct val="100000"/>
              </a:lnSpc>
            </a:pPr>
            <a:r>
              <a:rPr lang="ja-JP" altLang="en-US" smtClean="0"/>
              <a:t>初め、シミュレーション用言語</a:t>
            </a:r>
            <a:br>
              <a:rPr lang="ja-JP" altLang="en-US" smtClean="0"/>
            </a:br>
            <a:r>
              <a:rPr lang="ja-JP" altLang="en-US" smtClean="0"/>
              <a:t>後に、汎用言語</a:t>
            </a:r>
          </a:p>
        </p:txBody>
      </p:sp>
      <p:sp>
        <p:nvSpPr>
          <p:cNvPr id="33796"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A3CF5C66-A67C-418D-851F-36B811108F45}" type="slidenum">
              <a:rPr lang="ja-JP" altLang="en-US">
                <a:latin typeface="ＭＳ Ｐゴシック" pitchFamily="50" charset="-128"/>
              </a:rPr>
              <a:pPr algn="r"/>
              <a:t>34</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noFill/>
        </p:spPr>
        <p:txBody>
          <a:bodyPr/>
          <a:lstStyle/>
          <a:p>
            <a:r>
              <a:rPr lang="ja-JP" altLang="en-US" smtClean="0">
                <a:effectLst/>
              </a:rPr>
              <a:t>４</a:t>
            </a:r>
            <a:r>
              <a:rPr lang="en-US" altLang="ja-JP" smtClean="0">
                <a:effectLst/>
              </a:rPr>
              <a:t>.</a:t>
            </a:r>
            <a:r>
              <a:rPr lang="ja-JP" altLang="en-US" smtClean="0">
                <a:effectLst/>
              </a:rPr>
              <a:t>７ </a:t>
            </a:r>
            <a:r>
              <a:rPr lang="en-US" altLang="ja-JP" smtClean="0">
                <a:effectLst/>
              </a:rPr>
              <a:t>Simula</a:t>
            </a:r>
          </a:p>
        </p:txBody>
      </p:sp>
      <p:sp>
        <p:nvSpPr>
          <p:cNvPr id="34819" name="Rectangle 3"/>
          <p:cNvSpPr>
            <a:spLocks noGrp="1" noChangeArrowheads="1"/>
          </p:cNvSpPr>
          <p:nvPr>
            <p:ph type="body" idx="1"/>
          </p:nvPr>
        </p:nvSpPr>
        <p:spPr>
          <a:xfrm>
            <a:off x="682625" y="1981200"/>
            <a:ext cx="7993063" cy="4040188"/>
          </a:xfrm>
        </p:spPr>
        <p:txBody>
          <a:bodyPr/>
          <a:lstStyle/>
          <a:p>
            <a:pPr>
              <a:lnSpc>
                <a:spcPct val="100000"/>
              </a:lnSpc>
            </a:pPr>
            <a:r>
              <a:rPr lang="ja-JP" altLang="en-US" smtClean="0"/>
              <a:t>クラス、継承、動的束縛の機能を持つ</a:t>
            </a:r>
          </a:p>
          <a:p>
            <a:pPr lvl="1">
              <a:buFont typeface="Wingdings" pitchFamily="2" charset="2"/>
              <a:buNone/>
            </a:pPr>
            <a:r>
              <a:rPr lang="ja-JP" altLang="en-US" smtClean="0"/>
              <a:t>	＝ </a:t>
            </a:r>
            <a:r>
              <a:rPr lang="ja-JP" altLang="en-US" i="1" u="sng" smtClean="0">
                <a:solidFill>
                  <a:schemeClr val="accent2"/>
                </a:solidFill>
              </a:rPr>
              <a:t>オブジェクト指向</a:t>
            </a:r>
            <a:r>
              <a:rPr lang="ja-JP" altLang="en-US" smtClean="0"/>
              <a:t> の基本概念</a:t>
            </a:r>
          </a:p>
          <a:p>
            <a:pPr lvl="1">
              <a:buFont typeface="Wingdings" pitchFamily="2" charset="2"/>
              <a:buNone/>
            </a:pPr>
            <a:endParaRPr lang="ja-JP" altLang="en-US" smtClean="0"/>
          </a:p>
          <a:p>
            <a:pPr lvl="1">
              <a:buFont typeface="Wingdings" pitchFamily="2" charset="2"/>
              <a:buNone/>
            </a:pPr>
            <a:r>
              <a:rPr lang="ja-JP" altLang="en-US" smtClean="0"/>
              <a:t>  広く使われることは無かったが、後続の言語への影響は大きかった</a:t>
            </a:r>
          </a:p>
          <a:p>
            <a:pPr lvl="2"/>
            <a:r>
              <a:rPr lang="en-US" altLang="ja-JP" sz="3600" smtClean="0"/>
              <a:t>Smalltalk</a:t>
            </a:r>
            <a:r>
              <a:rPr lang="ja-JP" altLang="en-US" sz="3600" smtClean="0"/>
              <a:t>、</a:t>
            </a:r>
            <a:r>
              <a:rPr lang="en-US" altLang="ja-JP" sz="3600" smtClean="0"/>
              <a:t>Ada</a:t>
            </a:r>
            <a:r>
              <a:rPr lang="ja-JP" altLang="en-US" sz="3600" smtClean="0"/>
              <a:t>、</a:t>
            </a:r>
            <a:r>
              <a:rPr lang="en-US" altLang="ja-JP" sz="3600" smtClean="0"/>
              <a:t>C++</a:t>
            </a:r>
            <a:r>
              <a:rPr lang="ja-JP" altLang="en-US" sz="3600" smtClean="0"/>
              <a:t>、</a:t>
            </a:r>
            <a:r>
              <a:rPr lang="en-US" altLang="ja-JP" sz="3600" smtClean="0"/>
              <a:t>Java </a:t>
            </a:r>
            <a:r>
              <a:rPr lang="ja-JP" altLang="en-US" sz="3600" smtClean="0"/>
              <a:t>・・・</a:t>
            </a:r>
          </a:p>
        </p:txBody>
      </p:sp>
      <p:sp>
        <p:nvSpPr>
          <p:cNvPr id="34820"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B80E788E-4EA2-47B6-BDA7-118CD23A5DB1}" type="slidenum">
              <a:rPr lang="ja-JP" altLang="en-US">
                <a:latin typeface="ＭＳ Ｐゴシック" pitchFamily="50" charset="-128"/>
              </a:rPr>
              <a:pPr algn="r"/>
              <a:t>35</a:t>
            </a:fld>
            <a:endParaRPr lang="en-US" altLang="ja-JP">
              <a:latin typeface="ＭＳ Ｐゴシック" pitchFamily="50" charset="-128"/>
            </a:endParaRPr>
          </a:p>
        </p:txBody>
      </p:sp>
      <p:sp>
        <p:nvSpPr>
          <p:cNvPr id="34821" name="AutoShape 5"/>
          <p:cNvSpPr>
            <a:spLocks noChangeArrowheads="1"/>
          </p:cNvSpPr>
          <p:nvPr/>
        </p:nvSpPr>
        <p:spPr bwMode="auto">
          <a:xfrm>
            <a:off x="3276600" y="3429000"/>
            <a:ext cx="1223963" cy="576263"/>
          </a:xfrm>
          <a:prstGeom prst="downArrow">
            <a:avLst>
              <a:gd name="adj1" fmla="val 50000"/>
              <a:gd name="adj2" fmla="val 25000"/>
            </a:avLst>
          </a:prstGeom>
          <a:solidFill>
            <a:schemeClr val="accent2"/>
          </a:solidFill>
          <a:ln w="9525">
            <a:solidFill>
              <a:schemeClr val="tx1"/>
            </a:solidFill>
            <a:miter lim="800000"/>
            <a:headEnd/>
            <a:tailEnd/>
          </a:ln>
        </p:spPr>
        <p:txBody>
          <a:bodyPr vert="eaVert" wrap="none" anchor="ctr"/>
          <a:lstStyle/>
          <a:p>
            <a:endParaRPr lang="ja-JP" alt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noFill/>
        </p:spPr>
        <p:txBody>
          <a:bodyPr/>
          <a:lstStyle/>
          <a:p>
            <a:r>
              <a:rPr lang="ja-JP" altLang="en-US" smtClean="0">
                <a:effectLst/>
              </a:rPr>
              <a:t>５</a:t>
            </a:r>
            <a:r>
              <a:rPr lang="en-US" altLang="ja-JP" smtClean="0">
                <a:effectLst/>
              </a:rPr>
              <a:t>. </a:t>
            </a:r>
            <a:r>
              <a:rPr lang="ja-JP" altLang="en-US" smtClean="0">
                <a:effectLst/>
              </a:rPr>
              <a:t>その後の高級言語  </a:t>
            </a:r>
            <a:r>
              <a:rPr lang="en-US" altLang="ja-JP" sz="3600" smtClean="0">
                <a:effectLst/>
              </a:rPr>
              <a:t>('70</a:t>
            </a:r>
            <a:r>
              <a:rPr lang="ja-JP" altLang="en-US" sz="3600" smtClean="0">
                <a:effectLst/>
              </a:rPr>
              <a:t>以降</a:t>
            </a:r>
            <a:r>
              <a:rPr lang="en-US" altLang="ja-JP" sz="3600" smtClean="0">
                <a:effectLst/>
              </a:rPr>
              <a:t>)</a:t>
            </a:r>
          </a:p>
        </p:txBody>
      </p:sp>
      <p:sp>
        <p:nvSpPr>
          <p:cNvPr id="35843" name="Rectangle 3"/>
          <p:cNvSpPr>
            <a:spLocks noGrp="1" noChangeArrowheads="1"/>
          </p:cNvSpPr>
          <p:nvPr>
            <p:ph type="body" idx="1"/>
          </p:nvPr>
        </p:nvSpPr>
        <p:spPr>
          <a:xfrm>
            <a:off x="682625" y="1773238"/>
            <a:ext cx="7772400" cy="4941887"/>
          </a:xfrm>
        </p:spPr>
        <p:txBody>
          <a:bodyPr/>
          <a:lstStyle/>
          <a:p>
            <a:r>
              <a:rPr lang="en-US" altLang="ja-JP" smtClean="0"/>
              <a:t>Fortran</a:t>
            </a:r>
            <a:r>
              <a:rPr lang="ja-JP" altLang="en-US" smtClean="0"/>
              <a:t>、</a:t>
            </a:r>
            <a:r>
              <a:rPr lang="en-US" altLang="ja-JP" smtClean="0"/>
              <a:t>COBOL</a:t>
            </a:r>
            <a:r>
              <a:rPr lang="ja-JP" altLang="en-US" smtClean="0"/>
              <a:t>は、直系の子孫以外の言語には、あまり大きな影響は与えていない</a:t>
            </a:r>
          </a:p>
          <a:p>
            <a:r>
              <a:rPr lang="en-US" altLang="ja-JP" smtClean="0"/>
              <a:t>Algol</a:t>
            </a:r>
            <a:r>
              <a:rPr lang="ja-JP" altLang="en-US" smtClean="0"/>
              <a:t>は、様々な言語に大きな影響を与えている</a:t>
            </a:r>
          </a:p>
          <a:p>
            <a:r>
              <a:rPr lang="en-US" altLang="ja-JP" smtClean="0"/>
              <a:t>Simula</a:t>
            </a:r>
            <a:r>
              <a:rPr lang="ja-JP" altLang="en-US" smtClean="0"/>
              <a:t>は、初めてオブジェクト指向の基本的な概念を実現</a:t>
            </a:r>
          </a:p>
          <a:p>
            <a:r>
              <a:rPr lang="en-US" altLang="ja-JP" smtClean="0"/>
              <a:t>LISP</a:t>
            </a:r>
            <a:r>
              <a:rPr lang="ja-JP" altLang="en-US" smtClean="0"/>
              <a:t>は独特の文法を持つが、やはり大きな影響を様々な言語に与えた</a:t>
            </a:r>
          </a:p>
        </p:txBody>
      </p:sp>
      <p:sp>
        <p:nvSpPr>
          <p:cNvPr id="35844"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9CB8A6BE-A0FF-4E60-9D18-BC27CC91CAE7}" type="slidenum">
              <a:rPr lang="ja-JP" altLang="en-US">
                <a:latin typeface="ＭＳ Ｐゴシック" pitchFamily="50" charset="-128"/>
              </a:rPr>
              <a:pPr algn="r"/>
              <a:t>36</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effectLst/>
              </a:rPr>
              <a:t>５</a:t>
            </a:r>
            <a:r>
              <a:rPr lang="en-US" altLang="ja-JP" smtClean="0">
                <a:effectLst/>
              </a:rPr>
              <a:t>. </a:t>
            </a:r>
            <a:r>
              <a:rPr lang="ja-JP" altLang="en-US" smtClean="0">
                <a:effectLst/>
              </a:rPr>
              <a:t>その後の高級言語  </a:t>
            </a:r>
            <a:r>
              <a:rPr lang="en-US" altLang="ja-JP" sz="3600" smtClean="0">
                <a:effectLst/>
              </a:rPr>
              <a:t>('70</a:t>
            </a:r>
            <a:r>
              <a:rPr lang="ja-JP" altLang="en-US" sz="3600" smtClean="0">
                <a:effectLst/>
              </a:rPr>
              <a:t>以降</a:t>
            </a:r>
            <a:r>
              <a:rPr lang="en-US" altLang="ja-JP" sz="3600" smtClean="0">
                <a:effectLst/>
              </a:rPr>
              <a:t>)</a:t>
            </a:r>
            <a:endParaRPr kumimoji="1" lang="ja-JP" altLang="en-US"/>
          </a:p>
        </p:txBody>
      </p:sp>
      <p:sp>
        <p:nvSpPr>
          <p:cNvPr id="3" name="コンテンツ プレースホルダ 2"/>
          <p:cNvSpPr>
            <a:spLocks noGrp="1"/>
          </p:cNvSpPr>
          <p:nvPr>
            <p:ph idx="1"/>
          </p:nvPr>
        </p:nvSpPr>
        <p:spPr>
          <a:xfrm>
            <a:off x="682625" y="1981200"/>
            <a:ext cx="3529335" cy="4114800"/>
          </a:xfrm>
        </p:spPr>
        <p:txBody>
          <a:bodyPr/>
          <a:lstStyle/>
          <a:p>
            <a:pPr>
              <a:lnSpc>
                <a:spcPct val="100000"/>
              </a:lnSpc>
              <a:buNone/>
            </a:pPr>
            <a:r>
              <a:rPr kumimoji="1" lang="ja-JP" altLang="en-US" smtClean="0">
                <a:solidFill>
                  <a:schemeClr val="tx2"/>
                </a:solidFill>
              </a:rPr>
              <a:t>５</a:t>
            </a:r>
            <a:r>
              <a:rPr kumimoji="1" lang="en-US" altLang="ja-JP" smtClean="0">
                <a:solidFill>
                  <a:schemeClr val="tx2"/>
                </a:solidFill>
              </a:rPr>
              <a:t>.</a:t>
            </a:r>
            <a:r>
              <a:rPr kumimoji="1" lang="ja-JP" altLang="en-US" smtClean="0">
                <a:solidFill>
                  <a:schemeClr val="tx2"/>
                </a:solidFill>
              </a:rPr>
              <a:t>１</a:t>
            </a:r>
            <a:r>
              <a:rPr kumimoji="1" lang="ja-JP" altLang="en-US" smtClean="0"/>
              <a:t> </a:t>
            </a:r>
            <a:r>
              <a:rPr kumimoji="1" lang="en-US" altLang="ja-JP" smtClean="0"/>
              <a:t>C</a:t>
            </a:r>
            <a:r>
              <a:rPr kumimoji="1" lang="ja-JP" altLang="en-US" smtClean="0"/>
              <a:t>言語</a:t>
            </a:r>
            <a:endParaRPr kumimoji="1" lang="en-US" altLang="ja-JP" smtClean="0"/>
          </a:p>
          <a:p>
            <a:pPr>
              <a:lnSpc>
                <a:spcPct val="100000"/>
              </a:lnSpc>
              <a:buNone/>
            </a:pPr>
            <a:r>
              <a:rPr lang="ja-JP" altLang="en-US" smtClean="0">
                <a:solidFill>
                  <a:schemeClr val="tx2"/>
                </a:solidFill>
              </a:rPr>
              <a:t>５</a:t>
            </a:r>
            <a:r>
              <a:rPr lang="en-US" altLang="ja-JP" smtClean="0">
                <a:solidFill>
                  <a:schemeClr val="tx2"/>
                </a:solidFill>
              </a:rPr>
              <a:t>.</a:t>
            </a:r>
            <a:r>
              <a:rPr lang="ja-JP" altLang="en-US" smtClean="0">
                <a:solidFill>
                  <a:schemeClr val="tx2"/>
                </a:solidFill>
              </a:rPr>
              <a:t>２</a:t>
            </a:r>
            <a:r>
              <a:rPr lang="ja-JP" altLang="en-US" smtClean="0"/>
              <a:t> </a:t>
            </a:r>
            <a:r>
              <a:rPr lang="en-US" altLang="ja-JP" smtClean="0"/>
              <a:t>C++</a:t>
            </a:r>
          </a:p>
          <a:p>
            <a:pPr>
              <a:lnSpc>
                <a:spcPct val="100000"/>
              </a:lnSpc>
              <a:buNone/>
            </a:pPr>
            <a:r>
              <a:rPr kumimoji="1" lang="ja-JP" altLang="en-US" smtClean="0">
                <a:solidFill>
                  <a:schemeClr val="tx2"/>
                </a:solidFill>
              </a:rPr>
              <a:t>５</a:t>
            </a:r>
            <a:r>
              <a:rPr kumimoji="1" lang="en-US" altLang="ja-JP" smtClean="0">
                <a:solidFill>
                  <a:schemeClr val="tx2"/>
                </a:solidFill>
              </a:rPr>
              <a:t>.</a:t>
            </a:r>
            <a:r>
              <a:rPr kumimoji="1" lang="ja-JP" altLang="en-US" smtClean="0">
                <a:solidFill>
                  <a:schemeClr val="tx2"/>
                </a:solidFill>
              </a:rPr>
              <a:t>３</a:t>
            </a:r>
            <a:r>
              <a:rPr kumimoji="1" lang="ja-JP" altLang="en-US" smtClean="0"/>
              <a:t> </a:t>
            </a:r>
            <a:r>
              <a:rPr kumimoji="1" lang="en-US" altLang="ja-JP" smtClean="0"/>
              <a:t>Java</a:t>
            </a:r>
          </a:p>
          <a:p>
            <a:pPr>
              <a:lnSpc>
                <a:spcPct val="100000"/>
              </a:lnSpc>
              <a:buNone/>
            </a:pPr>
            <a:r>
              <a:rPr kumimoji="1" lang="ja-JP" altLang="en-US" smtClean="0">
                <a:solidFill>
                  <a:schemeClr val="tx2"/>
                </a:solidFill>
              </a:rPr>
              <a:t>５</a:t>
            </a:r>
            <a:r>
              <a:rPr kumimoji="1" lang="en-US" altLang="ja-JP" smtClean="0">
                <a:solidFill>
                  <a:schemeClr val="tx2"/>
                </a:solidFill>
              </a:rPr>
              <a:t>.</a:t>
            </a:r>
            <a:r>
              <a:rPr lang="ja-JP" altLang="en-US" smtClean="0">
                <a:solidFill>
                  <a:schemeClr val="tx2"/>
                </a:solidFill>
              </a:rPr>
              <a:t>４</a:t>
            </a:r>
            <a:r>
              <a:rPr kumimoji="1" lang="ja-JP" altLang="en-US" smtClean="0"/>
              <a:t> </a:t>
            </a:r>
            <a:r>
              <a:rPr kumimoji="1" lang="en-US" altLang="ja-JP" smtClean="0"/>
              <a:t>Pascal</a:t>
            </a:r>
          </a:p>
          <a:p>
            <a:pPr>
              <a:lnSpc>
                <a:spcPct val="100000"/>
              </a:lnSpc>
              <a:buNone/>
            </a:pPr>
            <a:r>
              <a:rPr lang="ja-JP" altLang="en-US" smtClean="0">
                <a:solidFill>
                  <a:schemeClr val="tx2"/>
                </a:solidFill>
              </a:rPr>
              <a:t>５</a:t>
            </a:r>
            <a:r>
              <a:rPr lang="en-US" altLang="ja-JP" smtClean="0">
                <a:solidFill>
                  <a:schemeClr val="tx2"/>
                </a:solidFill>
              </a:rPr>
              <a:t>.</a:t>
            </a:r>
            <a:r>
              <a:rPr lang="ja-JP" altLang="en-US" smtClean="0">
                <a:solidFill>
                  <a:schemeClr val="tx2"/>
                </a:solidFill>
              </a:rPr>
              <a:t>５</a:t>
            </a:r>
            <a:r>
              <a:rPr lang="ja-JP" altLang="en-US" smtClean="0"/>
              <a:t> </a:t>
            </a:r>
            <a:r>
              <a:rPr lang="en-US" altLang="ja-JP" smtClean="0"/>
              <a:t>Smalltalk</a:t>
            </a:r>
          </a:p>
          <a:p>
            <a:pPr>
              <a:lnSpc>
                <a:spcPct val="100000"/>
              </a:lnSpc>
              <a:buNone/>
            </a:pPr>
            <a:r>
              <a:rPr lang="ja-JP" altLang="en-US" smtClean="0">
                <a:solidFill>
                  <a:schemeClr val="tx2"/>
                </a:solidFill>
              </a:rPr>
              <a:t>５</a:t>
            </a:r>
            <a:r>
              <a:rPr lang="en-US" altLang="ja-JP" smtClean="0">
                <a:solidFill>
                  <a:schemeClr val="tx2"/>
                </a:solidFill>
              </a:rPr>
              <a:t>.</a:t>
            </a:r>
            <a:r>
              <a:rPr lang="ja-JP" altLang="en-US" smtClean="0">
                <a:solidFill>
                  <a:schemeClr val="tx2"/>
                </a:solidFill>
              </a:rPr>
              <a:t>６</a:t>
            </a:r>
            <a:r>
              <a:rPr lang="ja-JP" altLang="en-US" smtClean="0"/>
              <a:t> </a:t>
            </a:r>
            <a:r>
              <a:rPr lang="en-US" altLang="ja-JP" smtClean="0"/>
              <a:t>Ada</a:t>
            </a:r>
          </a:p>
        </p:txBody>
      </p:sp>
      <p:sp>
        <p:nvSpPr>
          <p:cNvPr id="4"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9CB8A6BE-A0FF-4E60-9D18-BC27CC91CAE7}" type="slidenum">
              <a:rPr lang="ja-JP" altLang="en-US">
                <a:latin typeface="ＭＳ Ｐゴシック" pitchFamily="50" charset="-128"/>
              </a:rPr>
              <a:pPr algn="r"/>
              <a:t>37</a:t>
            </a:fld>
            <a:endParaRPr lang="en-US" altLang="ja-JP">
              <a:latin typeface="ＭＳ Ｐゴシック" pitchFamily="50" charset="-128"/>
            </a:endParaRPr>
          </a:p>
        </p:txBody>
      </p:sp>
      <p:sp>
        <p:nvSpPr>
          <p:cNvPr id="5" name="コンテンツ プレースホルダ 2"/>
          <p:cNvSpPr txBox="1">
            <a:spLocks/>
          </p:cNvSpPr>
          <p:nvPr/>
        </p:nvSpPr>
        <p:spPr bwMode="auto">
          <a:xfrm>
            <a:off x="4067944" y="1988840"/>
            <a:ext cx="4608512" cy="4114800"/>
          </a:xfrm>
          <a:prstGeom prst="rect">
            <a:avLst/>
          </a:prstGeom>
          <a:noFill/>
          <a:ln w="9525">
            <a:noFill/>
            <a:miter lim="800000"/>
            <a:headEnd/>
            <a:tailEnd/>
          </a:ln>
        </p:spPr>
        <p:txBody>
          <a:bodyPr vert="horz" wrap="square" lIns="182562" tIns="46038" rIns="182562" bIns="46038" numCol="1" anchor="t" anchorCtr="0" compatLnSpc="1">
            <a:prstTxWarp prst="textNoShape">
              <a:avLst/>
            </a:prstTxWarp>
          </a:bodyPr>
          <a:lstStyle/>
          <a:p>
            <a:pPr marL="342900" marR="0" lvl="0" indent="-342900" algn="l" defTabSz="914400" rtl="0" eaLnBrk="0" fontAlgn="base" latinLnBrk="0" hangingPunct="0">
              <a:spcBef>
                <a:spcPct val="20000"/>
              </a:spcBef>
              <a:spcAft>
                <a:spcPct val="0"/>
              </a:spcAft>
              <a:buClr>
                <a:schemeClr val="tx2"/>
              </a:buClr>
              <a:buSzPct val="75000"/>
              <a:buFont typeface="Wingdings" pitchFamily="2" charset="2"/>
              <a:buNone/>
              <a:tabLst/>
              <a:defRPr/>
            </a:pPr>
            <a:r>
              <a:rPr kumimoji="1" lang="ja-JP" altLang="en-US" sz="3600" b="0" i="0" u="none" strike="noStrike" kern="0" cap="none" spc="0" normalizeH="0" baseline="0" noProof="0" smtClean="0">
                <a:ln>
                  <a:noFill/>
                </a:ln>
                <a:solidFill>
                  <a:schemeClr val="tx2"/>
                </a:solidFill>
                <a:effectLst/>
                <a:uLnTx/>
                <a:uFillTx/>
                <a:latin typeface="+mn-lt"/>
                <a:ea typeface="+mn-ea"/>
                <a:cs typeface="+mn-cs"/>
              </a:rPr>
              <a:t>５</a:t>
            </a:r>
            <a:r>
              <a:rPr kumimoji="1" lang="en-US" altLang="ja-JP" sz="3600" b="0" i="0" u="none" strike="noStrike" kern="0" cap="none" spc="0" normalizeH="0" baseline="0" noProof="0" smtClean="0">
                <a:ln>
                  <a:noFill/>
                </a:ln>
                <a:solidFill>
                  <a:schemeClr val="tx2"/>
                </a:solidFill>
                <a:effectLst/>
                <a:uLnTx/>
                <a:uFillTx/>
                <a:latin typeface="+mn-lt"/>
                <a:ea typeface="+mn-ea"/>
                <a:cs typeface="+mn-cs"/>
              </a:rPr>
              <a:t>.</a:t>
            </a:r>
            <a:r>
              <a:rPr kumimoji="1" lang="ja-JP" altLang="en-US" sz="3600" b="0" i="0" u="none" strike="noStrike" kern="0" cap="none" spc="0" normalizeH="0" baseline="0" noProof="0" smtClean="0">
                <a:ln>
                  <a:noFill/>
                </a:ln>
                <a:solidFill>
                  <a:schemeClr val="tx2"/>
                </a:solidFill>
                <a:effectLst/>
                <a:uLnTx/>
                <a:uFillTx/>
                <a:latin typeface="+mn-lt"/>
                <a:ea typeface="+mn-ea"/>
                <a:cs typeface="+mn-cs"/>
              </a:rPr>
              <a:t>７</a:t>
            </a:r>
            <a:r>
              <a:rPr kumimoji="1" lang="ja-JP" altLang="en-US" sz="3600" b="0" i="0" u="none" strike="noStrike" kern="0" cap="none" spc="0" normalizeH="0" baseline="0" noProof="0" smtClean="0">
                <a:ln>
                  <a:noFill/>
                </a:ln>
                <a:solidFill>
                  <a:schemeClr val="tx1"/>
                </a:solidFill>
                <a:effectLst/>
                <a:uLnTx/>
                <a:uFillTx/>
                <a:latin typeface="+mn-lt"/>
                <a:ea typeface="+mn-ea"/>
                <a:cs typeface="+mn-cs"/>
              </a:rPr>
              <a:t>  </a:t>
            </a:r>
            <a:r>
              <a:rPr kumimoji="1" lang="en-US" altLang="ja-JP" sz="3600" b="0" i="0" u="none" strike="noStrike" kern="0" cap="none" spc="0" normalizeH="0" baseline="0" noProof="0" smtClean="0">
                <a:ln>
                  <a:noFill/>
                </a:ln>
                <a:solidFill>
                  <a:schemeClr val="tx1"/>
                </a:solidFill>
                <a:effectLst/>
                <a:uLnTx/>
                <a:uFillTx/>
                <a:latin typeface="+mn-lt"/>
                <a:ea typeface="+mn-ea"/>
                <a:cs typeface="+mn-cs"/>
              </a:rPr>
              <a:t>LISP</a:t>
            </a:r>
            <a:r>
              <a:rPr kumimoji="1" lang="ja-JP" altLang="en-US" sz="3600" b="0" i="0" u="none" strike="noStrike" kern="0" cap="none" spc="0" normalizeH="0" baseline="0" noProof="0" smtClean="0">
                <a:ln>
                  <a:noFill/>
                </a:ln>
                <a:solidFill>
                  <a:schemeClr val="tx1"/>
                </a:solidFill>
                <a:effectLst/>
                <a:uLnTx/>
                <a:uFillTx/>
                <a:latin typeface="+mn-lt"/>
                <a:ea typeface="+mn-ea"/>
                <a:cs typeface="+mn-cs"/>
              </a:rPr>
              <a:t>の後継言語</a:t>
            </a:r>
            <a:endParaRPr kumimoji="1" lang="en-US" altLang="ja-JP" sz="3600" b="0" i="0" u="none" strike="noStrike" kern="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spcBef>
                <a:spcPct val="20000"/>
              </a:spcBef>
              <a:spcAft>
                <a:spcPct val="0"/>
              </a:spcAft>
              <a:buClr>
                <a:schemeClr val="tx2"/>
              </a:buClr>
              <a:buSzPct val="75000"/>
              <a:buFont typeface="Wingdings" pitchFamily="2" charset="2"/>
              <a:buNone/>
              <a:tabLst/>
              <a:defRPr/>
            </a:pPr>
            <a:r>
              <a:rPr lang="ja-JP" altLang="en-US" sz="3600" kern="0" smtClean="0">
                <a:solidFill>
                  <a:schemeClr val="tx2"/>
                </a:solidFill>
                <a:latin typeface="+mn-lt"/>
                <a:ea typeface="+mn-ea"/>
              </a:rPr>
              <a:t>５</a:t>
            </a:r>
            <a:r>
              <a:rPr lang="en-US" altLang="ja-JP" sz="3600" kern="0" smtClean="0">
                <a:solidFill>
                  <a:schemeClr val="tx2"/>
                </a:solidFill>
                <a:latin typeface="+mn-lt"/>
                <a:ea typeface="+mn-ea"/>
              </a:rPr>
              <a:t>.</a:t>
            </a:r>
            <a:r>
              <a:rPr lang="ja-JP" altLang="en-US" sz="3600" kern="0" smtClean="0">
                <a:solidFill>
                  <a:schemeClr val="tx2"/>
                </a:solidFill>
                <a:latin typeface="+mn-lt"/>
                <a:ea typeface="+mn-ea"/>
              </a:rPr>
              <a:t>８</a:t>
            </a:r>
            <a:r>
              <a:rPr lang="ja-JP" altLang="en-US" sz="3600" kern="0" smtClean="0">
                <a:latin typeface="+mn-lt"/>
                <a:ea typeface="+mn-ea"/>
              </a:rPr>
              <a:t>  </a:t>
            </a:r>
            <a:r>
              <a:rPr lang="en-US" altLang="ja-JP" sz="3600" kern="0" smtClean="0">
                <a:latin typeface="+mn-lt"/>
                <a:ea typeface="+mn-ea"/>
              </a:rPr>
              <a:t>ML</a:t>
            </a:r>
          </a:p>
          <a:p>
            <a:pPr marL="342900" marR="0" lvl="0" indent="-342900" algn="l" defTabSz="914400" rtl="0" eaLnBrk="0" fontAlgn="base" latinLnBrk="0" hangingPunct="0">
              <a:spcBef>
                <a:spcPct val="20000"/>
              </a:spcBef>
              <a:spcAft>
                <a:spcPct val="0"/>
              </a:spcAft>
              <a:buClr>
                <a:schemeClr val="tx2"/>
              </a:buClr>
              <a:buSzPct val="75000"/>
              <a:buFont typeface="Wingdings" pitchFamily="2" charset="2"/>
              <a:buNone/>
              <a:tabLst/>
              <a:defRPr/>
            </a:pPr>
            <a:r>
              <a:rPr lang="ja-JP" altLang="en-US" sz="3600" kern="0" smtClean="0">
                <a:solidFill>
                  <a:schemeClr val="tx2"/>
                </a:solidFill>
                <a:latin typeface="+mn-lt"/>
                <a:ea typeface="+mn-ea"/>
              </a:rPr>
              <a:t>５</a:t>
            </a:r>
            <a:r>
              <a:rPr lang="en-US" altLang="ja-JP" sz="3600" kern="0" smtClean="0">
                <a:solidFill>
                  <a:schemeClr val="tx2"/>
                </a:solidFill>
                <a:latin typeface="+mn-lt"/>
                <a:ea typeface="+mn-ea"/>
              </a:rPr>
              <a:t>.</a:t>
            </a:r>
            <a:r>
              <a:rPr lang="ja-JP" altLang="en-US" sz="3600" kern="0" smtClean="0">
                <a:solidFill>
                  <a:schemeClr val="tx2"/>
                </a:solidFill>
                <a:latin typeface="+mn-lt"/>
                <a:ea typeface="+mn-ea"/>
              </a:rPr>
              <a:t>９  </a:t>
            </a:r>
            <a:r>
              <a:rPr lang="en-US" altLang="ja-JP" sz="3600" kern="0" smtClean="0">
                <a:latin typeface="+mn-lt"/>
                <a:ea typeface="+mn-ea"/>
              </a:rPr>
              <a:t>Haskell</a:t>
            </a:r>
          </a:p>
          <a:p>
            <a:pPr marL="342900" marR="0" lvl="0" indent="-342900" algn="l" defTabSz="914400" rtl="0" eaLnBrk="0" fontAlgn="base" latinLnBrk="0" hangingPunct="0">
              <a:spcBef>
                <a:spcPct val="20000"/>
              </a:spcBef>
              <a:spcAft>
                <a:spcPct val="0"/>
              </a:spcAft>
              <a:buClr>
                <a:schemeClr val="tx2"/>
              </a:buClr>
              <a:buSzPct val="75000"/>
              <a:buFont typeface="Wingdings" pitchFamily="2" charset="2"/>
              <a:buNone/>
              <a:tabLst/>
              <a:defRPr/>
            </a:pPr>
            <a:r>
              <a:rPr lang="ja-JP" altLang="en-US" sz="3600" kern="0" smtClean="0">
                <a:solidFill>
                  <a:schemeClr val="tx2"/>
                </a:solidFill>
                <a:latin typeface="+mn-lt"/>
                <a:ea typeface="+mn-ea"/>
              </a:rPr>
              <a:t>５</a:t>
            </a:r>
            <a:r>
              <a:rPr lang="en-US" altLang="ja-JP" sz="3600" kern="0" smtClean="0">
                <a:solidFill>
                  <a:schemeClr val="tx2"/>
                </a:solidFill>
                <a:latin typeface="+mn-lt"/>
                <a:ea typeface="+mn-ea"/>
              </a:rPr>
              <a:t>.</a:t>
            </a:r>
            <a:r>
              <a:rPr lang="ja-JP" altLang="en-US" sz="3600" kern="0" smtClean="0">
                <a:solidFill>
                  <a:schemeClr val="tx2"/>
                </a:solidFill>
                <a:latin typeface="+mn-lt"/>
                <a:ea typeface="+mn-ea"/>
              </a:rPr>
              <a:t>１０ </a:t>
            </a:r>
            <a:r>
              <a:rPr lang="en-US" altLang="ja-JP" sz="3600" kern="0" smtClean="0">
                <a:latin typeface="+mn-lt"/>
                <a:ea typeface="+mn-ea"/>
              </a:rPr>
              <a:t>Prolog</a:t>
            </a:r>
          </a:p>
          <a:p>
            <a:pPr marL="342900" marR="0" lvl="0" indent="-342900" algn="l" defTabSz="914400" rtl="0" eaLnBrk="0" fontAlgn="base" latinLnBrk="0" hangingPunct="0">
              <a:spcBef>
                <a:spcPct val="20000"/>
              </a:spcBef>
              <a:spcAft>
                <a:spcPct val="0"/>
              </a:spcAft>
              <a:buClr>
                <a:schemeClr val="tx2"/>
              </a:buClr>
              <a:buSzPct val="75000"/>
              <a:buFont typeface="Wingdings" pitchFamily="2" charset="2"/>
              <a:buNone/>
              <a:tabLst/>
              <a:defRPr/>
            </a:pPr>
            <a:r>
              <a:rPr lang="ja-JP" altLang="en-US" sz="3600" kern="0" smtClean="0">
                <a:solidFill>
                  <a:schemeClr val="tx2"/>
                </a:solidFill>
                <a:latin typeface="+mn-lt"/>
                <a:ea typeface="+mn-ea"/>
              </a:rPr>
              <a:t>５</a:t>
            </a:r>
            <a:r>
              <a:rPr lang="en-US" altLang="ja-JP" sz="3600" kern="0" smtClean="0">
                <a:solidFill>
                  <a:schemeClr val="tx2"/>
                </a:solidFill>
                <a:latin typeface="+mn-lt"/>
                <a:ea typeface="+mn-ea"/>
              </a:rPr>
              <a:t>.</a:t>
            </a:r>
            <a:r>
              <a:rPr lang="ja-JP" altLang="en-US" sz="3600" kern="0" smtClean="0">
                <a:solidFill>
                  <a:schemeClr val="tx2"/>
                </a:solidFill>
                <a:latin typeface="+mn-lt"/>
                <a:ea typeface="+mn-ea"/>
              </a:rPr>
              <a:t>１１ </a:t>
            </a:r>
            <a:r>
              <a:rPr lang="ja-JP" altLang="en-US" sz="3600" kern="0" smtClean="0">
                <a:latin typeface="+mn-lt"/>
                <a:ea typeface="+mn-ea"/>
              </a:rPr>
              <a:t>スクリプト言語</a:t>
            </a:r>
            <a:endParaRPr kumimoji="1" lang="ja-JP" altLang="en-US" sz="3600" b="0" i="0" u="none" strike="noStrike" kern="0" cap="none" spc="0" normalizeH="0" baseline="0" noProof="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noFill/>
        </p:spPr>
        <p:txBody>
          <a:bodyPr/>
          <a:lstStyle/>
          <a:p>
            <a:r>
              <a:rPr lang="ja-JP" altLang="en-US" smtClean="0">
                <a:effectLst/>
              </a:rPr>
              <a:t>５</a:t>
            </a:r>
            <a:r>
              <a:rPr lang="en-US" altLang="ja-JP" smtClean="0">
                <a:effectLst/>
              </a:rPr>
              <a:t>.</a:t>
            </a:r>
            <a:r>
              <a:rPr lang="ja-JP" altLang="en-US" smtClean="0">
                <a:effectLst/>
              </a:rPr>
              <a:t>１ </a:t>
            </a:r>
            <a:r>
              <a:rPr lang="en-US" altLang="ja-JP" smtClean="0">
                <a:effectLst/>
              </a:rPr>
              <a:t>C</a:t>
            </a:r>
            <a:r>
              <a:rPr lang="ja-JP" altLang="en-US" smtClean="0">
                <a:effectLst/>
              </a:rPr>
              <a:t>言語  </a:t>
            </a:r>
            <a:r>
              <a:rPr lang="ja-JP" altLang="en-US" sz="3600" smtClean="0">
                <a:effectLst/>
              </a:rPr>
              <a:t>（</a:t>
            </a:r>
            <a:r>
              <a:rPr lang="en-US" altLang="ja-JP" sz="3600" smtClean="0">
                <a:effectLst/>
              </a:rPr>
              <a:t>1972</a:t>
            </a:r>
            <a:r>
              <a:rPr lang="ja-JP" altLang="en-US" sz="3600" smtClean="0">
                <a:effectLst/>
              </a:rPr>
              <a:t>頃）</a:t>
            </a:r>
          </a:p>
        </p:txBody>
      </p:sp>
      <p:sp>
        <p:nvSpPr>
          <p:cNvPr id="36867" name="Rectangle 3"/>
          <p:cNvSpPr>
            <a:spLocks noGrp="1" noChangeArrowheads="1"/>
          </p:cNvSpPr>
          <p:nvPr>
            <p:ph type="body" idx="1"/>
          </p:nvPr>
        </p:nvSpPr>
        <p:spPr>
          <a:xfrm>
            <a:off x="682625" y="1981200"/>
            <a:ext cx="7772400" cy="4543425"/>
          </a:xfrm>
        </p:spPr>
        <p:txBody>
          <a:bodyPr/>
          <a:lstStyle/>
          <a:p>
            <a:r>
              <a:rPr lang="en-US" altLang="ja-JP" smtClean="0"/>
              <a:t>AT&amp;T</a:t>
            </a:r>
            <a:r>
              <a:rPr lang="ja-JP" altLang="en-US" smtClean="0"/>
              <a:t>ベル研究所のデニス・リッチー </a:t>
            </a:r>
            <a:r>
              <a:rPr lang="en-US" altLang="ja-JP" smtClean="0"/>
              <a:t>(Dennis M. Ritchie) </a:t>
            </a:r>
            <a:r>
              <a:rPr lang="ja-JP" altLang="en-US" smtClean="0"/>
              <a:t>が主体となり開発</a:t>
            </a:r>
          </a:p>
          <a:p>
            <a:r>
              <a:rPr lang="ja-JP" altLang="en-US" smtClean="0"/>
              <a:t>Ｕｎｉｘを書き換えるために開発された</a:t>
            </a:r>
          </a:p>
          <a:p>
            <a:r>
              <a:rPr lang="ja-JP" altLang="en-US" smtClean="0"/>
              <a:t>表記法は、</a:t>
            </a:r>
            <a:r>
              <a:rPr lang="en-US" altLang="ja-JP" smtClean="0"/>
              <a:t>Algol</a:t>
            </a:r>
            <a:r>
              <a:rPr lang="ja-JP" altLang="en-US" smtClean="0"/>
              <a:t>に近い</a:t>
            </a:r>
          </a:p>
          <a:p>
            <a:pPr lvl="1"/>
            <a:r>
              <a:rPr lang="ja-JP" altLang="en-US" smtClean="0"/>
              <a:t>豊富な演算子やデータ型、制御構造を持ち、構造化プログラミングに適している</a:t>
            </a:r>
          </a:p>
        </p:txBody>
      </p:sp>
      <p:sp>
        <p:nvSpPr>
          <p:cNvPr id="36868"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9622F82F-CCED-433A-A624-CC2B4186CCB3}" type="slidenum">
              <a:rPr lang="ja-JP" altLang="en-US">
                <a:latin typeface="ＭＳ Ｐゴシック" pitchFamily="50" charset="-128"/>
              </a:rPr>
              <a:pPr algn="r"/>
              <a:t>38</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noFill/>
        </p:spPr>
        <p:txBody>
          <a:bodyPr/>
          <a:lstStyle/>
          <a:p>
            <a:r>
              <a:rPr lang="ja-JP" altLang="en-US" smtClean="0">
                <a:effectLst/>
              </a:rPr>
              <a:t>５</a:t>
            </a:r>
            <a:r>
              <a:rPr lang="en-US" altLang="ja-JP" smtClean="0">
                <a:effectLst/>
              </a:rPr>
              <a:t>.</a:t>
            </a:r>
            <a:r>
              <a:rPr lang="ja-JP" altLang="en-US" smtClean="0">
                <a:effectLst/>
              </a:rPr>
              <a:t>１ </a:t>
            </a:r>
            <a:r>
              <a:rPr lang="en-US" altLang="ja-JP" smtClean="0">
                <a:effectLst/>
              </a:rPr>
              <a:t>C</a:t>
            </a:r>
            <a:r>
              <a:rPr lang="ja-JP" altLang="en-US" smtClean="0">
                <a:effectLst/>
              </a:rPr>
              <a:t>言語</a:t>
            </a:r>
          </a:p>
        </p:txBody>
      </p:sp>
      <p:sp>
        <p:nvSpPr>
          <p:cNvPr id="37891" name="Rectangle 3"/>
          <p:cNvSpPr>
            <a:spLocks noGrp="1" noChangeArrowheads="1"/>
          </p:cNvSpPr>
          <p:nvPr>
            <p:ph type="body" idx="1"/>
          </p:nvPr>
        </p:nvSpPr>
        <p:spPr>
          <a:xfrm>
            <a:off x="682625" y="1772816"/>
            <a:ext cx="7772400" cy="4876800"/>
          </a:xfrm>
        </p:spPr>
        <p:txBody>
          <a:bodyPr/>
          <a:lstStyle/>
          <a:p>
            <a:r>
              <a:rPr lang="en-US" altLang="ja-JP" smtClean="0"/>
              <a:t>OS</a:t>
            </a:r>
            <a:r>
              <a:rPr lang="ja-JP" altLang="en-US" smtClean="0"/>
              <a:t>を記述するために開発された</a:t>
            </a:r>
            <a:endParaRPr lang="en-US" altLang="ja-JP" smtClean="0"/>
          </a:p>
          <a:p>
            <a:endParaRPr lang="ja-JP" altLang="en-US" smtClean="0"/>
          </a:p>
          <a:p>
            <a:pPr lvl="1">
              <a:lnSpc>
                <a:spcPct val="90000"/>
              </a:lnSpc>
            </a:pPr>
            <a:r>
              <a:rPr lang="ja-JP" altLang="en-US" smtClean="0"/>
              <a:t>余計なチェックをしない</a:t>
            </a:r>
            <a:br>
              <a:rPr lang="ja-JP" altLang="en-US" smtClean="0"/>
            </a:br>
            <a:r>
              <a:rPr lang="ja-JP" altLang="en-US" smtClean="0"/>
              <a:t>ため高速</a:t>
            </a:r>
          </a:p>
          <a:p>
            <a:pPr lvl="1">
              <a:lnSpc>
                <a:spcPct val="90000"/>
              </a:lnSpc>
            </a:pPr>
            <a:r>
              <a:rPr lang="ja-JP" altLang="en-US" smtClean="0"/>
              <a:t>ハードウェアに密着した</a:t>
            </a:r>
            <a:br>
              <a:rPr lang="ja-JP" altLang="en-US" smtClean="0"/>
            </a:br>
            <a:r>
              <a:rPr lang="ja-JP" altLang="en-US" smtClean="0"/>
              <a:t>細かい操作が可能</a:t>
            </a:r>
            <a:endParaRPr lang="en-US" altLang="ja-JP" smtClean="0"/>
          </a:p>
          <a:p>
            <a:pPr>
              <a:spcBef>
                <a:spcPts val="2400"/>
              </a:spcBef>
              <a:buNone/>
            </a:pPr>
            <a:r>
              <a:rPr lang="ja-JP" altLang="en-US" smtClean="0"/>
              <a:t>プログラマは間違えない、という前提</a:t>
            </a:r>
            <a:r>
              <a:rPr lang="en-US" altLang="ja-JP" smtClean="0"/>
              <a:t/>
            </a:r>
            <a:br>
              <a:rPr lang="en-US" altLang="ja-JP" smtClean="0"/>
            </a:br>
            <a:r>
              <a:rPr lang="en-US" altLang="ja-JP" smtClean="0"/>
              <a:t>	</a:t>
            </a:r>
            <a:r>
              <a:rPr lang="ja-JP" altLang="en-US" smtClean="0"/>
              <a:t>「プログラマは神様」</a:t>
            </a:r>
          </a:p>
        </p:txBody>
      </p:sp>
      <p:sp>
        <p:nvSpPr>
          <p:cNvPr id="37892"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02B63C4F-A86D-4C95-88CC-0AC32045CA00}" type="slidenum">
              <a:rPr lang="ja-JP" altLang="en-US">
                <a:latin typeface="ＭＳ Ｐゴシック" pitchFamily="50" charset="-128"/>
              </a:rPr>
              <a:pPr algn="r"/>
              <a:t>39</a:t>
            </a:fld>
            <a:endParaRPr lang="en-US" altLang="ja-JP">
              <a:latin typeface="ＭＳ Ｐゴシック" pitchFamily="50" charset="-128"/>
            </a:endParaRPr>
          </a:p>
        </p:txBody>
      </p:sp>
      <p:pic>
        <p:nvPicPr>
          <p:cNvPr id="37893" name="Picture 5" descr="MCSO01852_0000[1]"/>
          <p:cNvPicPr>
            <a:picLocks noChangeAspect="1" noChangeArrowheads="1"/>
          </p:cNvPicPr>
          <p:nvPr/>
        </p:nvPicPr>
        <p:blipFill>
          <a:blip r:embed="rId2" cstate="print"/>
          <a:srcRect/>
          <a:stretch>
            <a:fillRect/>
          </a:stretch>
        </p:blipFill>
        <p:spPr bwMode="auto">
          <a:xfrm>
            <a:off x="7236297" y="2636912"/>
            <a:ext cx="1524734" cy="2448272"/>
          </a:xfrm>
          <a:prstGeom prst="rect">
            <a:avLst/>
          </a:prstGeom>
          <a:noFill/>
          <a:ln w="9525">
            <a:noFill/>
            <a:miter lim="800000"/>
            <a:headEnd/>
            <a:tailEnd/>
          </a:ln>
        </p:spPr>
      </p:pic>
      <p:sp>
        <p:nvSpPr>
          <p:cNvPr id="37894" name="AutoShape 6"/>
          <p:cNvSpPr>
            <a:spLocks noChangeArrowheads="1"/>
          </p:cNvSpPr>
          <p:nvPr/>
        </p:nvSpPr>
        <p:spPr bwMode="auto">
          <a:xfrm>
            <a:off x="2700338" y="2492896"/>
            <a:ext cx="1008062" cy="432172"/>
          </a:xfrm>
          <a:prstGeom prst="downArrow">
            <a:avLst>
              <a:gd name="adj1" fmla="val 50000"/>
              <a:gd name="adj2" fmla="val 25000"/>
            </a:avLst>
          </a:prstGeom>
          <a:solidFill>
            <a:schemeClr val="accent2"/>
          </a:solidFill>
          <a:ln w="9525">
            <a:solidFill>
              <a:schemeClr val="tx1"/>
            </a:solidFill>
            <a:miter lim="800000"/>
            <a:headEnd/>
            <a:tailEnd/>
          </a:ln>
        </p:spPr>
        <p:txBody>
          <a:bodyPr vert="eaVert" wrap="none" anchor="ctr"/>
          <a:lstStyle/>
          <a:p>
            <a:endParaRPr lang="ja-JP"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１</a:t>
            </a:r>
            <a:r>
              <a:rPr kumimoji="1" lang="en-US" altLang="ja-JP" smtClean="0"/>
              <a:t>.</a:t>
            </a:r>
            <a:r>
              <a:rPr kumimoji="1" lang="ja-JP" altLang="en-US" smtClean="0"/>
              <a:t> はじめに</a:t>
            </a:r>
            <a:endParaRPr kumimoji="1" lang="ja-JP" altLang="en-US"/>
          </a:p>
        </p:txBody>
      </p:sp>
      <p:sp>
        <p:nvSpPr>
          <p:cNvPr id="3" name="コンテンツ プレースホルダ 2"/>
          <p:cNvSpPr>
            <a:spLocks noGrp="1"/>
          </p:cNvSpPr>
          <p:nvPr>
            <p:ph idx="1"/>
          </p:nvPr>
        </p:nvSpPr>
        <p:spPr/>
        <p:txBody>
          <a:bodyPr/>
          <a:lstStyle/>
          <a:p>
            <a:pPr>
              <a:lnSpc>
                <a:spcPct val="100000"/>
              </a:lnSpc>
            </a:pPr>
            <a:r>
              <a:rPr kumimoji="1" lang="ja-JP" altLang="en-US" smtClean="0"/>
              <a:t>年号は、覚えなくてよい</a:t>
            </a:r>
            <a:endParaRPr kumimoji="1" lang="en-US" altLang="ja-JP" smtClean="0"/>
          </a:p>
          <a:p>
            <a:pPr lvl="1"/>
            <a:r>
              <a:rPr lang="ja-JP" altLang="en-US" smtClean="0"/>
              <a:t>各言語の特徴や背後の考え方</a:t>
            </a:r>
            <a:endParaRPr lang="en-US" altLang="ja-JP" smtClean="0"/>
          </a:p>
          <a:p>
            <a:pPr lvl="1"/>
            <a:r>
              <a:rPr lang="ja-JP" altLang="en-US" smtClean="0"/>
              <a:t>何が何に影響を与えたか</a:t>
            </a:r>
            <a:endParaRPr lang="en-US" altLang="ja-JP" smtClean="0"/>
          </a:p>
          <a:p>
            <a:pPr>
              <a:lnSpc>
                <a:spcPct val="100000"/>
              </a:lnSpc>
            </a:pPr>
            <a:r>
              <a:rPr kumimoji="1" lang="ja-JP" altLang="en-US" smtClean="0"/>
              <a:t>系統、影響については、異存もありえる</a:t>
            </a:r>
            <a:endParaRPr kumimoji="1" lang="ja-JP" altLang="en-US"/>
          </a:p>
        </p:txBody>
      </p:sp>
      <p:sp>
        <p:nvSpPr>
          <p:cNvPr id="4"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168E5DE2-EB00-4EE2-AC37-795DB7E59CE5}" type="slidenum">
              <a:rPr lang="ja-JP" altLang="en-US">
                <a:latin typeface="ＭＳ Ｐゴシック" pitchFamily="50" charset="-128"/>
              </a:rPr>
              <a:pPr algn="r"/>
              <a:t>4</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noFill/>
        </p:spPr>
        <p:txBody>
          <a:bodyPr/>
          <a:lstStyle/>
          <a:p>
            <a:r>
              <a:rPr lang="ja-JP" altLang="en-US" smtClean="0">
                <a:effectLst/>
              </a:rPr>
              <a:t>５</a:t>
            </a:r>
            <a:r>
              <a:rPr lang="en-US" altLang="ja-JP" smtClean="0">
                <a:effectLst/>
              </a:rPr>
              <a:t>.</a:t>
            </a:r>
            <a:r>
              <a:rPr lang="ja-JP" altLang="en-US" smtClean="0">
                <a:effectLst/>
              </a:rPr>
              <a:t>１ </a:t>
            </a:r>
            <a:r>
              <a:rPr lang="en-US" altLang="ja-JP" smtClean="0">
                <a:effectLst/>
              </a:rPr>
              <a:t>C</a:t>
            </a:r>
            <a:r>
              <a:rPr lang="ja-JP" altLang="en-US" smtClean="0">
                <a:effectLst/>
              </a:rPr>
              <a:t>言語</a:t>
            </a:r>
          </a:p>
        </p:txBody>
      </p:sp>
      <p:sp>
        <p:nvSpPr>
          <p:cNvPr id="38915" name="Rectangle 3"/>
          <p:cNvSpPr>
            <a:spLocks noGrp="1" noChangeArrowheads="1"/>
          </p:cNvSpPr>
          <p:nvPr>
            <p:ph type="body" idx="1"/>
          </p:nvPr>
        </p:nvSpPr>
        <p:spPr>
          <a:xfrm>
            <a:off x="682625" y="1628800"/>
            <a:ext cx="7772400" cy="4968552"/>
          </a:xfrm>
        </p:spPr>
        <p:txBody>
          <a:bodyPr/>
          <a:lstStyle/>
          <a:p>
            <a:pPr>
              <a:lnSpc>
                <a:spcPct val="85000"/>
              </a:lnSpc>
              <a:spcBef>
                <a:spcPts val="600"/>
              </a:spcBef>
            </a:pPr>
            <a:r>
              <a:rPr lang="en-US" altLang="ja-JP" smtClean="0"/>
              <a:t>C</a:t>
            </a:r>
            <a:r>
              <a:rPr lang="ja-JP" altLang="en-US" smtClean="0"/>
              <a:t>の歴史</a:t>
            </a:r>
          </a:p>
          <a:p>
            <a:pPr lvl="1">
              <a:lnSpc>
                <a:spcPct val="85000"/>
              </a:lnSpc>
              <a:spcBef>
                <a:spcPts val="600"/>
              </a:spcBef>
            </a:pPr>
            <a:r>
              <a:rPr lang="en-US" altLang="ja-JP" smtClean="0"/>
              <a:t>1972 </a:t>
            </a:r>
            <a:r>
              <a:rPr lang="ja-JP" altLang="en-US" smtClean="0"/>
              <a:t>デニス・リッチーが開発</a:t>
            </a:r>
          </a:p>
          <a:p>
            <a:pPr lvl="1">
              <a:lnSpc>
                <a:spcPct val="85000"/>
              </a:lnSpc>
              <a:spcBef>
                <a:spcPts val="600"/>
              </a:spcBef>
            </a:pPr>
            <a:r>
              <a:rPr lang="en-US" altLang="ja-JP" smtClean="0"/>
              <a:t>1973 UNIX</a:t>
            </a:r>
            <a:r>
              <a:rPr lang="ja-JP" altLang="en-US" smtClean="0"/>
              <a:t>を</a:t>
            </a:r>
            <a:r>
              <a:rPr lang="en-US" altLang="ja-JP" smtClean="0"/>
              <a:t>C</a:t>
            </a:r>
            <a:r>
              <a:rPr lang="ja-JP" altLang="en-US" smtClean="0"/>
              <a:t>で書き換え</a:t>
            </a:r>
          </a:p>
          <a:p>
            <a:pPr lvl="1">
              <a:lnSpc>
                <a:spcPct val="85000"/>
              </a:lnSpc>
              <a:spcBef>
                <a:spcPts val="600"/>
              </a:spcBef>
            </a:pPr>
            <a:r>
              <a:rPr lang="en-US" altLang="ja-JP" smtClean="0"/>
              <a:t>1978 </a:t>
            </a:r>
            <a:r>
              <a:rPr lang="ja-JP" altLang="en-US" smtClean="0"/>
              <a:t>カーニハン＆リッチー </a:t>
            </a:r>
            <a:br>
              <a:rPr lang="ja-JP" altLang="en-US" smtClean="0"/>
            </a:br>
            <a:r>
              <a:rPr lang="ja-JP" altLang="en-US" smtClean="0"/>
              <a:t>“</a:t>
            </a:r>
            <a:r>
              <a:rPr lang="en-US" altLang="ja-JP" smtClean="0"/>
              <a:t>The C Programming Language”</a:t>
            </a:r>
            <a:br>
              <a:rPr lang="en-US" altLang="ja-JP" smtClean="0"/>
            </a:br>
            <a:r>
              <a:rPr lang="ja-JP" altLang="en-US" smtClean="0"/>
              <a:t>（</a:t>
            </a:r>
            <a:r>
              <a:rPr lang="en-US" altLang="ja-JP" smtClean="0"/>
              <a:t>K&amp;R</a:t>
            </a:r>
            <a:r>
              <a:rPr lang="ja-JP" altLang="en-US" smtClean="0"/>
              <a:t>本）</a:t>
            </a:r>
          </a:p>
          <a:p>
            <a:pPr lvl="1">
              <a:lnSpc>
                <a:spcPct val="85000"/>
              </a:lnSpc>
              <a:spcBef>
                <a:spcPts val="600"/>
              </a:spcBef>
            </a:pPr>
            <a:r>
              <a:rPr lang="en-US" altLang="ja-JP" smtClean="0"/>
              <a:t>1989 ANSI X</a:t>
            </a:r>
            <a:r>
              <a:rPr lang="ja-JP" altLang="en-US" smtClean="0"/>
              <a:t>４</a:t>
            </a:r>
            <a:r>
              <a:rPr lang="en-US" altLang="ja-JP" smtClean="0"/>
              <a:t>.159-1989 (C89)</a:t>
            </a:r>
          </a:p>
          <a:p>
            <a:pPr lvl="1">
              <a:lnSpc>
                <a:spcPct val="85000"/>
              </a:lnSpc>
              <a:spcBef>
                <a:spcPts val="600"/>
              </a:spcBef>
            </a:pPr>
            <a:r>
              <a:rPr lang="en-US" altLang="ja-JP" smtClean="0"/>
              <a:t>1999 ISO/IEC </a:t>
            </a:r>
            <a:r>
              <a:rPr lang="ja-JP" altLang="en-US" smtClean="0"/>
              <a:t>（</a:t>
            </a:r>
            <a:r>
              <a:rPr lang="en-US" altLang="ja-JP" smtClean="0"/>
              <a:t>C99</a:t>
            </a:r>
            <a:r>
              <a:rPr lang="ja-JP" altLang="en-US" smtClean="0"/>
              <a:t>）</a:t>
            </a:r>
            <a:endParaRPr lang="en-US" altLang="ja-JP" smtClean="0"/>
          </a:p>
          <a:p>
            <a:pPr lvl="1">
              <a:lnSpc>
                <a:spcPct val="85000"/>
              </a:lnSpc>
              <a:spcBef>
                <a:spcPts val="600"/>
              </a:spcBef>
            </a:pPr>
            <a:r>
              <a:rPr lang="en-US" altLang="ja-JP" smtClean="0"/>
              <a:t>2011 ISO/IEC </a:t>
            </a:r>
            <a:r>
              <a:rPr lang="ja-JP" altLang="en-US" smtClean="0"/>
              <a:t>（</a:t>
            </a:r>
            <a:r>
              <a:rPr lang="en-US" altLang="ja-JP" smtClean="0"/>
              <a:t>C11</a:t>
            </a:r>
            <a:r>
              <a:rPr lang="ja-JP" altLang="en-US" smtClean="0"/>
              <a:t>）</a:t>
            </a:r>
          </a:p>
        </p:txBody>
      </p:sp>
      <p:sp>
        <p:nvSpPr>
          <p:cNvPr id="38916"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BDF35CE3-394C-4BC8-928D-176B3B27299A}" type="slidenum">
              <a:rPr lang="ja-JP" altLang="en-US">
                <a:latin typeface="ＭＳ Ｐゴシック" pitchFamily="50" charset="-128"/>
              </a:rPr>
              <a:pPr algn="r"/>
              <a:t>40</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noFill/>
        </p:spPr>
        <p:txBody>
          <a:bodyPr/>
          <a:lstStyle/>
          <a:p>
            <a:r>
              <a:rPr lang="ja-JP" altLang="en-US" smtClean="0">
                <a:effectLst/>
              </a:rPr>
              <a:t>５</a:t>
            </a:r>
            <a:r>
              <a:rPr lang="en-US" altLang="ja-JP" smtClean="0">
                <a:effectLst/>
              </a:rPr>
              <a:t>.</a:t>
            </a:r>
            <a:r>
              <a:rPr lang="ja-JP" altLang="en-US" smtClean="0">
                <a:effectLst/>
              </a:rPr>
              <a:t>２ </a:t>
            </a:r>
            <a:r>
              <a:rPr lang="en-US" altLang="ja-JP" smtClean="0">
                <a:effectLst/>
              </a:rPr>
              <a:t>C++</a:t>
            </a:r>
            <a:r>
              <a:rPr lang="ja-JP" altLang="en-US" smtClean="0">
                <a:effectLst/>
              </a:rPr>
              <a:t>  </a:t>
            </a:r>
            <a:r>
              <a:rPr lang="ja-JP" altLang="en-US" sz="3600" smtClean="0">
                <a:effectLst/>
              </a:rPr>
              <a:t>（</a:t>
            </a:r>
            <a:r>
              <a:rPr lang="en-US" altLang="ja-JP" sz="3600" smtClean="0">
                <a:effectLst/>
              </a:rPr>
              <a:t>1983</a:t>
            </a:r>
            <a:r>
              <a:rPr lang="ja-JP" altLang="en-US" sz="3600" smtClean="0">
                <a:effectLst/>
              </a:rPr>
              <a:t>頃）</a:t>
            </a:r>
            <a:endParaRPr lang="en-US" altLang="ja-JP" sz="3600" smtClean="0">
              <a:effectLst/>
            </a:endParaRPr>
          </a:p>
        </p:txBody>
      </p:sp>
      <p:sp>
        <p:nvSpPr>
          <p:cNvPr id="39939" name="Rectangle 3"/>
          <p:cNvSpPr>
            <a:spLocks noGrp="1" noChangeArrowheads="1"/>
          </p:cNvSpPr>
          <p:nvPr>
            <p:ph type="body" idx="1"/>
          </p:nvPr>
        </p:nvSpPr>
        <p:spPr>
          <a:xfrm>
            <a:off x="682625" y="1981200"/>
            <a:ext cx="7772400" cy="3679825"/>
          </a:xfrm>
        </p:spPr>
        <p:txBody>
          <a:bodyPr/>
          <a:lstStyle/>
          <a:p>
            <a:pPr>
              <a:lnSpc>
                <a:spcPct val="100000"/>
              </a:lnSpc>
            </a:pPr>
            <a:r>
              <a:rPr lang="ja-JP" altLang="en-US" smtClean="0"/>
              <a:t>ベル研のビャーネ・ストロヴストルップ（</a:t>
            </a:r>
            <a:r>
              <a:rPr lang="en-US" altLang="ja-JP" smtClean="0"/>
              <a:t>B.Stroustrup</a:t>
            </a:r>
            <a:r>
              <a:rPr lang="ja-JP" altLang="en-US" smtClean="0"/>
              <a:t>）が、</a:t>
            </a:r>
            <a:r>
              <a:rPr lang="en-US" altLang="ja-JP" smtClean="0"/>
              <a:t>C</a:t>
            </a:r>
            <a:r>
              <a:rPr lang="ja-JP" altLang="en-US" smtClean="0"/>
              <a:t>言語の拡張として開発</a:t>
            </a:r>
          </a:p>
          <a:p>
            <a:pPr lvl="1"/>
            <a:r>
              <a:rPr lang="en-US" altLang="ja-JP" smtClean="0"/>
              <a:t>C</a:t>
            </a:r>
            <a:r>
              <a:rPr lang="ja-JP" altLang="en-US" smtClean="0"/>
              <a:t>言語と上位互換性がある</a:t>
            </a:r>
          </a:p>
          <a:p>
            <a:pPr>
              <a:lnSpc>
                <a:spcPct val="100000"/>
              </a:lnSpc>
            </a:pPr>
            <a:r>
              <a:rPr lang="ja-JP" altLang="en-US" smtClean="0"/>
              <a:t>現在、Ｊａｖａと並んで、最も広く使われている言語の一つ</a:t>
            </a:r>
          </a:p>
        </p:txBody>
      </p:sp>
      <p:sp>
        <p:nvSpPr>
          <p:cNvPr id="39940"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04FC868D-A83B-443F-AE63-D1C4713BCF0D}" type="slidenum">
              <a:rPr lang="ja-JP" altLang="en-US">
                <a:latin typeface="ＭＳ Ｐゴシック" pitchFamily="50" charset="-128"/>
              </a:rPr>
              <a:pPr algn="r"/>
              <a:t>41</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noFill/>
        </p:spPr>
        <p:txBody>
          <a:bodyPr/>
          <a:lstStyle/>
          <a:p>
            <a:r>
              <a:rPr lang="ja-JP" altLang="en-US" smtClean="0">
                <a:effectLst/>
              </a:rPr>
              <a:t>５</a:t>
            </a:r>
            <a:r>
              <a:rPr lang="en-US" altLang="ja-JP" smtClean="0">
                <a:effectLst/>
              </a:rPr>
              <a:t>.</a:t>
            </a:r>
            <a:r>
              <a:rPr lang="ja-JP" altLang="en-US" smtClean="0">
                <a:effectLst/>
              </a:rPr>
              <a:t>２ </a:t>
            </a:r>
            <a:r>
              <a:rPr lang="en-US" altLang="ja-JP" smtClean="0">
                <a:effectLst/>
              </a:rPr>
              <a:t>C++</a:t>
            </a:r>
            <a:endParaRPr lang="ja-JP" altLang="en-US" smtClean="0">
              <a:effectLst/>
            </a:endParaRPr>
          </a:p>
        </p:txBody>
      </p:sp>
      <p:sp>
        <p:nvSpPr>
          <p:cNvPr id="40963" name="Rectangle 3"/>
          <p:cNvSpPr>
            <a:spLocks noGrp="1" noChangeArrowheads="1"/>
          </p:cNvSpPr>
          <p:nvPr>
            <p:ph type="body" idx="1"/>
          </p:nvPr>
        </p:nvSpPr>
        <p:spPr>
          <a:xfrm>
            <a:off x="682625" y="1981200"/>
            <a:ext cx="7772400" cy="2239963"/>
          </a:xfrm>
        </p:spPr>
        <p:txBody>
          <a:bodyPr/>
          <a:lstStyle/>
          <a:p>
            <a:r>
              <a:rPr lang="en-US" altLang="ja-JP" smtClean="0"/>
              <a:t>C</a:t>
            </a:r>
            <a:r>
              <a:rPr lang="ja-JP" altLang="en-US" smtClean="0"/>
              <a:t>言語の「命令型」というパラダイムに、</a:t>
            </a:r>
            <a:r>
              <a:rPr lang="en-US" altLang="ja-JP" smtClean="0"/>
              <a:t>Simula</a:t>
            </a:r>
            <a:r>
              <a:rPr lang="ja-JP" altLang="en-US" smtClean="0"/>
              <a:t>の「オブジェクト指向」というパラダイムを付け加えた、</a:t>
            </a:r>
            <a:r>
              <a:rPr lang="ja-JP" altLang="en-US" i="1" u="sng" smtClean="0">
                <a:solidFill>
                  <a:schemeClr val="accent2"/>
                </a:solidFill>
              </a:rPr>
              <a:t>ハイブリッド型言語</a:t>
            </a:r>
            <a:endParaRPr lang="ja-JP" altLang="en-US" smtClean="0"/>
          </a:p>
        </p:txBody>
      </p:sp>
      <p:sp>
        <p:nvSpPr>
          <p:cNvPr id="40964" name="AutoShape 4"/>
          <p:cNvSpPr>
            <a:spLocks noChangeArrowheads="1"/>
          </p:cNvSpPr>
          <p:nvPr/>
        </p:nvSpPr>
        <p:spPr bwMode="auto">
          <a:xfrm>
            <a:off x="4786313" y="5589588"/>
            <a:ext cx="2881312" cy="935037"/>
          </a:xfrm>
          <a:prstGeom prst="cube">
            <a:avLst>
              <a:gd name="adj" fmla="val 13236"/>
            </a:avLst>
          </a:prstGeom>
          <a:solidFill>
            <a:srgbClr val="FFCC99"/>
          </a:solidFill>
          <a:ln w="12700">
            <a:solidFill>
              <a:schemeClr val="bg2"/>
            </a:solidFill>
            <a:miter lim="800000"/>
            <a:headEnd/>
            <a:tailEnd/>
          </a:ln>
        </p:spPr>
        <p:txBody>
          <a:bodyPr wrap="none" anchor="ctr"/>
          <a:lstStyle/>
          <a:p>
            <a:pPr algn="ctr"/>
            <a:r>
              <a:rPr lang="ja-JP" altLang="en-US" sz="2800">
                <a:solidFill>
                  <a:schemeClr val="bg2"/>
                </a:solidFill>
              </a:rPr>
              <a:t>オブジェクト指向</a:t>
            </a:r>
          </a:p>
        </p:txBody>
      </p:sp>
      <p:sp>
        <p:nvSpPr>
          <p:cNvPr id="40965" name="AutoShape 5"/>
          <p:cNvSpPr>
            <a:spLocks noChangeArrowheads="1"/>
          </p:cNvSpPr>
          <p:nvPr/>
        </p:nvSpPr>
        <p:spPr bwMode="auto">
          <a:xfrm>
            <a:off x="1546225" y="5589588"/>
            <a:ext cx="2881313" cy="935037"/>
          </a:xfrm>
          <a:prstGeom prst="cube">
            <a:avLst>
              <a:gd name="adj" fmla="val 13236"/>
            </a:avLst>
          </a:prstGeom>
          <a:solidFill>
            <a:srgbClr val="FFCC99"/>
          </a:solidFill>
          <a:ln w="12700">
            <a:solidFill>
              <a:schemeClr val="bg2"/>
            </a:solidFill>
            <a:miter lim="800000"/>
            <a:headEnd/>
            <a:tailEnd/>
          </a:ln>
        </p:spPr>
        <p:txBody>
          <a:bodyPr wrap="none" anchor="ctr"/>
          <a:lstStyle/>
          <a:p>
            <a:pPr algn="ctr"/>
            <a:r>
              <a:rPr lang="ja-JP" altLang="en-US" sz="2800">
                <a:solidFill>
                  <a:schemeClr val="bg2"/>
                </a:solidFill>
              </a:rPr>
              <a:t>命令型</a:t>
            </a:r>
          </a:p>
        </p:txBody>
      </p:sp>
      <p:sp>
        <p:nvSpPr>
          <p:cNvPr id="146438" name="AutoShape 6"/>
          <p:cNvSpPr>
            <a:spLocks noChangeArrowheads="1"/>
          </p:cNvSpPr>
          <p:nvPr/>
        </p:nvSpPr>
        <p:spPr bwMode="auto">
          <a:xfrm>
            <a:off x="2700338" y="4365625"/>
            <a:ext cx="4032250" cy="935038"/>
          </a:xfrm>
          <a:prstGeom prst="cube">
            <a:avLst>
              <a:gd name="adj" fmla="val 13236"/>
            </a:avLst>
          </a:prstGeom>
          <a:solidFill>
            <a:schemeClr val="tx2">
              <a:lumMod val="20000"/>
              <a:lumOff val="80000"/>
            </a:schemeClr>
          </a:solidFill>
          <a:ln w="12700">
            <a:solidFill>
              <a:schemeClr val="bg2"/>
            </a:solidFill>
            <a:miter lim="800000"/>
            <a:headEnd/>
            <a:tailEnd/>
          </a:ln>
          <a:effectLst/>
        </p:spPr>
        <p:txBody>
          <a:bodyPr wrap="none" anchor="ctr"/>
          <a:lstStyle/>
          <a:p>
            <a:pPr algn="ctr">
              <a:defRPr/>
            </a:pPr>
            <a:r>
              <a:rPr lang="en-US" altLang="ja-JP" sz="2800">
                <a:solidFill>
                  <a:schemeClr val="bg2"/>
                </a:solidFill>
              </a:rPr>
              <a:t>C++</a:t>
            </a:r>
            <a:r>
              <a:rPr lang="ja-JP" altLang="en-US" sz="2800">
                <a:solidFill>
                  <a:schemeClr val="bg2"/>
                </a:solidFill>
              </a:rPr>
              <a:t> ＝ ハイブリッド型</a:t>
            </a:r>
          </a:p>
        </p:txBody>
      </p:sp>
      <p:sp>
        <p:nvSpPr>
          <p:cNvPr id="40967"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2B48D829-A379-4BCD-9F26-945F13F8D939}" type="slidenum">
              <a:rPr lang="ja-JP" altLang="en-US">
                <a:latin typeface="ＭＳ Ｐゴシック" pitchFamily="50" charset="-128"/>
              </a:rPr>
              <a:pPr algn="r"/>
              <a:t>42</a:t>
            </a:fld>
            <a:endParaRPr lang="en-US" altLang="ja-JP">
              <a:latin typeface="ＭＳ Ｐゴシック" pitchFamily="50" charset="-128"/>
            </a:endParaRPr>
          </a:p>
        </p:txBody>
      </p:sp>
      <p:sp>
        <p:nvSpPr>
          <p:cNvPr id="40968" name="AutoShape 8"/>
          <p:cNvSpPr>
            <a:spLocks noChangeArrowheads="1"/>
          </p:cNvSpPr>
          <p:nvPr/>
        </p:nvSpPr>
        <p:spPr bwMode="auto">
          <a:xfrm rot="-5400000">
            <a:off x="5436394" y="5156994"/>
            <a:ext cx="360362" cy="647700"/>
          </a:xfrm>
          <a:prstGeom prst="rightArrow">
            <a:avLst>
              <a:gd name="adj1" fmla="val 50000"/>
              <a:gd name="adj2" fmla="val 36093"/>
            </a:avLst>
          </a:prstGeom>
          <a:solidFill>
            <a:schemeClr val="accent2"/>
          </a:solidFill>
          <a:ln w="9525">
            <a:solidFill>
              <a:schemeClr val="bg2"/>
            </a:solidFill>
            <a:miter lim="800000"/>
            <a:headEnd/>
            <a:tailEnd/>
          </a:ln>
        </p:spPr>
        <p:txBody>
          <a:bodyPr wrap="none" anchor="ctr"/>
          <a:lstStyle/>
          <a:p>
            <a:endParaRPr lang="ja-JP" altLang="en-US"/>
          </a:p>
        </p:txBody>
      </p:sp>
      <p:sp>
        <p:nvSpPr>
          <p:cNvPr id="40969" name="AutoShape 8"/>
          <p:cNvSpPr>
            <a:spLocks noChangeArrowheads="1"/>
          </p:cNvSpPr>
          <p:nvPr/>
        </p:nvSpPr>
        <p:spPr bwMode="auto">
          <a:xfrm rot="-5400000">
            <a:off x="3636169" y="5156994"/>
            <a:ext cx="360362" cy="647700"/>
          </a:xfrm>
          <a:prstGeom prst="rightArrow">
            <a:avLst>
              <a:gd name="adj1" fmla="val 50000"/>
              <a:gd name="adj2" fmla="val 36093"/>
            </a:avLst>
          </a:prstGeom>
          <a:solidFill>
            <a:schemeClr val="accent2"/>
          </a:solidFill>
          <a:ln w="9525">
            <a:solidFill>
              <a:schemeClr val="bg2"/>
            </a:solidFill>
            <a:miter lim="800000"/>
            <a:headEnd/>
            <a:tailEnd/>
          </a:ln>
        </p:spPr>
        <p:txBody>
          <a:bodyPr wrap="none" anchor="ctr"/>
          <a:lstStyle/>
          <a:p>
            <a:endParaRPr lang="ja-JP" alt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noFill/>
        </p:spPr>
        <p:txBody>
          <a:bodyPr/>
          <a:lstStyle/>
          <a:p>
            <a:r>
              <a:rPr lang="ja-JP" altLang="en-US" smtClean="0">
                <a:effectLst/>
              </a:rPr>
              <a:t>５</a:t>
            </a:r>
            <a:r>
              <a:rPr lang="en-US" altLang="ja-JP" smtClean="0">
                <a:effectLst/>
              </a:rPr>
              <a:t>.</a:t>
            </a:r>
            <a:r>
              <a:rPr lang="ja-JP" altLang="en-US" smtClean="0">
                <a:effectLst/>
              </a:rPr>
              <a:t>３ </a:t>
            </a:r>
            <a:r>
              <a:rPr lang="en-US" altLang="ja-JP" smtClean="0">
                <a:effectLst/>
              </a:rPr>
              <a:t>Java</a:t>
            </a:r>
            <a:r>
              <a:rPr lang="ja-JP" altLang="en-US" smtClean="0">
                <a:effectLst/>
              </a:rPr>
              <a:t>  </a:t>
            </a:r>
            <a:r>
              <a:rPr lang="ja-JP" altLang="en-US" sz="3600" smtClean="0">
                <a:effectLst/>
              </a:rPr>
              <a:t>（</a:t>
            </a:r>
            <a:r>
              <a:rPr lang="en-US" altLang="ja-JP" sz="3600" smtClean="0">
                <a:effectLst/>
              </a:rPr>
              <a:t>1991</a:t>
            </a:r>
            <a:r>
              <a:rPr lang="ja-JP" altLang="en-US" sz="3600" smtClean="0">
                <a:effectLst/>
              </a:rPr>
              <a:t>頃）</a:t>
            </a:r>
            <a:endParaRPr lang="en-US" altLang="ja-JP" sz="3600" smtClean="0">
              <a:effectLst/>
            </a:endParaRPr>
          </a:p>
        </p:txBody>
      </p:sp>
      <p:sp>
        <p:nvSpPr>
          <p:cNvPr id="41987" name="Rectangle 3"/>
          <p:cNvSpPr>
            <a:spLocks noGrp="1" noChangeArrowheads="1"/>
          </p:cNvSpPr>
          <p:nvPr>
            <p:ph type="body" idx="1"/>
          </p:nvPr>
        </p:nvSpPr>
        <p:spPr>
          <a:xfrm>
            <a:off x="682625" y="1916832"/>
            <a:ext cx="7772400" cy="4471988"/>
          </a:xfrm>
        </p:spPr>
        <p:txBody>
          <a:bodyPr/>
          <a:lstStyle/>
          <a:p>
            <a:r>
              <a:rPr lang="en-US" altLang="ja-JP" smtClean="0"/>
              <a:t>Sun Microsystems Inc. </a:t>
            </a:r>
            <a:r>
              <a:rPr lang="ja-JP" altLang="en-US" smtClean="0"/>
              <a:t>が開発</a:t>
            </a:r>
          </a:p>
          <a:p>
            <a:r>
              <a:rPr lang="ja-JP" altLang="en-US" smtClean="0"/>
              <a:t>オブジェクト指向言語</a:t>
            </a:r>
          </a:p>
          <a:p>
            <a:r>
              <a:rPr lang="ja-JP" altLang="en-US" smtClean="0"/>
              <a:t>コンパイラが生成するバイトコードを</a:t>
            </a:r>
            <a:r>
              <a:rPr lang="en-US" altLang="ja-JP" smtClean="0"/>
              <a:t>JavaVM</a:t>
            </a:r>
            <a:r>
              <a:rPr lang="ja-JP" altLang="en-US" smtClean="0"/>
              <a:t>という実行環境（仮想マシン）が実行</a:t>
            </a:r>
          </a:p>
          <a:p>
            <a:r>
              <a:rPr lang="en-US" altLang="ja-JP" smtClean="0"/>
              <a:t>C++</a:t>
            </a:r>
            <a:r>
              <a:rPr lang="ja-JP" altLang="en-US" smtClean="0"/>
              <a:t>をベースに、その仕様の曖昧さ  （式の評価順序など）を取り除き、型チェック等を厳密にしている</a:t>
            </a:r>
          </a:p>
        </p:txBody>
      </p:sp>
      <p:sp>
        <p:nvSpPr>
          <p:cNvPr id="41988"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16DCC533-2267-43C2-9D8D-ABF63281F431}" type="slidenum">
              <a:rPr lang="ja-JP" altLang="en-US">
                <a:latin typeface="ＭＳ Ｐゴシック" pitchFamily="50" charset="-128"/>
              </a:rPr>
              <a:pPr algn="r"/>
              <a:t>43</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noFill/>
        </p:spPr>
        <p:txBody>
          <a:bodyPr/>
          <a:lstStyle/>
          <a:p>
            <a:r>
              <a:rPr lang="ja-JP" altLang="en-US" smtClean="0">
                <a:effectLst/>
              </a:rPr>
              <a:t>５</a:t>
            </a:r>
            <a:r>
              <a:rPr lang="en-US" altLang="ja-JP" smtClean="0">
                <a:effectLst/>
              </a:rPr>
              <a:t>.</a:t>
            </a:r>
            <a:r>
              <a:rPr lang="ja-JP" altLang="en-US" smtClean="0">
                <a:effectLst/>
              </a:rPr>
              <a:t>４ </a:t>
            </a:r>
            <a:r>
              <a:rPr lang="en-US" altLang="ja-JP" smtClean="0">
                <a:effectLst/>
              </a:rPr>
              <a:t>Pascal</a:t>
            </a:r>
            <a:r>
              <a:rPr lang="ja-JP" altLang="en-US" smtClean="0">
                <a:effectLst/>
              </a:rPr>
              <a:t>  </a:t>
            </a:r>
            <a:r>
              <a:rPr lang="ja-JP" altLang="en-US" sz="3600" smtClean="0">
                <a:effectLst/>
              </a:rPr>
              <a:t>（</a:t>
            </a:r>
            <a:r>
              <a:rPr lang="en-US" altLang="ja-JP" sz="3600" smtClean="0">
                <a:effectLst/>
              </a:rPr>
              <a:t>1971</a:t>
            </a:r>
            <a:r>
              <a:rPr lang="ja-JP" altLang="en-US" sz="3600" smtClean="0">
                <a:effectLst/>
              </a:rPr>
              <a:t>頃）</a:t>
            </a:r>
            <a:endParaRPr lang="en-US" altLang="ja-JP" sz="3600" smtClean="0">
              <a:effectLst/>
            </a:endParaRPr>
          </a:p>
        </p:txBody>
      </p:sp>
      <p:sp>
        <p:nvSpPr>
          <p:cNvPr id="44035" name="Rectangle 3"/>
          <p:cNvSpPr>
            <a:spLocks noGrp="1" noChangeArrowheads="1"/>
          </p:cNvSpPr>
          <p:nvPr>
            <p:ph type="body" idx="1"/>
          </p:nvPr>
        </p:nvSpPr>
        <p:spPr>
          <a:xfrm>
            <a:off x="682625" y="1981200"/>
            <a:ext cx="7772400" cy="4471988"/>
          </a:xfrm>
        </p:spPr>
        <p:txBody>
          <a:bodyPr/>
          <a:lstStyle/>
          <a:p>
            <a:r>
              <a:rPr lang="ja-JP" altLang="en-US" smtClean="0"/>
              <a:t>スイス チューリッヒ工科大学のニクラウス・ヴィルト（</a:t>
            </a:r>
            <a:r>
              <a:rPr lang="en-US" altLang="ja-JP" smtClean="0"/>
              <a:t>Niklaus Wirth</a:t>
            </a:r>
            <a:r>
              <a:rPr lang="ja-JP" altLang="en-US" smtClean="0"/>
              <a:t>）が開発</a:t>
            </a:r>
          </a:p>
          <a:p>
            <a:r>
              <a:rPr lang="en-US" altLang="ja-JP" smtClean="0"/>
              <a:t>ALGOL</a:t>
            </a:r>
            <a:r>
              <a:rPr lang="ja-JP" altLang="en-US" smtClean="0"/>
              <a:t>の影響を受けた簡素で厳密な構造化言語仕様を持つ</a:t>
            </a:r>
          </a:p>
          <a:p>
            <a:r>
              <a:rPr lang="ja-JP" altLang="en-US" smtClean="0"/>
              <a:t>教育用に開発されたが、実用性もあり現在も使用されている</a:t>
            </a:r>
          </a:p>
          <a:p>
            <a:pPr lvl="1"/>
            <a:r>
              <a:rPr lang="en-US" altLang="ja-JP" smtClean="0"/>
              <a:t>ObjectPascal</a:t>
            </a:r>
            <a:r>
              <a:rPr lang="ja-JP" altLang="en-US" smtClean="0"/>
              <a:t>、</a:t>
            </a:r>
            <a:r>
              <a:rPr lang="en-US" altLang="ja-JP" smtClean="0"/>
              <a:t>Modula-2</a:t>
            </a:r>
            <a:r>
              <a:rPr lang="ja-JP" altLang="en-US" smtClean="0"/>
              <a:t>等に発展</a:t>
            </a:r>
          </a:p>
        </p:txBody>
      </p:sp>
      <p:sp>
        <p:nvSpPr>
          <p:cNvPr id="44036"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5427901E-C92D-4882-8340-1CD9E4CA0082}" type="slidenum">
              <a:rPr lang="ja-JP" altLang="en-US">
                <a:latin typeface="ＭＳ Ｐゴシック" pitchFamily="50" charset="-128"/>
              </a:rPr>
              <a:pPr algn="r"/>
              <a:t>44</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noFill/>
        </p:spPr>
        <p:txBody>
          <a:bodyPr/>
          <a:lstStyle/>
          <a:p>
            <a:r>
              <a:rPr lang="ja-JP" altLang="en-US" smtClean="0">
                <a:effectLst/>
              </a:rPr>
              <a:t>５</a:t>
            </a:r>
            <a:r>
              <a:rPr lang="en-US" altLang="ja-JP" smtClean="0">
                <a:effectLst/>
              </a:rPr>
              <a:t>.</a:t>
            </a:r>
            <a:r>
              <a:rPr lang="ja-JP" altLang="en-US" smtClean="0">
                <a:effectLst/>
              </a:rPr>
              <a:t>５ </a:t>
            </a:r>
            <a:r>
              <a:rPr lang="en-US" altLang="ja-JP" smtClean="0">
                <a:effectLst/>
              </a:rPr>
              <a:t>Smalltalk</a:t>
            </a:r>
            <a:r>
              <a:rPr lang="ja-JP" altLang="en-US" smtClean="0">
                <a:effectLst/>
              </a:rPr>
              <a:t>  </a:t>
            </a:r>
            <a:r>
              <a:rPr lang="ja-JP" altLang="en-US" sz="3600" smtClean="0">
                <a:effectLst/>
              </a:rPr>
              <a:t>（</a:t>
            </a:r>
            <a:r>
              <a:rPr lang="en-US" altLang="ja-JP" sz="3600" smtClean="0">
                <a:effectLst/>
              </a:rPr>
              <a:t>1969</a:t>
            </a:r>
            <a:r>
              <a:rPr lang="ja-JP" altLang="en-US" sz="3600" smtClean="0">
                <a:effectLst/>
              </a:rPr>
              <a:t>頃）</a:t>
            </a:r>
            <a:endParaRPr lang="en-US" altLang="ja-JP" sz="3600" smtClean="0">
              <a:effectLst/>
            </a:endParaRPr>
          </a:p>
        </p:txBody>
      </p:sp>
      <p:sp>
        <p:nvSpPr>
          <p:cNvPr id="45059" name="Rectangle 3"/>
          <p:cNvSpPr>
            <a:spLocks noGrp="1" noChangeArrowheads="1"/>
          </p:cNvSpPr>
          <p:nvPr>
            <p:ph type="body" idx="1"/>
          </p:nvPr>
        </p:nvSpPr>
        <p:spPr>
          <a:xfrm>
            <a:off x="682625" y="1981200"/>
            <a:ext cx="7772400" cy="4400550"/>
          </a:xfrm>
        </p:spPr>
        <p:txBody>
          <a:bodyPr/>
          <a:lstStyle/>
          <a:p>
            <a:r>
              <a:rPr lang="en-US" altLang="ja-JP" smtClean="0"/>
              <a:t>XEROX</a:t>
            </a:r>
            <a:r>
              <a:rPr lang="ja-JP" altLang="en-US" smtClean="0"/>
              <a:t>のパロアルト研究所 </a:t>
            </a:r>
            <a:r>
              <a:rPr lang="en-US" altLang="ja-JP" smtClean="0"/>
              <a:t>(PARC) </a:t>
            </a:r>
            <a:r>
              <a:rPr lang="ja-JP" altLang="en-US" smtClean="0"/>
              <a:t>にて、</a:t>
            </a:r>
            <a:r>
              <a:rPr lang="en-US" altLang="ja-JP" smtClean="0"/>
              <a:t>1970</a:t>
            </a:r>
            <a:r>
              <a:rPr lang="ja-JP" altLang="en-US" smtClean="0"/>
              <a:t>年代に約</a:t>
            </a:r>
            <a:r>
              <a:rPr lang="en-US" altLang="ja-JP" smtClean="0"/>
              <a:t>10</a:t>
            </a:r>
            <a:r>
              <a:rPr lang="ja-JP" altLang="en-US" smtClean="0"/>
              <a:t>年かけ</a:t>
            </a:r>
            <a:r>
              <a:rPr lang="en-US" altLang="ja-JP" smtClean="0"/>
              <a:t>3</a:t>
            </a:r>
            <a:r>
              <a:rPr lang="ja-JP" altLang="en-US" smtClean="0"/>
              <a:t>世代（</a:t>
            </a:r>
            <a:r>
              <a:rPr lang="en-US" altLang="ja-JP" smtClean="0"/>
              <a:t>Smalltalk-72</a:t>
            </a:r>
            <a:r>
              <a:rPr lang="ja-JP" altLang="en-US" smtClean="0"/>
              <a:t>、</a:t>
            </a:r>
            <a:r>
              <a:rPr lang="en-US" altLang="ja-JP" smtClean="0"/>
              <a:t>76</a:t>
            </a:r>
            <a:r>
              <a:rPr lang="ja-JP" altLang="en-US" smtClean="0"/>
              <a:t>、</a:t>
            </a:r>
            <a:r>
              <a:rPr lang="en-US" altLang="ja-JP" smtClean="0"/>
              <a:t>80</a:t>
            </a:r>
            <a:r>
              <a:rPr lang="ja-JP" altLang="en-US" smtClean="0"/>
              <a:t>）を経て整備された</a:t>
            </a:r>
          </a:p>
          <a:p>
            <a:r>
              <a:rPr lang="ja-JP" altLang="en-US" smtClean="0"/>
              <a:t>当初は、</a:t>
            </a:r>
            <a:r>
              <a:rPr lang="en-US" altLang="ja-JP" smtClean="0"/>
              <a:t>Alto</a:t>
            </a:r>
            <a:r>
              <a:rPr lang="ja-JP" altLang="en-US" smtClean="0"/>
              <a:t>の</a:t>
            </a:r>
            <a:r>
              <a:rPr lang="en-US" altLang="ja-JP" smtClean="0"/>
              <a:t>OS</a:t>
            </a:r>
            <a:r>
              <a:rPr lang="ja-JP" altLang="en-US" smtClean="0"/>
              <a:t>という位置づけ</a:t>
            </a:r>
            <a:br>
              <a:rPr lang="ja-JP" altLang="en-US" smtClean="0"/>
            </a:br>
            <a:r>
              <a:rPr lang="ja-JP" altLang="en-US" smtClean="0"/>
              <a:t>→ 統合プログラミング環境</a:t>
            </a:r>
          </a:p>
          <a:p>
            <a:r>
              <a:rPr lang="ja-JP" altLang="en-US" smtClean="0"/>
              <a:t>オブジェクト指向パラダイムの基礎を築いたと言われる</a:t>
            </a:r>
          </a:p>
        </p:txBody>
      </p:sp>
      <p:sp>
        <p:nvSpPr>
          <p:cNvPr id="45060"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21CD7B4C-19D1-4A68-8639-B0779D444367}" type="slidenum">
              <a:rPr lang="ja-JP" altLang="en-US">
                <a:latin typeface="ＭＳ Ｐゴシック" pitchFamily="50" charset="-128"/>
              </a:rPr>
              <a:pPr algn="r"/>
              <a:t>45</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noFill/>
        </p:spPr>
        <p:txBody>
          <a:bodyPr/>
          <a:lstStyle/>
          <a:p>
            <a:r>
              <a:rPr lang="en-US" altLang="ja-JP" smtClean="0">
                <a:effectLst/>
              </a:rPr>
              <a:t>【</a:t>
            </a:r>
            <a:r>
              <a:rPr lang="ja-JP" altLang="en-US" smtClean="0">
                <a:effectLst/>
              </a:rPr>
              <a:t>付録</a:t>
            </a:r>
            <a:r>
              <a:rPr lang="en-US" altLang="ja-JP" smtClean="0">
                <a:effectLst/>
              </a:rPr>
              <a:t>】</a:t>
            </a:r>
            <a:r>
              <a:rPr lang="ja-JP" altLang="en-US" smtClean="0">
                <a:effectLst/>
              </a:rPr>
              <a:t>パロアルト研究所 </a:t>
            </a:r>
            <a:r>
              <a:rPr lang="en-US" altLang="ja-JP" smtClean="0">
                <a:effectLst/>
              </a:rPr>
              <a:t>(PARC) </a:t>
            </a:r>
            <a:endParaRPr lang="ja-JP" altLang="en-US" smtClean="0">
              <a:effectLst/>
            </a:endParaRPr>
          </a:p>
        </p:txBody>
      </p:sp>
      <p:sp>
        <p:nvSpPr>
          <p:cNvPr id="46083" name="Rectangle 3"/>
          <p:cNvSpPr>
            <a:spLocks noGrp="1" noChangeArrowheads="1"/>
          </p:cNvSpPr>
          <p:nvPr>
            <p:ph type="body" idx="1"/>
          </p:nvPr>
        </p:nvSpPr>
        <p:spPr>
          <a:xfrm>
            <a:off x="682625" y="1700213"/>
            <a:ext cx="7772400" cy="4824412"/>
          </a:xfrm>
        </p:spPr>
        <p:txBody>
          <a:bodyPr/>
          <a:lstStyle/>
          <a:p>
            <a:pPr>
              <a:lnSpc>
                <a:spcPct val="100000"/>
              </a:lnSpc>
            </a:pPr>
            <a:r>
              <a:rPr lang="en-US" altLang="ja-JP" smtClean="0"/>
              <a:t>Alto   (1973)</a:t>
            </a:r>
          </a:p>
          <a:p>
            <a:pPr lvl="1"/>
            <a:r>
              <a:rPr lang="ja-JP" altLang="en-US" smtClean="0"/>
              <a:t>アラン・ケイのダイナブック構想</a:t>
            </a:r>
          </a:p>
          <a:p>
            <a:pPr lvl="1"/>
            <a:r>
              <a:rPr lang="en-US" altLang="ja-JP" smtClean="0"/>
              <a:t>Smalltalk</a:t>
            </a:r>
            <a:r>
              <a:rPr lang="ja-JP" altLang="en-US" smtClean="0"/>
              <a:t>を</a:t>
            </a:r>
            <a:r>
              <a:rPr lang="en-US" altLang="ja-JP" smtClean="0"/>
              <a:t>OS</a:t>
            </a:r>
            <a:r>
              <a:rPr lang="ja-JP" altLang="en-US" smtClean="0"/>
              <a:t>として使用</a:t>
            </a:r>
          </a:p>
          <a:p>
            <a:pPr lvl="1"/>
            <a:r>
              <a:rPr lang="en-US" altLang="ja-JP" smtClean="0"/>
              <a:t>GUI</a:t>
            </a:r>
            <a:r>
              <a:rPr lang="ja-JP" altLang="en-US" smtClean="0"/>
              <a:t>  ⇒ 現在の</a:t>
            </a:r>
            <a:r>
              <a:rPr lang="en-US" altLang="ja-JP" smtClean="0"/>
              <a:t>PC</a:t>
            </a:r>
            <a:r>
              <a:rPr lang="ja-JP" altLang="en-US" smtClean="0"/>
              <a:t>の原型</a:t>
            </a:r>
          </a:p>
          <a:p>
            <a:pPr>
              <a:lnSpc>
                <a:spcPct val="100000"/>
              </a:lnSpc>
            </a:pPr>
            <a:r>
              <a:rPr lang="ja-JP" altLang="en-US" smtClean="0"/>
              <a:t>イーサネット  </a:t>
            </a:r>
            <a:r>
              <a:rPr lang="en-US" altLang="ja-JP" smtClean="0"/>
              <a:t>(1973)</a:t>
            </a:r>
          </a:p>
          <a:p>
            <a:pPr>
              <a:lnSpc>
                <a:spcPct val="100000"/>
              </a:lnSpc>
            </a:pPr>
            <a:r>
              <a:rPr lang="ja-JP" altLang="en-US" smtClean="0"/>
              <a:t>レーザプリンタ      等</a:t>
            </a:r>
            <a:r>
              <a:rPr lang="en-US" altLang="ja-JP" smtClean="0"/>
              <a:t>々</a:t>
            </a:r>
          </a:p>
        </p:txBody>
      </p:sp>
      <p:sp>
        <p:nvSpPr>
          <p:cNvPr id="46084"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0AA43AF6-C7D6-4782-B08F-336A31BADA5B}" type="slidenum">
              <a:rPr lang="ja-JP" altLang="en-US">
                <a:latin typeface="ＭＳ Ｐゴシック" pitchFamily="50" charset="-128"/>
              </a:rPr>
              <a:pPr algn="r"/>
              <a:t>46</a:t>
            </a:fld>
            <a:endParaRPr lang="en-US" altLang="ja-JP">
              <a:latin typeface="ＭＳ Ｐゴシック" pitchFamily="50" charset="-128"/>
            </a:endParaRPr>
          </a:p>
        </p:txBody>
      </p:sp>
      <p:grpSp>
        <p:nvGrpSpPr>
          <p:cNvPr id="5" name="グループ化 4"/>
          <p:cNvGrpSpPr/>
          <p:nvPr/>
        </p:nvGrpSpPr>
        <p:grpSpPr>
          <a:xfrm>
            <a:off x="0" y="0"/>
            <a:ext cx="9144000" cy="6858000"/>
            <a:chOff x="0" y="0"/>
            <a:chExt cx="9144000" cy="6858000"/>
          </a:xfrm>
        </p:grpSpPr>
        <p:sp>
          <p:nvSpPr>
            <p:cNvPr id="6" name="正方形/長方形 5"/>
            <p:cNvSpPr/>
            <p:nvPr/>
          </p:nvSpPr>
          <p:spPr bwMode="auto">
            <a:xfrm>
              <a:off x="0" y="0"/>
              <a:ext cx="9144000" cy="116632"/>
            </a:xfrm>
            <a:prstGeom prst="rect">
              <a:avLst/>
            </a:prstGeom>
            <a:solidFill>
              <a:schemeClr val="accent2"/>
            </a:solidFill>
            <a:ln w="12700" cap="flat" cmpd="sng" algn="ctr">
              <a:solidFill>
                <a:schemeClr val="accent2"/>
              </a:solidFill>
              <a:prstDash val="solid"/>
              <a:round/>
              <a:headEnd type="none" w="sm" len="sm"/>
              <a:tailEnd type="none" w="sm" len="sm"/>
            </a:ln>
            <a:effectLst/>
          </p:spPr>
          <p:txBody>
            <a:bodyPr vert="horz" wrap="square" lIns="90000" tIns="46800" rIns="90000" bIns="468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7" name="正方形/長方形 6"/>
            <p:cNvSpPr/>
            <p:nvPr/>
          </p:nvSpPr>
          <p:spPr bwMode="auto">
            <a:xfrm>
              <a:off x="0" y="6741368"/>
              <a:ext cx="9144000" cy="116632"/>
            </a:xfrm>
            <a:prstGeom prst="rect">
              <a:avLst/>
            </a:prstGeom>
            <a:solidFill>
              <a:schemeClr val="accent2"/>
            </a:solidFill>
            <a:ln w="12700" cap="flat" cmpd="sng" algn="ctr">
              <a:solidFill>
                <a:schemeClr val="accent2"/>
              </a:solidFill>
              <a:prstDash val="solid"/>
              <a:round/>
              <a:headEnd type="none" w="sm" len="sm"/>
              <a:tailEnd type="none" w="sm" len="sm"/>
            </a:ln>
            <a:effectLst/>
          </p:spPr>
          <p:txBody>
            <a:bodyPr vert="horz" wrap="square" lIns="90000" tIns="46800" rIns="90000" bIns="468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gr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noFill/>
        </p:spPr>
        <p:txBody>
          <a:bodyPr/>
          <a:lstStyle/>
          <a:p>
            <a:r>
              <a:rPr lang="en-US" altLang="ja-JP" smtClean="0">
                <a:effectLst/>
              </a:rPr>
              <a:t>【</a:t>
            </a:r>
            <a:r>
              <a:rPr lang="ja-JP" altLang="en-US" smtClean="0">
                <a:effectLst/>
              </a:rPr>
              <a:t>付録</a:t>
            </a:r>
            <a:r>
              <a:rPr lang="en-US" altLang="ja-JP" smtClean="0">
                <a:effectLst/>
              </a:rPr>
              <a:t>】</a:t>
            </a:r>
            <a:r>
              <a:rPr lang="ja-JP" altLang="en-US" smtClean="0">
                <a:effectLst/>
              </a:rPr>
              <a:t>パロアルト研究所 </a:t>
            </a:r>
            <a:r>
              <a:rPr lang="en-US" altLang="ja-JP" smtClean="0">
                <a:effectLst/>
              </a:rPr>
              <a:t>(PARC) </a:t>
            </a:r>
            <a:endParaRPr lang="ja-JP" altLang="en-US" smtClean="0">
              <a:effectLst/>
            </a:endParaRPr>
          </a:p>
        </p:txBody>
      </p:sp>
      <p:sp>
        <p:nvSpPr>
          <p:cNvPr id="47107" name="Rectangle 3"/>
          <p:cNvSpPr>
            <a:spLocks noGrp="1" noChangeArrowheads="1"/>
          </p:cNvSpPr>
          <p:nvPr>
            <p:ph type="body" idx="1"/>
          </p:nvPr>
        </p:nvSpPr>
        <p:spPr>
          <a:xfrm>
            <a:off x="682625" y="1844675"/>
            <a:ext cx="7772400" cy="727075"/>
          </a:xfrm>
        </p:spPr>
        <p:txBody>
          <a:bodyPr/>
          <a:lstStyle/>
          <a:p>
            <a:pPr lvl="1">
              <a:buFont typeface="Wingdings" pitchFamily="2" charset="2"/>
              <a:buNone/>
            </a:pPr>
            <a:r>
              <a:rPr lang="en-US" altLang="en-US" smtClean="0"/>
              <a:t>Xerox Alto</a:t>
            </a:r>
            <a:endParaRPr lang="ja-JP" altLang="en-US" smtClean="0"/>
          </a:p>
        </p:txBody>
      </p:sp>
      <p:pic>
        <p:nvPicPr>
          <p:cNvPr id="47108" name="Picture 4" descr="alto"/>
          <p:cNvPicPr>
            <a:picLocks noChangeAspect="1" noChangeArrowheads="1"/>
          </p:cNvPicPr>
          <p:nvPr/>
        </p:nvPicPr>
        <p:blipFill>
          <a:blip r:embed="rId2" cstate="print"/>
          <a:srcRect/>
          <a:stretch>
            <a:fillRect/>
          </a:stretch>
        </p:blipFill>
        <p:spPr bwMode="auto">
          <a:xfrm>
            <a:off x="1331913" y="2500313"/>
            <a:ext cx="2851150" cy="4032250"/>
          </a:xfrm>
          <a:prstGeom prst="rect">
            <a:avLst/>
          </a:prstGeom>
          <a:noFill/>
          <a:ln w="9525">
            <a:noFill/>
            <a:miter lim="800000"/>
            <a:headEnd/>
            <a:tailEnd/>
          </a:ln>
        </p:spPr>
      </p:pic>
      <p:sp>
        <p:nvSpPr>
          <p:cNvPr id="47109" name="テキスト ボックス 5"/>
          <p:cNvSpPr txBox="1">
            <a:spLocks noChangeArrowheads="1"/>
          </p:cNvSpPr>
          <p:nvPr/>
        </p:nvSpPr>
        <p:spPr bwMode="auto">
          <a:xfrm>
            <a:off x="4067175" y="2781300"/>
            <a:ext cx="4752975" cy="3016210"/>
          </a:xfrm>
          <a:prstGeom prst="rect">
            <a:avLst/>
          </a:prstGeom>
          <a:noFill/>
          <a:ln w="9525">
            <a:noFill/>
            <a:miter lim="800000"/>
            <a:headEnd/>
            <a:tailEnd/>
          </a:ln>
        </p:spPr>
        <p:txBody>
          <a:bodyPr>
            <a:spAutoFit/>
          </a:bodyPr>
          <a:lstStyle/>
          <a:p>
            <a:pPr marL="355600" indent="-355600">
              <a:buClr>
                <a:schemeClr val="tx2"/>
              </a:buClr>
              <a:buFont typeface="Wingdings" pitchFamily="2" charset="2"/>
              <a:buChar char="Ø"/>
            </a:pPr>
            <a:r>
              <a:rPr lang="ja-JP" altLang="en-US" sz="3600"/>
              <a:t>ビットマップディスプレイによるウィンドウシステム</a:t>
            </a:r>
            <a:endParaRPr lang="en-US" altLang="ja-JP" sz="3600"/>
          </a:p>
          <a:p>
            <a:pPr marL="355600" indent="-355600">
              <a:spcBef>
                <a:spcPts val="1200"/>
              </a:spcBef>
              <a:buClr>
                <a:schemeClr val="tx2"/>
              </a:buClr>
              <a:buFont typeface="Wingdings" pitchFamily="2" charset="2"/>
              <a:buChar char="Ø"/>
            </a:pPr>
            <a:r>
              <a:rPr lang="ja-JP" altLang="en-US" sz="3600"/>
              <a:t>マウスによるメニュー操作</a:t>
            </a:r>
          </a:p>
        </p:txBody>
      </p:sp>
      <p:sp>
        <p:nvSpPr>
          <p:cNvPr id="6"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0AA43AF6-C7D6-4782-B08F-336A31BADA5B}" type="slidenum">
              <a:rPr lang="ja-JP" altLang="en-US">
                <a:latin typeface="ＭＳ Ｐゴシック" pitchFamily="50" charset="-128"/>
              </a:rPr>
              <a:pPr algn="r"/>
              <a:t>47</a:t>
            </a:fld>
            <a:endParaRPr lang="en-US" altLang="ja-JP">
              <a:latin typeface="ＭＳ Ｐゴシック" pitchFamily="50" charset="-128"/>
            </a:endParaRPr>
          </a:p>
        </p:txBody>
      </p:sp>
      <p:grpSp>
        <p:nvGrpSpPr>
          <p:cNvPr id="7" name="グループ化 6"/>
          <p:cNvGrpSpPr/>
          <p:nvPr/>
        </p:nvGrpSpPr>
        <p:grpSpPr>
          <a:xfrm>
            <a:off x="0" y="0"/>
            <a:ext cx="9144000" cy="6858000"/>
            <a:chOff x="0" y="0"/>
            <a:chExt cx="9144000" cy="6858000"/>
          </a:xfrm>
        </p:grpSpPr>
        <p:sp>
          <p:nvSpPr>
            <p:cNvPr id="8" name="正方形/長方形 7"/>
            <p:cNvSpPr/>
            <p:nvPr/>
          </p:nvSpPr>
          <p:spPr bwMode="auto">
            <a:xfrm>
              <a:off x="0" y="0"/>
              <a:ext cx="9144000" cy="116632"/>
            </a:xfrm>
            <a:prstGeom prst="rect">
              <a:avLst/>
            </a:prstGeom>
            <a:solidFill>
              <a:schemeClr val="accent2"/>
            </a:solidFill>
            <a:ln w="12700" cap="flat" cmpd="sng" algn="ctr">
              <a:solidFill>
                <a:schemeClr val="accent2"/>
              </a:solidFill>
              <a:prstDash val="solid"/>
              <a:round/>
              <a:headEnd type="none" w="sm" len="sm"/>
              <a:tailEnd type="none" w="sm" len="sm"/>
            </a:ln>
            <a:effectLst/>
          </p:spPr>
          <p:txBody>
            <a:bodyPr vert="horz" wrap="square" lIns="90000" tIns="46800" rIns="90000" bIns="468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9" name="正方形/長方形 8"/>
            <p:cNvSpPr/>
            <p:nvPr/>
          </p:nvSpPr>
          <p:spPr bwMode="auto">
            <a:xfrm>
              <a:off x="0" y="6741368"/>
              <a:ext cx="9144000" cy="116632"/>
            </a:xfrm>
            <a:prstGeom prst="rect">
              <a:avLst/>
            </a:prstGeom>
            <a:solidFill>
              <a:schemeClr val="accent2"/>
            </a:solidFill>
            <a:ln w="12700" cap="flat" cmpd="sng" algn="ctr">
              <a:solidFill>
                <a:schemeClr val="accent2"/>
              </a:solidFill>
              <a:prstDash val="solid"/>
              <a:round/>
              <a:headEnd type="none" w="sm" len="sm"/>
              <a:tailEnd type="none" w="sm" len="sm"/>
            </a:ln>
            <a:effectLst/>
          </p:spPr>
          <p:txBody>
            <a:bodyPr vert="horz" wrap="square" lIns="90000" tIns="46800" rIns="90000" bIns="468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gr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noFill/>
        </p:spPr>
        <p:txBody>
          <a:bodyPr/>
          <a:lstStyle/>
          <a:p>
            <a:r>
              <a:rPr lang="ja-JP" altLang="en-US" smtClean="0">
                <a:effectLst/>
              </a:rPr>
              <a:t>５</a:t>
            </a:r>
            <a:r>
              <a:rPr lang="en-US" altLang="ja-JP" smtClean="0">
                <a:effectLst/>
              </a:rPr>
              <a:t>.</a:t>
            </a:r>
            <a:r>
              <a:rPr lang="ja-JP" altLang="en-US" smtClean="0">
                <a:effectLst/>
              </a:rPr>
              <a:t>６ </a:t>
            </a:r>
            <a:r>
              <a:rPr lang="en-US" altLang="ja-JP" smtClean="0">
                <a:effectLst/>
              </a:rPr>
              <a:t>Ada</a:t>
            </a:r>
            <a:r>
              <a:rPr lang="ja-JP" altLang="en-US" smtClean="0">
                <a:effectLst/>
              </a:rPr>
              <a:t>  </a:t>
            </a:r>
            <a:r>
              <a:rPr lang="ja-JP" altLang="en-US" sz="3600" smtClean="0">
                <a:effectLst/>
              </a:rPr>
              <a:t>（</a:t>
            </a:r>
            <a:r>
              <a:rPr lang="en-US" altLang="ja-JP" sz="3600" smtClean="0">
                <a:effectLst/>
              </a:rPr>
              <a:t>1979</a:t>
            </a:r>
            <a:r>
              <a:rPr lang="ja-JP" altLang="en-US" sz="3600" smtClean="0">
                <a:effectLst/>
              </a:rPr>
              <a:t>頃）</a:t>
            </a:r>
            <a:endParaRPr lang="en-US" altLang="ja-JP" sz="3600" smtClean="0">
              <a:effectLst/>
            </a:endParaRPr>
          </a:p>
        </p:txBody>
      </p:sp>
      <p:sp>
        <p:nvSpPr>
          <p:cNvPr id="48131" name="Rectangle 3"/>
          <p:cNvSpPr>
            <a:spLocks noGrp="1" noChangeArrowheads="1"/>
          </p:cNvSpPr>
          <p:nvPr>
            <p:ph type="body" idx="1"/>
          </p:nvPr>
        </p:nvSpPr>
        <p:spPr/>
        <p:txBody>
          <a:bodyPr/>
          <a:lstStyle/>
          <a:p>
            <a:r>
              <a:rPr lang="ja-JP" altLang="en-US" smtClean="0"/>
              <a:t>米国国防総省が主導</a:t>
            </a:r>
          </a:p>
          <a:p>
            <a:r>
              <a:rPr lang="ja-JP" altLang="en-US" smtClean="0"/>
              <a:t>当時としては先進的な概念を網羅的に取り入れており、仕様は複雑</a:t>
            </a:r>
          </a:p>
          <a:p>
            <a:r>
              <a:rPr lang="en-US" altLang="ja-JP" smtClean="0"/>
              <a:t>ALGOL</a:t>
            </a:r>
            <a:r>
              <a:rPr lang="ja-JP" altLang="en-US" smtClean="0"/>
              <a:t>や</a:t>
            </a:r>
            <a:r>
              <a:rPr lang="en-US" altLang="ja-JP" smtClean="0"/>
              <a:t>Pascal</a:t>
            </a:r>
            <a:r>
              <a:rPr lang="ja-JP" altLang="en-US" smtClean="0"/>
              <a:t>に類似した文法と、高度な型の体系をもつ</a:t>
            </a:r>
            <a:endParaRPr lang="en-US" altLang="ja-JP" smtClean="0"/>
          </a:p>
        </p:txBody>
      </p:sp>
      <p:sp>
        <p:nvSpPr>
          <p:cNvPr id="48132"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7FE6801D-224A-4AA2-8D81-B752608C799D}" type="slidenum">
              <a:rPr lang="ja-JP" altLang="en-US">
                <a:latin typeface="ＭＳ Ｐゴシック" pitchFamily="50" charset="-128"/>
              </a:rPr>
              <a:pPr algn="r"/>
              <a:t>48</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noFill/>
        </p:spPr>
        <p:txBody>
          <a:bodyPr/>
          <a:lstStyle/>
          <a:p>
            <a:r>
              <a:rPr lang="ja-JP" altLang="en-US" smtClean="0">
                <a:effectLst/>
              </a:rPr>
              <a:t>５</a:t>
            </a:r>
            <a:r>
              <a:rPr lang="en-US" altLang="ja-JP" smtClean="0">
                <a:effectLst/>
              </a:rPr>
              <a:t>.</a:t>
            </a:r>
            <a:r>
              <a:rPr lang="ja-JP" altLang="en-US" smtClean="0">
                <a:effectLst/>
              </a:rPr>
              <a:t>７ </a:t>
            </a:r>
            <a:r>
              <a:rPr lang="en-US" altLang="ja-JP" smtClean="0">
                <a:effectLst/>
              </a:rPr>
              <a:t>LISP</a:t>
            </a:r>
            <a:r>
              <a:rPr lang="ja-JP" altLang="en-US" smtClean="0">
                <a:effectLst/>
              </a:rPr>
              <a:t>の後継言語</a:t>
            </a:r>
          </a:p>
        </p:txBody>
      </p:sp>
      <p:sp>
        <p:nvSpPr>
          <p:cNvPr id="49155" name="Rectangle 3"/>
          <p:cNvSpPr>
            <a:spLocks noGrp="1" noChangeArrowheads="1"/>
          </p:cNvSpPr>
          <p:nvPr>
            <p:ph type="body" idx="1"/>
          </p:nvPr>
        </p:nvSpPr>
        <p:spPr>
          <a:xfrm>
            <a:off x="682625" y="1916832"/>
            <a:ext cx="7772400" cy="4687888"/>
          </a:xfrm>
        </p:spPr>
        <p:txBody>
          <a:bodyPr/>
          <a:lstStyle/>
          <a:p>
            <a:r>
              <a:rPr lang="en-US" altLang="ja-JP" smtClean="0"/>
              <a:t>Scheme</a:t>
            </a:r>
            <a:r>
              <a:rPr lang="ja-JP" altLang="en-US" smtClean="0"/>
              <a:t>   </a:t>
            </a:r>
            <a:r>
              <a:rPr lang="ja-JP" altLang="en-US" sz="3200" smtClean="0"/>
              <a:t>（</a:t>
            </a:r>
            <a:r>
              <a:rPr lang="en-US" altLang="ja-JP" sz="3200" smtClean="0"/>
              <a:t>1975</a:t>
            </a:r>
            <a:r>
              <a:rPr lang="ja-JP" altLang="en-US" sz="3200" smtClean="0"/>
              <a:t>頃）</a:t>
            </a:r>
            <a:endParaRPr lang="en-US" altLang="ja-JP" sz="3200" smtClean="0"/>
          </a:p>
          <a:p>
            <a:pPr lvl="1">
              <a:lnSpc>
                <a:spcPct val="90000"/>
              </a:lnSpc>
            </a:pPr>
            <a:r>
              <a:rPr lang="ja-JP" altLang="en-US" smtClean="0"/>
              <a:t>シンプルで一貫した思想に基づく</a:t>
            </a:r>
          </a:p>
          <a:p>
            <a:pPr lvl="1">
              <a:lnSpc>
                <a:spcPct val="90000"/>
              </a:lnSpc>
            </a:pPr>
            <a:r>
              <a:rPr lang="ja-JP" altLang="en-US" smtClean="0"/>
              <a:t>言語機能を必要十分の最低限まで単純化</a:t>
            </a:r>
            <a:endParaRPr lang="en-US" altLang="ja-JP" smtClean="0"/>
          </a:p>
          <a:p>
            <a:r>
              <a:rPr lang="en-US" altLang="ja-JP" smtClean="0"/>
              <a:t>Common Lisp</a:t>
            </a:r>
            <a:r>
              <a:rPr lang="ja-JP" altLang="en-US" smtClean="0"/>
              <a:t>   </a:t>
            </a:r>
            <a:r>
              <a:rPr lang="ja-JP" altLang="en-US" sz="3200" smtClean="0"/>
              <a:t>（</a:t>
            </a:r>
            <a:r>
              <a:rPr lang="en-US" altLang="ja-JP" sz="3200" smtClean="0"/>
              <a:t>1984</a:t>
            </a:r>
            <a:r>
              <a:rPr lang="ja-JP" altLang="en-US" sz="3200" smtClean="0"/>
              <a:t>頃）</a:t>
            </a:r>
            <a:endParaRPr lang="en-US" altLang="ja-JP" sz="3200" smtClean="0"/>
          </a:p>
          <a:p>
            <a:pPr lvl="1"/>
            <a:r>
              <a:rPr lang="en-US" altLang="ja-JP" smtClean="0"/>
              <a:t>LISP</a:t>
            </a:r>
            <a:r>
              <a:rPr lang="ja-JP" altLang="en-US" smtClean="0"/>
              <a:t>には、多くの方言がある</a:t>
            </a:r>
            <a:endParaRPr lang="en-US" altLang="ja-JP" smtClean="0"/>
          </a:p>
          <a:p>
            <a:pPr lvl="1"/>
            <a:r>
              <a:rPr lang="ja-JP" altLang="en-US" smtClean="0"/>
              <a:t>方言を統合しようとして設計された</a:t>
            </a:r>
            <a:endParaRPr lang="en-US" altLang="ja-JP" smtClean="0"/>
          </a:p>
          <a:p>
            <a:endParaRPr lang="ja-JP" altLang="en-US" smtClean="0"/>
          </a:p>
        </p:txBody>
      </p:sp>
      <p:sp>
        <p:nvSpPr>
          <p:cNvPr id="49156"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5E13471A-1814-4CA8-AFC6-E6CCA0DD6ED3}" type="slidenum">
              <a:rPr lang="ja-JP" altLang="en-US">
                <a:latin typeface="ＭＳ Ｐゴシック" pitchFamily="50" charset="-128"/>
              </a:rPr>
              <a:pPr algn="r"/>
              <a:t>49</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noFill/>
        </p:spPr>
        <p:txBody>
          <a:bodyPr/>
          <a:lstStyle/>
          <a:p>
            <a:r>
              <a:rPr lang="ja-JP" altLang="en-US" smtClean="0">
                <a:effectLst/>
              </a:rPr>
              <a:t>２</a:t>
            </a:r>
            <a:r>
              <a:rPr lang="en-US" altLang="ja-JP" smtClean="0">
                <a:effectLst/>
              </a:rPr>
              <a:t>. </a:t>
            </a:r>
            <a:r>
              <a:rPr lang="ja-JP" altLang="en-US" smtClean="0">
                <a:effectLst/>
              </a:rPr>
              <a:t>プログラム以前のプログラム</a:t>
            </a:r>
          </a:p>
        </p:txBody>
      </p:sp>
      <p:sp>
        <p:nvSpPr>
          <p:cNvPr id="5123" name="Rectangle 3"/>
          <p:cNvSpPr>
            <a:spLocks noGrp="1" noChangeArrowheads="1"/>
          </p:cNvSpPr>
          <p:nvPr>
            <p:ph type="body" idx="1"/>
          </p:nvPr>
        </p:nvSpPr>
        <p:spPr/>
        <p:txBody>
          <a:bodyPr/>
          <a:lstStyle/>
          <a:p>
            <a:r>
              <a:rPr lang="ja-JP" altLang="en-US" smtClean="0"/>
              <a:t>ジャカード織機 </a:t>
            </a:r>
            <a:r>
              <a:rPr lang="en-US" altLang="ja-JP" smtClean="0"/>
              <a:t>(1801)</a:t>
            </a:r>
          </a:p>
          <a:p>
            <a:pPr lvl="1"/>
            <a:r>
              <a:rPr lang="ja-JP" altLang="en-US" smtClean="0"/>
              <a:t>パンチカードを利用した、</a:t>
            </a:r>
            <a:br>
              <a:rPr lang="ja-JP" altLang="en-US" smtClean="0"/>
            </a:br>
            <a:r>
              <a:rPr lang="ja-JP" altLang="en-US" smtClean="0"/>
              <a:t>自動織機</a:t>
            </a:r>
          </a:p>
          <a:p>
            <a:pPr lvl="1"/>
            <a:r>
              <a:rPr lang="ja-JP" altLang="en-US" smtClean="0"/>
              <a:t>カードを入れ替えることで</a:t>
            </a:r>
            <a:br>
              <a:rPr lang="ja-JP" altLang="en-US" smtClean="0"/>
            </a:br>
            <a:r>
              <a:rPr lang="ja-JP" altLang="en-US" smtClean="0"/>
              <a:t>操作パターンを簡単に変</a:t>
            </a:r>
            <a:br>
              <a:rPr lang="ja-JP" altLang="en-US" smtClean="0"/>
            </a:br>
            <a:r>
              <a:rPr lang="ja-JP" altLang="en-US" smtClean="0"/>
              <a:t>えられることから、その後</a:t>
            </a:r>
            <a:br>
              <a:rPr lang="ja-JP" altLang="en-US" smtClean="0"/>
            </a:br>
            <a:r>
              <a:rPr lang="ja-JP" altLang="en-US" smtClean="0"/>
              <a:t>計算機にも応用された</a:t>
            </a:r>
          </a:p>
        </p:txBody>
      </p:sp>
      <p:sp>
        <p:nvSpPr>
          <p:cNvPr id="5124"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168E5DE2-EB00-4EE2-AC37-795DB7E59CE5}" type="slidenum">
              <a:rPr lang="ja-JP" altLang="en-US">
                <a:latin typeface="ＭＳ Ｐゴシック" pitchFamily="50" charset="-128"/>
              </a:rPr>
              <a:pPr algn="r"/>
              <a:t>5</a:t>
            </a:fld>
            <a:endParaRPr lang="en-US" altLang="ja-JP">
              <a:latin typeface="ＭＳ Ｐゴシック" pitchFamily="50" charset="-128"/>
            </a:endParaRPr>
          </a:p>
        </p:txBody>
      </p:sp>
      <p:pic>
        <p:nvPicPr>
          <p:cNvPr id="5125" name="Picture 5"/>
          <p:cNvPicPr>
            <a:picLocks noChangeAspect="1" noChangeArrowheads="1"/>
          </p:cNvPicPr>
          <p:nvPr/>
        </p:nvPicPr>
        <p:blipFill>
          <a:blip r:embed="rId2" cstate="print"/>
          <a:srcRect/>
          <a:stretch>
            <a:fillRect/>
          </a:stretch>
        </p:blipFill>
        <p:spPr bwMode="auto">
          <a:xfrm>
            <a:off x="6680200" y="2781300"/>
            <a:ext cx="2376488" cy="3168650"/>
          </a:xfrm>
          <a:prstGeom prst="rect">
            <a:avLst/>
          </a:prstGeom>
          <a:noFill/>
          <a:ln w="9525">
            <a:solidFill>
              <a:schemeClr val="bg2"/>
            </a:solidFill>
            <a:miter lim="800000"/>
            <a:headEnd/>
            <a:tailEnd/>
          </a:ln>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noFill/>
        </p:spPr>
        <p:txBody>
          <a:bodyPr/>
          <a:lstStyle/>
          <a:p>
            <a:r>
              <a:rPr lang="ja-JP" altLang="en-US" smtClean="0">
                <a:effectLst/>
              </a:rPr>
              <a:t>５</a:t>
            </a:r>
            <a:r>
              <a:rPr lang="en-US" altLang="ja-JP" smtClean="0">
                <a:effectLst/>
              </a:rPr>
              <a:t>.</a:t>
            </a:r>
            <a:r>
              <a:rPr lang="ja-JP" altLang="en-US" smtClean="0">
                <a:effectLst/>
              </a:rPr>
              <a:t>８ </a:t>
            </a:r>
            <a:r>
              <a:rPr lang="en-US" altLang="ja-JP" smtClean="0">
                <a:effectLst/>
              </a:rPr>
              <a:t>ML</a:t>
            </a:r>
            <a:r>
              <a:rPr lang="ja-JP" altLang="en-US" smtClean="0">
                <a:effectLst/>
              </a:rPr>
              <a:t>  </a:t>
            </a:r>
            <a:r>
              <a:rPr lang="ja-JP" altLang="en-US" sz="3600" smtClean="0">
                <a:effectLst/>
              </a:rPr>
              <a:t>（</a:t>
            </a:r>
            <a:r>
              <a:rPr lang="en-US" altLang="ja-JP" sz="3600" smtClean="0">
                <a:effectLst/>
              </a:rPr>
              <a:t>1973</a:t>
            </a:r>
            <a:r>
              <a:rPr lang="ja-JP" altLang="en-US" sz="3600" smtClean="0">
                <a:effectLst/>
              </a:rPr>
              <a:t>頃）</a:t>
            </a:r>
            <a:endParaRPr lang="en-US" altLang="ja-JP" sz="3600" smtClean="0">
              <a:effectLst/>
            </a:endParaRPr>
          </a:p>
        </p:txBody>
      </p:sp>
      <p:sp>
        <p:nvSpPr>
          <p:cNvPr id="50179" name="Rectangle 3"/>
          <p:cNvSpPr>
            <a:spLocks noGrp="1" noChangeArrowheads="1"/>
          </p:cNvSpPr>
          <p:nvPr>
            <p:ph type="body" idx="1"/>
          </p:nvPr>
        </p:nvSpPr>
        <p:spPr>
          <a:xfrm>
            <a:off x="682625" y="1844675"/>
            <a:ext cx="7772400" cy="4897438"/>
          </a:xfrm>
        </p:spPr>
        <p:txBody>
          <a:bodyPr/>
          <a:lstStyle/>
          <a:p>
            <a:pPr>
              <a:lnSpc>
                <a:spcPct val="100000"/>
              </a:lnSpc>
            </a:pPr>
            <a:r>
              <a:rPr lang="en-US" altLang="ja-JP" smtClean="0"/>
              <a:t>Meta-Language</a:t>
            </a:r>
          </a:p>
          <a:p>
            <a:pPr>
              <a:lnSpc>
                <a:spcPct val="100000"/>
              </a:lnSpc>
            </a:pPr>
            <a:r>
              <a:rPr lang="en-US" altLang="ja-JP" smtClean="0"/>
              <a:t>LISP</a:t>
            </a:r>
            <a:r>
              <a:rPr lang="ja-JP" altLang="en-US" smtClean="0"/>
              <a:t>と同様、関数型言語</a:t>
            </a:r>
          </a:p>
          <a:p>
            <a:pPr>
              <a:lnSpc>
                <a:spcPct val="100000"/>
              </a:lnSpc>
            </a:pPr>
            <a:r>
              <a:rPr lang="ja-JP" altLang="en-US" smtClean="0"/>
              <a:t>英国のエディンバラ大学にて、定理証明支援系の推論規則を記述するために開発された</a:t>
            </a:r>
          </a:p>
          <a:p>
            <a:pPr>
              <a:lnSpc>
                <a:spcPct val="10000"/>
              </a:lnSpc>
            </a:pPr>
            <a:endParaRPr lang="ja-JP" altLang="en-US" smtClean="0"/>
          </a:p>
          <a:p>
            <a:pPr lvl="1">
              <a:lnSpc>
                <a:spcPct val="90000"/>
              </a:lnSpc>
              <a:buFont typeface="Wingdings" pitchFamily="2" charset="2"/>
              <a:buNone/>
            </a:pPr>
            <a:r>
              <a:rPr lang="en-US" altLang="ja-JP" smtClean="0"/>
              <a:t>※ Meta</a:t>
            </a:r>
            <a:r>
              <a:rPr lang="ja-JP" altLang="en-US" smtClean="0"/>
              <a:t>：「高次の」 「超」</a:t>
            </a:r>
            <a:br>
              <a:rPr lang="ja-JP" altLang="en-US" smtClean="0"/>
            </a:br>
            <a:r>
              <a:rPr lang="ja-JP" altLang="en-US" smtClean="0"/>
              <a:t>  メタ言語とは、「言語を記述する</a:t>
            </a:r>
            <a:br>
              <a:rPr lang="ja-JP" altLang="en-US" smtClean="0"/>
            </a:br>
            <a:r>
              <a:rPr lang="ja-JP" altLang="en-US" smtClean="0"/>
              <a:t>  ための言語」の意</a:t>
            </a:r>
          </a:p>
        </p:txBody>
      </p:sp>
      <p:sp>
        <p:nvSpPr>
          <p:cNvPr id="50180"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DE80EC6A-8D53-46A3-9864-5765E1141F07}" type="slidenum">
              <a:rPr lang="ja-JP" altLang="en-US">
                <a:latin typeface="ＭＳ Ｐゴシック" pitchFamily="50" charset="-128"/>
              </a:rPr>
              <a:pPr algn="r"/>
              <a:t>50</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noFill/>
        </p:spPr>
        <p:txBody>
          <a:bodyPr/>
          <a:lstStyle/>
          <a:p>
            <a:r>
              <a:rPr lang="ja-JP" altLang="en-US" smtClean="0">
                <a:effectLst/>
              </a:rPr>
              <a:t>５</a:t>
            </a:r>
            <a:r>
              <a:rPr lang="en-US" altLang="ja-JP" smtClean="0">
                <a:effectLst/>
              </a:rPr>
              <a:t>.</a:t>
            </a:r>
            <a:r>
              <a:rPr lang="ja-JP" altLang="en-US" smtClean="0">
                <a:effectLst/>
              </a:rPr>
              <a:t>８ </a:t>
            </a:r>
            <a:r>
              <a:rPr lang="en-US" altLang="ja-JP" smtClean="0">
                <a:effectLst/>
              </a:rPr>
              <a:t>ML</a:t>
            </a:r>
            <a:endParaRPr lang="ja-JP" altLang="en-US" smtClean="0">
              <a:effectLst/>
            </a:endParaRPr>
          </a:p>
        </p:txBody>
      </p:sp>
      <p:sp>
        <p:nvSpPr>
          <p:cNvPr id="51203" name="Rectangle 3"/>
          <p:cNvSpPr>
            <a:spLocks noGrp="1" noChangeArrowheads="1"/>
          </p:cNvSpPr>
          <p:nvPr>
            <p:ph type="body" idx="1"/>
          </p:nvPr>
        </p:nvSpPr>
        <p:spPr>
          <a:xfrm>
            <a:off x="682625" y="1916113"/>
            <a:ext cx="7772400" cy="4114800"/>
          </a:xfrm>
        </p:spPr>
        <p:txBody>
          <a:bodyPr/>
          <a:lstStyle/>
          <a:p>
            <a:pPr>
              <a:lnSpc>
                <a:spcPct val="100000"/>
              </a:lnSpc>
            </a:pPr>
            <a:r>
              <a:rPr lang="ja-JP" altLang="en-US" smtClean="0"/>
              <a:t>特徴</a:t>
            </a:r>
          </a:p>
          <a:p>
            <a:pPr lvl="1"/>
            <a:r>
              <a:rPr lang="ja-JP" altLang="en-US" smtClean="0"/>
              <a:t>シンプルな関数定義を積み重ねて強力なプログラムを記述できる</a:t>
            </a:r>
          </a:p>
          <a:p>
            <a:pPr lvl="1"/>
            <a:r>
              <a:rPr lang="ja-JP" altLang="en-US" smtClean="0"/>
              <a:t>型推論機能</a:t>
            </a:r>
          </a:p>
          <a:p>
            <a:pPr>
              <a:lnSpc>
                <a:spcPct val="100000"/>
              </a:lnSpc>
            </a:pPr>
            <a:r>
              <a:rPr lang="en-US" altLang="ja-JP" smtClean="0"/>
              <a:t>Standard-ML</a:t>
            </a:r>
            <a:r>
              <a:rPr lang="ja-JP" altLang="en-US" smtClean="0"/>
              <a:t>、</a:t>
            </a:r>
            <a:r>
              <a:rPr lang="en-US" altLang="ja-JP" smtClean="0"/>
              <a:t>OCaml</a:t>
            </a:r>
            <a:r>
              <a:rPr lang="ja-JP" altLang="en-US" smtClean="0"/>
              <a:t>などの方言がある</a:t>
            </a:r>
          </a:p>
        </p:txBody>
      </p:sp>
      <p:sp>
        <p:nvSpPr>
          <p:cNvPr id="51204"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87EA796C-B6EE-4DF8-BB17-E0A7CAF11C99}" type="slidenum">
              <a:rPr lang="ja-JP" altLang="en-US">
                <a:latin typeface="ＭＳ Ｐゴシック" pitchFamily="50" charset="-128"/>
              </a:rPr>
              <a:pPr algn="r"/>
              <a:t>51</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noFill/>
        </p:spPr>
        <p:txBody>
          <a:bodyPr/>
          <a:lstStyle/>
          <a:p>
            <a:r>
              <a:rPr lang="ja-JP" altLang="en-US" smtClean="0">
                <a:effectLst/>
              </a:rPr>
              <a:t>５</a:t>
            </a:r>
            <a:r>
              <a:rPr lang="en-US" altLang="ja-JP" smtClean="0">
                <a:effectLst/>
              </a:rPr>
              <a:t>.</a:t>
            </a:r>
            <a:r>
              <a:rPr lang="ja-JP" altLang="en-US" smtClean="0">
                <a:effectLst/>
              </a:rPr>
              <a:t>９ </a:t>
            </a:r>
            <a:r>
              <a:rPr lang="en-US" altLang="ja-JP" smtClean="0">
                <a:effectLst/>
              </a:rPr>
              <a:t>Haskell</a:t>
            </a:r>
            <a:r>
              <a:rPr lang="ja-JP" altLang="en-US" smtClean="0">
                <a:effectLst/>
              </a:rPr>
              <a:t>  </a:t>
            </a:r>
            <a:r>
              <a:rPr lang="ja-JP" altLang="en-US" sz="3600" smtClean="0">
                <a:effectLst/>
              </a:rPr>
              <a:t>（</a:t>
            </a:r>
            <a:r>
              <a:rPr lang="en-US" altLang="ja-JP" sz="3600" smtClean="0">
                <a:effectLst/>
              </a:rPr>
              <a:t>1989</a:t>
            </a:r>
            <a:r>
              <a:rPr lang="ja-JP" altLang="en-US" sz="3600" smtClean="0">
                <a:effectLst/>
              </a:rPr>
              <a:t>頃）</a:t>
            </a:r>
            <a:endParaRPr lang="en-US" altLang="ja-JP" sz="3600" smtClean="0">
              <a:effectLst/>
            </a:endParaRPr>
          </a:p>
        </p:txBody>
      </p:sp>
      <p:sp>
        <p:nvSpPr>
          <p:cNvPr id="52227" name="Rectangle 3"/>
          <p:cNvSpPr>
            <a:spLocks noGrp="1" noChangeArrowheads="1"/>
          </p:cNvSpPr>
          <p:nvPr>
            <p:ph type="body" idx="1"/>
          </p:nvPr>
        </p:nvSpPr>
        <p:spPr>
          <a:xfrm>
            <a:off x="682625" y="1844824"/>
            <a:ext cx="7921625" cy="4687888"/>
          </a:xfrm>
        </p:spPr>
        <p:txBody>
          <a:bodyPr/>
          <a:lstStyle/>
          <a:p>
            <a:pPr>
              <a:lnSpc>
                <a:spcPct val="80000"/>
              </a:lnSpc>
            </a:pPr>
            <a:r>
              <a:rPr lang="ja-JP" altLang="en-US" smtClean="0"/>
              <a:t>純粋関数型プログラミング言語</a:t>
            </a:r>
          </a:p>
          <a:p>
            <a:pPr lvl="1">
              <a:lnSpc>
                <a:spcPct val="80000"/>
              </a:lnSpc>
            </a:pPr>
            <a:r>
              <a:rPr lang="ja-JP" altLang="en-US" smtClean="0"/>
              <a:t>名前は、ラムダ算法の</a:t>
            </a:r>
            <a:r>
              <a:rPr lang="en-US" altLang="ja-JP" smtClean="0"/>
              <a:t>Haskell B. Curry</a:t>
            </a:r>
            <a:r>
              <a:rPr lang="ja-JP" altLang="en-US" smtClean="0"/>
              <a:t>という論理学者に由来する</a:t>
            </a:r>
          </a:p>
          <a:p>
            <a:pPr>
              <a:lnSpc>
                <a:spcPct val="80000"/>
              </a:lnSpc>
            </a:pPr>
            <a:r>
              <a:rPr lang="ja-JP" altLang="en-US" smtClean="0"/>
              <a:t>特徴</a:t>
            </a:r>
          </a:p>
          <a:p>
            <a:pPr lvl="1">
              <a:lnSpc>
                <a:spcPct val="80000"/>
              </a:lnSpc>
            </a:pPr>
            <a:r>
              <a:rPr lang="ja-JP" altLang="en-US" smtClean="0"/>
              <a:t>遅延評価</a:t>
            </a:r>
          </a:p>
          <a:p>
            <a:pPr lvl="2">
              <a:lnSpc>
                <a:spcPct val="80000"/>
              </a:lnSpc>
            </a:pPr>
            <a:r>
              <a:rPr lang="ja-JP" altLang="en-US" smtClean="0"/>
              <a:t>引数等を必要になるまで評価しない</a:t>
            </a:r>
          </a:p>
          <a:p>
            <a:pPr lvl="1">
              <a:lnSpc>
                <a:spcPct val="80000"/>
              </a:lnSpc>
            </a:pPr>
            <a:r>
              <a:rPr lang="ja-JP" altLang="en-US" smtClean="0"/>
              <a:t>高階関数</a:t>
            </a:r>
          </a:p>
          <a:p>
            <a:pPr lvl="2">
              <a:lnSpc>
                <a:spcPct val="80000"/>
              </a:lnSpc>
            </a:pPr>
            <a:r>
              <a:rPr lang="ja-JP" altLang="en-US" smtClean="0"/>
              <a:t>関数を引数や戻り値にできる</a:t>
            </a:r>
          </a:p>
          <a:p>
            <a:pPr lvl="1">
              <a:lnSpc>
                <a:spcPct val="80000"/>
              </a:lnSpc>
            </a:pPr>
            <a:r>
              <a:rPr lang="ja-JP" altLang="en-US" smtClean="0"/>
              <a:t>静的多相型付け、パターン照合 等</a:t>
            </a:r>
          </a:p>
        </p:txBody>
      </p:sp>
      <p:sp>
        <p:nvSpPr>
          <p:cNvPr id="5"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87EA796C-B6EE-4DF8-BB17-E0A7CAF11C99}" type="slidenum">
              <a:rPr lang="ja-JP" altLang="en-US">
                <a:latin typeface="ＭＳ Ｐゴシック" pitchFamily="50" charset="-128"/>
              </a:rPr>
              <a:pPr algn="r"/>
              <a:t>52</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noFill/>
        </p:spPr>
        <p:txBody>
          <a:bodyPr/>
          <a:lstStyle/>
          <a:p>
            <a:r>
              <a:rPr lang="ja-JP" altLang="en-US" smtClean="0">
                <a:effectLst/>
              </a:rPr>
              <a:t>５</a:t>
            </a:r>
            <a:r>
              <a:rPr lang="en-US" altLang="ja-JP" smtClean="0">
                <a:effectLst/>
              </a:rPr>
              <a:t>.</a:t>
            </a:r>
            <a:r>
              <a:rPr lang="ja-JP" altLang="en-US" smtClean="0">
                <a:effectLst/>
              </a:rPr>
              <a:t>１０ </a:t>
            </a:r>
            <a:r>
              <a:rPr lang="en-US" altLang="ja-JP" smtClean="0">
                <a:effectLst/>
              </a:rPr>
              <a:t>Prolog</a:t>
            </a:r>
            <a:r>
              <a:rPr lang="ja-JP" altLang="en-US" smtClean="0">
                <a:effectLst/>
              </a:rPr>
              <a:t>  </a:t>
            </a:r>
            <a:r>
              <a:rPr lang="ja-JP" altLang="en-US" sz="3600" smtClean="0">
                <a:effectLst/>
              </a:rPr>
              <a:t>（</a:t>
            </a:r>
            <a:r>
              <a:rPr lang="en-US" altLang="ja-JP" sz="3600" smtClean="0">
                <a:effectLst/>
              </a:rPr>
              <a:t>1972</a:t>
            </a:r>
            <a:r>
              <a:rPr lang="ja-JP" altLang="en-US" sz="3600" smtClean="0">
                <a:effectLst/>
              </a:rPr>
              <a:t>頃）</a:t>
            </a:r>
            <a:endParaRPr lang="en-US" altLang="ja-JP" sz="3600" smtClean="0">
              <a:effectLst/>
            </a:endParaRPr>
          </a:p>
        </p:txBody>
      </p:sp>
      <p:sp>
        <p:nvSpPr>
          <p:cNvPr id="53251" name="Rectangle 3"/>
          <p:cNvSpPr>
            <a:spLocks noGrp="1" noChangeArrowheads="1"/>
          </p:cNvSpPr>
          <p:nvPr>
            <p:ph type="body" idx="1"/>
          </p:nvPr>
        </p:nvSpPr>
        <p:spPr>
          <a:xfrm>
            <a:off x="682625" y="1844824"/>
            <a:ext cx="8137525" cy="4543425"/>
          </a:xfrm>
        </p:spPr>
        <p:txBody>
          <a:bodyPr/>
          <a:lstStyle/>
          <a:p>
            <a:r>
              <a:rPr lang="en-US" altLang="ja-JP" smtClean="0"/>
              <a:t>Programming in Logic</a:t>
            </a:r>
          </a:p>
          <a:p>
            <a:r>
              <a:rPr lang="ja-JP" altLang="en-US" smtClean="0"/>
              <a:t>フランスのカルメラウアーとコワルスキーが考案</a:t>
            </a:r>
          </a:p>
          <a:p>
            <a:r>
              <a:rPr lang="ja-JP" altLang="en-US" smtClean="0"/>
              <a:t>論理型言語</a:t>
            </a:r>
          </a:p>
          <a:p>
            <a:pPr lvl="1">
              <a:lnSpc>
                <a:spcPct val="90000"/>
              </a:lnSpc>
            </a:pPr>
            <a:r>
              <a:rPr lang="ja-JP" altLang="en-US" smtClean="0"/>
              <a:t>プログラムは一階述語論理に基づく</a:t>
            </a:r>
          </a:p>
          <a:p>
            <a:pPr lvl="1">
              <a:lnSpc>
                <a:spcPct val="90000"/>
              </a:lnSpc>
            </a:pPr>
            <a:r>
              <a:rPr lang="ja-JP" altLang="en-US" smtClean="0"/>
              <a:t>事象の論理的な関係や記号処理を簡単に記述できる</a:t>
            </a:r>
          </a:p>
          <a:p>
            <a:r>
              <a:rPr lang="ja-JP" altLang="en-US" smtClean="0"/>
              <a:t>ＡＩ研究やエキスパートシステム</a:t>
            </a:r>
          </a:p>
        </p:txBody>
      </p:sp>
      <p:sp>
        <p:nvSpPr>
          <p:cNvPr id="53252"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3C6916C8-AB34-46C2-94E8-DCC49B94FA66}" type="slidenum">
              <a:rPr lang="ja-JP" altLang="en-US">
                <a:latin typeface="ＭＳ Ｐゴシック" pitchFamily="50" charset="-128"/>
              </a:rPr>
              <a:pPr algn="r"/>
              <a:t>53</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noFill/>
        </p:spPr>
        <p:txBody>
          <a:bodyPr/>
          <a:lstStyle/>
          <a:p>
            <a:r>
              <a:rPr lang="ja-JP" altLang="en-US" smtClean="0">
                <a:effectLst/>
              </a:rPr>
              <a:t>５</a:t>
            </a:r>
            <a:r>
              <a:rPr lang="en-US" altLang="ja-JP" smtClean="0">
                <a:effectLst/>
              </a:rPr>
              <a:t>.</a:t>
            </a:r>
            <a:r>
              <a:rPr lang="ja-JP" altLang="en-US" smtClean="0">
                <a:effectLst/>
              </a:rPr>
              <a:t>１１ スクリプト言語</a:t>
            </a:r>
          </a:p>
        </p:txBody>
      </p:sp>
      <p:sp>
        <p:nvSpPr>
          <p:cNvPr id="54275" name="Rectangle 3"/>
          <p:cNvSpPr>
            <a:spLocks noGrp="1" noChangeArrowheads="1"/>
          </p:cNvSpPr>
          <p:nvPr>
            <p:ph type="body" idx="1"/>
          </p:nvPr>
        </p:nvSpPr>
        <p:spPr>
          <a:xfrm>
            <a:off x="682625" y="1844824"/>
            <a:ext cx="7772400" cy="4543425"/>
          </a:xfrm>
        </p:spPr>
        <p:txBody>
          <a:bodyPr/>
          <a:lstStyle/>
          <a:p>
            <a:r>
              <a:rPr lang="ja-JP" altLang="en-US" smtClean="0"/>
              <a:t>スクリプト言語とは</a:t>
            </a:r>
          </a:p>
          <a:p>
            <a:pPr lvl="1"/>
            <a:r>
              <a:rPr lang="ja-JP" altLang="en-US" smtClean="0"/>
              <a:t>台本（</a:t>
            </a:r>
            <a:r>
              <a:rPr lang="en-US" altLang="ja-JP" smtClean="0"/>
              <a:t>script</a:t>
            </a:r>
            <a:r>
              <a:rPr lang="ja-JP" altLang="en-US" smtClean="0"/>
              <a:t>）のように動作を記述</a:t>
            </a:r>
          </a:p>
          <a:p>
            <a:pPr lvl="1"/>
            <a:r>
              <a:rPr lang="ja-JP" altLang="en-US" smtClean="0"/>
              <a:t>比較的単純なプログラムを記述するための、簡易的なプログラミング言語全般</a:t>
            </a:r>
          </a:p>
          <a:p>
            <a:pPr lvl="1"/>
            <a:r>
              <a:rPr lang="ja-JP" altLang="en-US" smtClean="0"/>
              <a:t>動的型付け言語をスクリプト言語と呼ぶ定義もある</a:t>
            </a:r>
            <a:br>
              <a:rPr lang="ja-JP" altLang="en-US" smtClean="0"/>
            </a:br>
            <a:r>
              <a:rPr lang="ja-JP" altLang="en-US" smtClean="0"/>
              <a:t>（厳密な定義は無い）</a:t>
            </a:r>
          </a:p>
        </p:txBody>
      </p:sp>
      <p:sp>
        <p:nvSpPr>
          <p:cNvPr id="54276"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BE894ECA-93C1-4CA1-A868-793373360901}" type="slidenum">
              <a:rPr lang="ja-JP" altLang="en-US">
                <a:latin typeface="ＭＳ Ｐゴシック" pitchFamily="50" charset="-128"/>
              </a:rPr>
              <a:pPr algn="r"/>
              <a:t>54</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noFill/>
        </p:spPr>
        <p:txBody>
          <a:bodyPr/>
          <a:lstStyle/>
          <a:p>
            <a:r>
              <a:rPr lang="ja-JP" altLang="en-US" smtClean="0">
                <a:effectLst/>
              </a:rPr>
              <a:t>５</a:t>
            </a:r>
            <a:r>
              <a:rPr lang="en-US" altLang="ja-JP" smtClean="0">
                <a:effectLst/>
              </a:rPr>
              <a:t>.</a:t>
            </a:r>
            <a:r>
              <a:rPr lang="ja-JP" altLang="en-US" smtClean="0">
                <a:effectLst/>
              </a:rPr>
              <a:t>１１</a:t>
            </a:r>
            <a:r>
              <a:rPr lang="en-US" altLang="ja-JP" smtClean="0">
                <a:effectLst/>
              </a:rPr>
              <a:t> </a:t>
            </a:r>
            <a:r>
              <a:rPr lang="ja-JP" altLang="en-US" smtClean="0">
                <a:effectLst/>
              </a:rPr>
              <a:t>スクリプト言語</a:t>
            </a:r>
          </a:p>
        </p:txBody>
      </p:sp>
      <p:sp>
        <p:nvSpPr>
          <p:cNvPr id="55299" name="Rectangle 3"/>
          <p:cNvSpPr>
            <a:spLocks noGrp="1" noChangeArrowheads="1"/>
          </p:cNvSpPr>
          <p:nvPr>
            <p:ph type="body" idx="1"/>
          </p:nvPr>
        </p:nvSpPr>
        <p:spPr/>
        <p:txBody>
          <a:bodyPr/>
          <a:lstStyle/>
          <a:p>
            <a:pPr>
              <a:lnSpc>
                <a:spcPct val="100000"/>
              </a:lnSpc>
            </a:pPr>
            <a:r>
              <a:rPr lang="ja-JP" altLang="en-US" smtClean="0"/>
              <a:t>インタプリタで動作するのが一般的</a:t>
            </a:r>
          </a:p>
          <a:p>
            <a:pPr>
              <a:lnSpc>
                <a:spcPct val="100000"/>
              </a:lnSpc>
            </a:pPr>
            <a:r>
              <a:rPr lang="ja-JP" altLang="en-US" smtClean="0"/>
              <a:t>主なスクリプト言語</a:t>
            </a:r>
          </a:p>
          <a:p>
            <a:pPr lvl="1">
              <a:lnSpc>
                <a:spcPct val="95000"/>
              </a:lnSpc>
              <a:spcBef>
                <a:spcPts val="600"/>
              </a:spcBef>
            </a:pPr>
            <a:r>
              <a:rPr lang="ja-JP" altLang="en-US" smtClean="0"/>
              <a:t>ＵＮＩＸのシェルスクリプト</a:t>
            </a:r>
          </a:p>
          <a:p>
            <a:pPr lvl="1">
              <a:lnSpc>
                <a:spcPct val="95000"/>
              </a:lnSpc>
              <a:spcBef>
                <a:spcPts val="600"/>
              </a:spcBef>
            </a:pPr>
            <a:r>
              <a:rPr lang="ja-JP" altLang="en-US" smtClean="0"/>
              <a:t>Ｐｅｒｌ</a:t>
            </a:r>
          </a:p>
          <a:p>
            <a:pPr lvl="1">
              <a:lnSpc>
                <a:spcPct val="95000"/>
              </a:lnSpc>
              <a:spcBef>
                <a:spcPts val="600"/>
              </a:spcBef>
            </a:pPr>
            <a:r>
              <a:rPr lang="ja-JP" altLang="en-US" smtClean="0"/>
              <a:t>Ｒｕｂｙ</a:t>
            </a:r>
          </a:p>
          <a:p>
            <a:pPr lvl="1">
              <a:lnSpc>
                <a:spcPct val="95000"/>
              </a:lnSpc>
              <a:spcBef>
                <a:spcPts val="600"/>
              </a:spcBef>
            </a:pPr>
            <a:r>
              <a:rPr lang="ja-JP" altLang="en-US" smtClean="0"/>
              <a:t>ＪａｖａＳｃｒｉｐｔ</a:t>
            </a:r>
            <a:endParaRPr lang="en-US" altLang="ja-JP" smtClean="0"/>
          </a:p>
          <a:p>
            <a:pPr lvl="1">
              <a:lnSpc>
                <a:spcPct val="95000"/>
              </a:lnSpc>
              <a:spcBef>
                <a:spcPts val="600"/>
              </a:spcBef>
            </a:pPr>
            <a:r>
              <a:rPr lang="en-US" altLang="ja-JP" smtClean="0"/>
              <a:t>ECMAScript    </a:t>
            </a:r>
            <a:r>
              <a:rPr lang="ja-JP" altLang="en-US" smtClean="0"/>
              <a:t>   など</a:t>
            </a:r>
          </a:p>
        </p:txBody>
      </p:sp>
      <p:sp>
        <p:nvSpPr>
          <p:cNvPr id="55300"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50391030-0AB7-40B5-9ADF-8BEAAC980806}" type="slidenum">
              <a:rPr lang="ja-JP" altLang="en-US">
                <a:latin typeface="ＭＳ Ｐゴシック" pitchFamily="50" charset="-128"/>
              </a:rPr>
              <a:pPr algn="r"/>
              <a:t>55</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noFill/>
        </p:spPr>
        <p:txBody>
          <a:bodyPr/>
          <a:lstStyle/>
          <a:p>
            <a:r>
              <a:rPr lang="ja-JP" altLang="en-US" smtClean="0">
                <a:effectLst/>
              </a:rPr>
              <a:t>演習２</a:t>
            </a:r>
          </a:p>
        </p:txBody>
      </p:sp>
      <p:sp>
        <p:nvSpPr>
          <p:cNvPr id="56323" name="Rectangle 3"/>
          <p:cNvSpPr>
            <a:spLocks noGrp="1" noChangeArrowheads="1"/>
          </p:cNvSpPr>
          <p:nvPr>
            <p:ph type="body" idx="1"/>
          </p:nvPr>
        </p:nvSpPr>
        <p:spPr>
          <a:xfrm>
            <a:off x="682625" y="1700808"/>
            <a:ext cx="7772400" cy="4824413"/>
          </a:xfrm>
        </p:spPr>
        <p:txBody>
          <a:bodyPr/>
          <a:lstStyle/>
          <a:p>
            <a:pPr>
              <a:spcAft>
                <a:spcPct val="20000"/>
              </a:spcAft>
            </a:pPr>
            <a:r>
              <a:rPr lang="ja-JP" altLang="en-US" smtClean="0"/>
              <a:t>次の説明に対し、最も適切な言語名をあげよ</a:t>
            </a:r>
          </a:p>
          <a:p>
            <a:pPr lvl="1">
              <a:buFont typeface="Wingdings" pitchFamily="2" charset="2"/>
              <a:buNone/>
            </a:pPr>
            <a:r>
              <a:rPr lang="en-US" altLang="ja-JP" smtClean="0"/>
              <a:t>(1) </a:t>
            </a:r>
            <a:r>
              <a:rPr lang="ja-JP" altLang="en-US" smtClean="0"/>
              <a:t>事務処理用言語。ファイル処理、報告書の作成等に優れる。</a:t>
            </a:r>
          </a:p>
          <a:p>
            <a:pPr lvl="1">
              <a:buFont typeface="Wingdings" pitchFamily="2" charset="2"/>
              <a:buNone/>
            </a:pPr>
            <a:r>
              <a:rPr lang="en-US" altLang="ja-JP" smtClean="0"/>
              <a:t>(2) </a:t>
            </a:r>
            <a:r>
              <a:rPr lang="ja-JP" altLang="en-US" smtClean="0"/>
              <a:t>最初の高級言語。科学技術計算用。 </a:t>
            </a:r>
          </a:p>
          <a:p>
            <a:pPr lvl="1">
              <a:buFont typeface="Wingdings" pitchFamily="2" charset="2"/>
              <a:buNone/>
            </a:pPr>
            <a:r>
              <a:rPr lang="en-US" altLang="ja-JP" smtClean="0"/>
              <a:t>(3) </a:t>
            </a:r>
            <a:r>
              <a:rPr lang="ja-JP" altLang="en-US" smtClean="0"/>
              <a:t>一階述語論理を基盤とする論理型言語。 </a:t>
            </a:r>
            <a:endParaRPr lang="en-US" altLang="ja-JP" smtClean="0"/>
          </a:p>
        </p:txBody>
      </p:sp>
      <p:sp>
        <p:nvSpPr>
          <p:cNvPr id="56324"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793E3D3B-3189-42D9-996F-37203B9B2E7F}" type="slidenum">
              <a:rPr lang="ja-JP" altLang="en-US">
                <a:latin typeface="ＭＳ Ｐゴシック" pitchFamily="50" charset="-128"/>
              </a:rPr>
              <a:pPr algn="r"/>
              <a:t>56</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noFill/>
        </p:spPr>
        <p:txBody>
          <a:bodyPr/>
          <a:lstStyle/>
          <a:p>
            <a:r>
              <a:rPr lang="ja-JP" altLang="en-US" smtClean="0">
                <a:effectLst/>
              </a:rPr>
              <a:t>演習２</a:t>
            </a:r>
          </a:p>
        </p:txBody>
      </p:sp>
      <p:sp>
        <p:nvSpPr>
          <p:cNvPr id="57347" name="Rectangle 3"/>
          <p:cNvSpPr>
            <a:spLocks noGrp="1" noChangeArrowheads="1"/>
          </p:cNvSpPr>
          <p:nvPr>
            <p:ph type="body" idx="1"/>
          </p:nvPr>
        </p:nvSpPr>
        <p:spPr>
          <a:xfrm>
            <a:off x="682625" y="1844824"/>
            <a:ext cx="7633791" cy="4941887"/>
          </a:xfrm>
        </p:spPr>
        <p:txBody>
          <a:bodyPr/>
          <a:lstStyle/>
          <a:p>
            <a:pPr lvl="1">
              <a:buFont typeface="Wingdings" pitchFamily="2" charset="2"/>
              <a:buNone/>
            </a:pPr>
            <a:r>
              <a:rPr lang="en-US" altLang="ja-JP" smtClean="0"/>
              <a:t>(4) A</a:t>
            </a:r>
            <a:r>
              <a:rPr lang="ja-JP" altLang="en-US" smtClean="0"/>
              <a:t>ｌｇｏｌの影響を受け、教育用に開発された命令型言語。 </a:t>
            </a:r>
          </a:p>
          <a:p>
            <a:pPr lvl="1">
              <a:buFont typeface="Wingdings" pitchFamily="2" charset="2"/>
              <a:buNone/>
            </a:pPr>
            <a:r>
              <a:rPr lang="en-US" altLang="ja-JP" smtClean="0"/>
              <a:t>(5) </a:t>
            </a:r>
            <a:r>
              <a:rPr lang="ja-JP" altLang="en-US" smtClean="0"/>
              <a:t>ラムダ算法を基盤とする関数型言語。マッカーシ（</a:t>
            </a:r>
            <a:r>
              <a:rPr lang="en-US" altLang="ja-JP" smtClean="0"/>
              <a:t>J. McCarthy</a:t>
            </a:r>
            <a:r>
              <a:rPr lang="ja-JP" altLang="en-US" smtClean="0"/>
              <a:t>）が考案。</a:t>
            </a:r>
          </a:p>
          <a:p>
            <a:pPr lvl="1">
              <a:buFont typeface="Wingdings" pitchFamily="2" charset="2"/>
              <a:buNone/>
            </a:pPr>
            <a:r>
              <a:rPr lang="en-US" altLang="ja-JP" smtClean="0"/>
              <a:t>(6) </a:t>
            </a:r>
            <a:r>
              <a:rPr lang="ja-JP" altLang="en-US" smtClean="0"/>
              <a:t>最初のオブジェクト指向言語。クラス、継承、動的束縛の概念を持つ。 </a:t>
            </a:r>
            <a:endParaRPr lang="en-US" altLang="ja-JP" smtClean="0"/>
          </a:p>
        </p:txBody>
      </p:sp>
      <p:sp>
        <p:nvSpPr>
          <p:cNvPr id="57348"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1A9006D5-3DAC-44B0-9405-FF1F41C37561}" type="slidenum">
              <a:rPr lang="ja-JP" altLang="en-US">
                <a:latin typeface="ＭＳ Ｐゴシック" pitchFamily="50" charset="-128"/>
              </a:rPr>
              <a:pPr algn="r"/>
              <a:t>57</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noFill/>
        </p:spPr>
        <p:txBody>
          <a:bodyPr/>
          <a:lstStyle/>
          <a:p>
            <a:r>
              <a:rPr lang="ja-JP" altLang="en-US" smtClean="0">
                <a:effectLst/>
              </a:rPr>
              <a:t>演習２</a:t>
            </a:r>
          </a:p>
        </p:txBody>
      </p:sp>
      <p:sp>
        <p:nvSpPr>
          <p:cNvPr id="57347" name="Rectangle 3"/>
          <p:cNvSpPr>
            <a:spLocks noGrp="1" noChangeArrowheads="1"/>
          </p:cNvSpPr>
          <p:nvPr>
            <p:ph type="body" idx="1"/>
          </p:nvPr>
        </p:nvSpPr>
        <p:spPr>
          <a:xfrm>
            <a:off x="682625" y="1844824"/>
            <a:ext cx="7634288" cy="4941887"/>
          </a:xfrm>
        </p:spPr>
        <p:txBody>
          <a:bodyPr/>
          <a:lstStyle/>
          <a:p>
            <a:pPr marL="806450" indent="-358775">
              <a:buNone/>
            </a:pPr>
            <a:r>
              <a:rPr lang="en-US" altLang="ja-JP" smtClean="0"/>
              <a:t>(7) </a:t>
            </a:r>
            <a:r>
              <a:rPr lang="ja-JP" altLang="en-US" smtClean="0"/>
              <a:t>Ｕｎｉｘを書き換えるために、デニス・</a:t>
            </a:r>
            <a:r>
              <a:rPr lang="ja-JP" altLang="en-US" smtClean="0"/>
              <a:t>リッチーが開発した</a:t>
            </a:r>
            <a:r>
              <a:rPr lang="ja-JP" altLang="en-US" smtClean="0"/>
              <a:t>命令型</a:t>
            </a:r>
            <a:r>
              <a:rPr lang="ja-JP" altLang="en-US" smtClean="0"/>
              <a:t>言語</a:t>
            </a:r>
            <a:r>
              <a:rPr lang="ja-JP" altLang="en-US" smtClean="0"/>
              <a:t>。</a:t>
            </a:r>
            <a:r>
              <a:rPr lang="ja-JP" altLang="en-US" smtClean="0"/>
              <a:t>Ａｌｇｏｌ に近い表記法を持つ。</a:t>
            </a:r>
            <a:endParaRPr lang="en-US" altLang="ja-JP" smtClean="0"/>
          </a:p>
          <a:p>
            <a:pPr marL="806450" lvl="1" indent="-349250">
              <a:buFont typeface="Wingdings" pitchFamily="2" charset="2"/>
              <a:buNone/>
            </a:pPr>
            <a:r>
              <a:rPr lang="en-US" altLang="ja-JP" smtClean="0"/>
              <a:t>(8) Sun</a:t>
            </a:r>
            <a:r>
              <a:rPr lang="ja-JP" altLang="en-US" smtClean="0"/>
              <a:t> </a:t>
            </a:r>
            <a:r>
              <a:rPr lang="en-US" altLang="ja-JP" smtClean="0"/>
              <a:t>Microsystems</a:t>
            </a:r>
            <a:r>
              <a:rPr lang="ja-JP" altLang="en-US" smtClean="0"/>
              <a:t> が開発した オブジェクト指向言語。コンパイラが生成するバイトコードを、仮想マシンが実行する。</a:t>
            </a:r>
          </a:p>
        </p:txBody>
      </p:sp>
      <p:sp>
        <p:nvSpPr>
          <p:cNvPr id="57348"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1A9006D5-3DAC-44B0-9405-FF1F41C37561}" type="slidenum">
              <a:rPr lang="ja-JP" altLang="en-US">
                <a:latin typeface="ＭＳ Ｐゴシック" pitchFamily="50" charset="-128"/>
              </a:rPr>
              <a:pPr algn="r"/>
              <a:t>58</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p:cNvSpPr>
          <p:nvPr/>
        </p:nvSpPr>
        <p:spPr bwMode="auto">
          <a:xfrm>
            <a:off x="571500" y="2714625"/>
            <a:ext cx="7786688" cy="1143000"/>
          </a:xfrm>
          <a:prstGeom prst="rect">
            <a:avLst/>
          </a:prstGeom>
          <a:noFill/>
          <a:ln w="9525">
            <a:noFill/>
            <a:miter lim="800000"/>
            <a:headEnd/>
            <a:tailEnd/>
          </a:ln>
        </p:spPr>
        <p:txBody>
          <a:bodyPr lIns="92075" tIns="46038" rIns="92075" bIns="46038" anchor="ctr"/>
          <a:lstStyle/>
          <a:p>
            <a:pPr algn="ctr" eaLnBrk="0" hangingPunct="0">
              <a:defRPr/>
            </a:pPr>
            <a:r>
              <a:rPr lang="ja-JP" altLang="en-US" sz="4400">
                <a:solidFill>
                  <a:schemeClr val="tx2"/>
                </a:solidFill>
                <a:effectLst>
                  <a:outerShdw blurRad="38100" dist="38100" dir="2700000" algn="tl">
                    <a:srgbClr val="000000"/>
                  </a:outerShdw>
                </a:effectLst>
              </a:rPr>
              <a:t>お疲れ様でした</a:t>
            </a:r>
          </a:p>
        </p:txBody>
      </p:sp>
      <p:pic>
        <p:nvPicPr>
          <p:cNvPr id="58371" name="Picture 3" descr="C:\Users\mizuno\AppData\Local\Microsoft\Windows\Temporary Internet Files\Content.IE5\MHQBHBG4\MCj02788040000[1].wmf"/>
          <p:cNvPicPr>
            <a:picLocks noChangeAspect="1" noChangeArrowheads="1"/>
          </p:cNvPicPr>
          <p:nvPr/>
        </p:nvPicPr>
        <p:blipFill>
          <a:blip r:embed="rId2" cstate="print"/>
          <a:srcRect/>
          <a:stretch>
            <a:fillRect/>
          </a:stretch>
        </p:blipFill>
        <p:spPr bwMode="auto">
          <a:xfrm>
            <a:off x="6286500" y="4143375"/>
            <a:ext cx="1677988" cy="22399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noFill/>
        </p:spPr>
        <p:txBody>
          <a:bodyPr/>
          <a:lstStyle/>
          <a:p>
            <a:r>
              <a:rPr lang="ja-JP" altLang="en-US" smtClean="0">
                <a:effectLst/>
              </a:rPr>
              <a:t>２</a:t>
            </a:r>
            <a:r>
              <a:rPr lang="en-US" altLang="ja-JP" smtClean="0">
                <a:effectLst/>
              </a:rPr>
              <a:t>. </a:t>
            </a:r>
            <a:r>
              <a:rPr lang="ja-JP" altLang="en-US" smtClean="0">
                <a:effectLst/>
              </a:rPr>
              <a:t>プログラム以前のプログラム</a:t>
            </a:r>
            <a:endParaRPr lang="en-US" altLang="ja-JP" smtClean="0">
              <a:effectLst/>
            </a:endParaRPr>
          </a:p>
        </p:txBody>
      </p:sp>
      <p:sp>
        <p:nvSpPr>
          <p:cNvPr id="6147" name="Rectangle 3"/>
          <p:cNvSpPr>
            <a:spLocks noGrp="1" noChangeArrowheads="1"/>
          </p:cNvSpPr>
          <p:nvPr>
            <p:ph type="body" idx="1"/>
          </p:nvPr>
        </p:nvSpPr>
        <p:spPr>
          <a:xfrm>
            <a:off x="682625" y="1981200"/>
            <a:ext cx="7772400" cy="4327525"/>
          </a:xfrm>
        </p:spPr>
        <p:txBody>
          <a:bodyPr/>
          <a:lstStyle/>
          <a:p>
            <a:pPr>
              <a:lnSpc>
                <a:spcPct val="100000"/>
              </a:lnSpc>
            </a:pPr>
            <a:r>
              <a:rPr lang="ja-JP" altLang="en-US" smtClean="0"/>
              <a:t>エイダ・ラブレス </a:t>
            </a:r>
            <a:r>
              <a:rPr lang="en-US" altLang="ja-JP" smtClean="0"/>
              <a:t>(1815</a:t>
            </a:r>
            <a:r>
              <a:rPr lang="ja-JP" altLang="en-US" smtClean="0"/>
              <a:t>～</a:t>
            </a:r>
            <a:r>
              <a:rPr lang="en-US" altLang="ja-JP" smtClean="0"/>
              <a:t>1852</a:t>
            </a:r>
            <a:r>
              <a:rPr lang="ja-JP" altLang="en-US" smtClean="0"/>
              <a:t>）</a:t>
            </a:r>
          </a:p>
          <a:p>
            <a:pPr lvl="2">
              <a:buFont typeface="Wingdings" pitchFamily="2" charset="2"/>
              <a:buNone/>
            </a:pPr>
            <a:r>
              <a:rPr lang="en-US" altLang="ja-JP" smtClean="0"/>
              <a:t>	</a:t>
            </a:r>
            <a:r>
              <a:rPr lang="en-US" altLang="ja-JP" sz="3600" smtClean="0"/>
              <a:t>『</a:t>
            </a:r>
            <a:r>
              <a:rPr lang="ja-JP" altLang="en-US" sz="3600" smtClean="0"/>
              <a:t>史上初のプログラマ</a:t>
            </a:r>
            <a:r>
              <a:rPr lang="en-US" altLang="ja-JP" sz="3600" smtClean="0"/>
              <a:t>』</a:t>
            </a:r>
          </a:p>
          <a:p>
            <a:pPr lvl="1"/>
            <a:r>
              <a:rPr lang="ja-JP" altLang="en-US" smtClean="0"/>
              <a:t>詩人ジョージ・バイロンの娘</a:t>
            </a:r>
          </a:p>
          <a:p>
            <a:pPr lvl="1"/>
            <a:r>
              <a:rPr lang="ja-JP" altLang="en-US" smtClean="0"/>
              <a:t>解析機関についての著作</a:t>
            </a:r>
            <a:r>
              <a:rPr lang="en-US" altLang="ja-JP" smtClean="0"/>
              <a:t/>
            </a:r>
            <a:br>
              <a:rPr lang="en-US" altLang="ja-JP" smtClean="0"/>
            </a:br>
            <a:r>
              <a:rPr lang="ja-JP" altLang="en-US" smtClean="0"/>
              <a:t>中に、解析機関用のプログラムコードが記述されている</a:t>
            </a:r>
          </a:p>
        </p:txBody>
      </p:sp>
      <p:sp>
        <p:nvSpPr>
          <p:cNvPr id="6148"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6CAC2D1F-CA79-4E52-AE68-BB82FFD2F4E6}" type="slidenum">
              <a:rPr lang="ja-JP" altLang="en-US">
                <a:latin typeface="ＭＳ Ｐゴシック" pitchFamily="50" charset="-128"/>
              </a:rPr>
              <a:pPr algn="r"/>
              <a:t>6</a:t>
            </a:fld>
            <a:endParaRPr lang="en-US" altLang="ja-JP">
              <a:latin typeface="ＭＳ Ｐゴシック" pitchFamily="50" charset="-128"/>
            </a:endParaRPr>
          </a:p>
        </p:txBody>
      </p:sp>
      <p:pic>
        <p:nvPicPr>
          <p:cNvPr id="6149" name="Picture 5" descr="Ada"/>
          <p:cNvPicPr>
            <a:picLocks noChangeAspect="1" noChangeArrowheads="1"/>
          </p:cNvPicPr>
          <p:nvPr/>
        </p:nvPicPr>
        <p:blipFill>
          <a:blip r:embed="rId2" cstate="print"/>
          <a:srcRect/>
          <a:stretch>
            <a:fillRect/>
          </a:stretch>
        </p:blipFill>
        <p:spPr bwMode="auto">
          <a:xfrm>
            <a:off x="7082819" y="1772816"/>
            <a:ext cx="2026256" cy="2520429"/>
          </a:xfrm>
          <a:prstGeom prst="rect">
            <a:avLst/>
          </a:prstGeom>
          <a:noFill/>
          <a:ln w="9525">
            <a:solidFill>
              <a:schemeClr val="bg2"/>
            </a:solid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noFill/>
        </p:spPr>
        <p:txBody>
          <a:bodyPr/>
          <a:lstStyle/>
          <a:p>
            <a:r>
              <a:rPr lang="ja-JP" altLang="en-US" smtClean="0">
                <a:effectLst/>
              </a:rPr>
              <a:t>２</a:t>
            </a:r>
            <a:r>
              <a:rPr lang="en-US" altLang="ja-JP" smtClean="0">
                <a:effectLst/>
              </a:rPr>
              <a:t>. </a:t>
            </a:r>
            <a:r>
              <a:rPr lang="ja-JP" altLang="en-US" smtClean="0">
                <a:effectLst/>
              </a:rPr>
              <a:t>プログラム以前のプログラム</a:t>
            </a:r>
          </a:p>
        </p:txBody>
      </p:sp>
      <p:sp>
        <p:nvSpPr>
          <p:cNvPr id="7171" name="Rectangle 3"/>
          <p:cNvSpPr>
            <a:spLocks noGrp="1" noChangeArrowheads="1"/>
          </p:cNvSpPr>
          <p:nvPr>
            <p:ph type="body" idx="1"/>
          </p:nvPr>
        </p:nvSpPr>
        <p:spPr>
          <a:xfrm>
            <a:off x="682625" y="1981200"/>
            <a:ext cx="7772400" cy="727075"/>
          </a:xfrm>
        </p:spPr>
        <p:txBody>
          <a:bodyPr/>
          <a:lstStyle/>
          <a:p>
            <a:pPr lvl="1"/>
            <a:r>
              <a:rPr lang="ja-JP" altLang="en-US" smtClean="0"/>
              <a:t>解析機関</a:t>
            </a:r>
            <a:endParaRPr lang="en-US" altLang="ja-JP" smtClean="0"/>
          </a:p>
        </p:txBody>
      </p:sp>
      <p:sp>
        <p:nvSpPr>
          <p:cNvPr id="7172"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AD2657D1-D29B-4453-B6D2-A40BCC5A832A}" type="slidenum">
              <a:rPr lang="ja-JP" altLang="en-US">
                <a:latin typeface="ＭＳ Ｐゴシック" pitchFamily="50" charset="-128"/>
              </a:rPr>
              <a:pPr algn="r"/>
              <a:t>7</a:t>
            </a:fld>
            <a:endParaRPr lang="en-US" altLang="ja-JP">
              <a:latin typeface="ＭＳ Ｐゴシック" pitchFamily="50" charset="-128"/>
            </a:endParaRPr>
          </a:p>
        </p:txBody>
      </p:sp>
      <p:pic>
        <p:nvPicPr>
          <p:cNvPr id="7173" name="Picture 8" descr="Analytical_Engine_(2290032530)"/>
          <p:cNvPicPr>
            <a:picLocks noChangeAspect="1" noChangeArrowheads="1"/>
          </p:cNvPicPr>
          <p:nvPr/>
        </p:nvPicPr>
        <p:blipFill>
          <a:blip r:embed="rId2" cstate="print"/>
          <a:srcRect/>
          <a:stretch>
            <a:fillRect/>
          </a:stretch>
        </p:blipFill>
        <p:spPr bwMode="auto">
          <a:xfrm>
            <a:off x="971550" y="2686050"/>
            <a:ext cx="3097213" cy="4127500"/>
          </a:xfrm>
          <a:prstGeom prst="rect">
            <a:avLst/>
          </a:prstGeom>
          <a:noFill/>
          <a:ln w="9525">
            <a:solidFill>
              <a:schemeClr val="bg2"/>
            </a:solidFill>
            <a:miter lim="800000"/>
            <a:headEnd/>
            <a:tailEnd/>
          </a:ln>
        </p:spPr>
      </p:pic>
      <p:sp>
        <p:nvSpPr>
          <p:cNvPr id="7174" name="Text Box 9"/>
          <p:cNvSpPr txBox="1">
            <a:spLocks noChangeArrowheads="1"/>
          </p:cNvSpPr>
          <p:nvPr/>
        </p:nvSpPr>
        <p:spPr bwMode="auto">
          <a:xfrm>
            <a:off x="4356100" y="5507038"/>
            <a:ext cx="3311525" cy="946150"/>
          </a:xfrm>
          <a:prstGeom prst="rect">
            <a:avLst/>
          </a:prstGeom>
          <a:noFill/>
          <a:ln w="9525">
            <a:noFill/>
            <a:miter lim="800000"/>
            <a:headEnd/>
            <a:tailEnd/>
          </a:ln>
        </p:spPr>
        <p:txBody>
          <a:bodyPr>
            <a:spAutoFit/>
          </a:bodyPr>
          <a:lstStyle/>
          <a:p>
            <a:pPr>
              <a:spcBef>
                <a:spcPct val="50000"/>
              </a:spcBef>
            </a:pPr>
            <a:r>
              <a:rPr lang="en-US" altLang="ja-JP" sz="2800"/>
              <a:t>(</a:t>
            </a:r>
            <a:r>
              <a:rPr lang="ja-JP" altLang="en-US" sz="2800"/>
              <a:t>写真は、１９９２年</a:t>
            </a:r>
            <a:r>
              <a:rPr lang="ja-JP" altLang="en-US" sz="2800" smtClean="0"/>
              <a:t>に</a:t>
            </a:r>
            <a:r>
              <a:rPr lang="en-US" altLang="ja-JP" sz="2800" smtClean="0"/>
              <a:t/>
            </a:r>
            <a:br>
              <a:rPr lang="en-US" altLang="ja-JP" sz="2800" smtClean="0"/>
            </a:br>
            <a:r>
              <a:rPr lang="ja-JP" altLang="en-US" sz="2800" smtClean="0"/>
              <a:t> 復元</a:t>
            </a:r>
            <a:r>
              <a:rPr lang="ja-JP" altLang="en-US" sz="2800"/>
              <a:t>したもの</a:t>
            </a:r>
            <a:r>
              <a:rPr lang="en-US" altLang="ja-JP" sz="2800"/>
              <a:t>) </a:t>
            </a:r>
            <a:endParaRPr lang="ja-JP" altLang="en-US" sz="2800"/>
          </a:p>
        </p:txBody>
      </p:sp>
      <p:sp useBgFill="1">
        <p:nvSpPr>
          <p:cNvPr id="8" name="テキスト ボックス 7"/>
          <p:cNvSpPr txBox="1"/>
          <p:nvPr/>
        </p:nvSpPr>
        <p:spPr>
          <a:xfrm>
            <a:off x="4211638" y="2205038"/>
            <a:ext cx="4752975" cy="3046412"/>
          </a:xfrm>
          <a:prstGeom prst="rect">
            <a:avLst/>
          </a:prstGeom>
        </p:spPr>
        <p:txBody>
          <a:bodyPr>
            <a:spAutoFit/>
          </a:bodyPr>
          <a:lstStyle/>
          <a:p>
            <a:pPr>
              <a:defRPr/>
            </a:pPr>
            <a:r>
              <a:rPr lang="ja-JP" altLang="en-US" sz="3200" kern="0">
                <a:solidFill>
                  <a:srgbClr val="FFFFFF"/>
                </a:solidFill>
                <a:latin typeface="ＭＳ Ｐゴシック"/>
                <a:ea typeface="ＭＳ Ｐゴシック"/>
              </a:rPr>
              <a:t>チャールズ・バベッジが考案した機械式の汎用コンピュータ</a:t>
            </a:r>
            <a:endParaRPr lang="en-US" altLang="ja-JP" sz="3200" kern="0">
              <a:solidFill>
                <a:srgbClr val="FFFFFF"/>
              </a:solidFill>
              <a:latin typeface="ＭＳ Ｐゴシック"/>
              <a:ea typeface="ＭＳ Ｐゴシック"/>
            </a:endParaRPr>
          </a:p>
          <a:p>
            <a:pPr>
              <a:defRPr/>
            </a:pPr>
            <a:r>
              <a:rPr lang="ja-JP" altLang="en-US" sz="3200"/>
              <a:t>蒸気機関を動力とし、入力（プログラムとデータ）は、パンチカードで供給される</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noFill/>
        </p:spPr>
        <p:txBody>
          <a:bodyPr/>
          <a:lstStyle/>
          <a:p>
            <a:r>
              <a:rPr lang="ja-JP" altLang="en-US" smtClean="0">
                <a:effectLst/>
              </a:rPr>
              <a:t>２</a:t>
            </a:r>
            <a:r>
              <a:rPr lang="en-US" altLang="ja-JP" smtClean="0">
                <a:effectLst/>
              </a:rPr>
              <a:t>. </a:t>
            </a:r>
            <a:r>
              <a:rPr lang="ja-JP" altLang="en-US" smtClean="0">
                <a:effectLst/>
              </a:rPr>
              <a:t>プログラム以前のプログラム</a:t>
            </a:r>
          </a:p>
        </p:txBody>
      </p:sp>
      <p:sp>
        <p:nvSpPr>
          <p:cNvPr id="8195" name="Rectangle 3"/>
          <p:cNvSpPr>
            <a:spLocks noGrp="1" noChangeArrowheads="1"/>
          </p:cNvSpPr>
          <p:nvPr>
            <p:ph type="body" idx="1"/>
          </p:nvPr>
        </p:nvSpPr>
        <p:spPr>
          <a:xfrm>
            <a:off x="682625" y="1981200"/>
            <a:ext cx="7772400" cy="2743200"/>
          </a:xfrm>
        </p:spPr>
        <p:txBody>
          <a:bodyPr/>
          <a:lstStyle/>
          <a:p>
            <a:r>
              <a:rPr lang="ja-JP" altLang="en-US" smtClean="0"/>
              <a:t>初期の電子計算機のプログラム</a:t>
            </a:r>
          </a:p>
          <a:p>
            <a:pPr lvl="1"/>
            <a:r>
              <a:rPr lang="ja-JP" altLang="en-US" smtClean="0"/>
              <a:t>パッチボード上の配線やスイッチ類によって プログラムを作成 </a:t>
            </a:r>
          </a:p>
          <a:p>
            <a:pPr lvl="1"/>
            <a:r>
              <a:rPr lang="ja-JP" altLang="en-US" smtClean="0"/>
              <a:t>問題に応じて、配線を変更</a:t>
            </a:r>
          </a:p>
        </p:txBody>
      </p:sp>
      <p:sp>
        <p:nvSpPr>
          <p:cNvPr id="8196"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5FFBAD3D-757B-41EA-A8FF-C47FF1A985C2}" type="slidenum">
              <a:rPr lang="ja-JP" altLang="en-US">
                <a:latin typeface="ＭＳ Ｐゴシック" pitchFamily="50" charset="-128"/>
              </a:rPr>
              <a:pPr algn="r"/>
              <a:t>8</a:t>
            </a:fld>
            <a:endParaRPr lang="en-US" altLang="ja-JP">
              <a:latin typeface="ＭＳ Ｐゴシック" pitchFamily="50" charset="-128"/>
            </a:endParaRPr>
          </a:p>
        </p:txBody>
      </p:sp>
      <p:pic>
        <p:nvPicPr>
          <p:cNvPr id="8197" name="Picture 5" descr="C:\Users\mizuno\AppData\Local\Microsoft\Windows\Temporary Internet Files\Content.IE5\RHN00D04\MC900237631[1].wmf"/>
          <p:cNvPicPr>
            <a:picLocks noChangeAspect="1" noChangeArrowheads="1"/>
          </p:cNvPicPr>
          <p:nvPr/>
        </p:nvPicPr>
        <p:blipFill>
          <a:blip r:embed="rId3" cstate="print"/>
          <a:srcRect/>
          <a:stretch>
            <a:fillRect/>
          </a:stretch>
        </p:blipFill>
        <p:spPr bwMode="auto">
          <a:xfrm>
            <a:off x="6207125" y="4652963"/>
            <a:ext cx="1538288" cy="19637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noFill/>
        </p:spPr>
        <p:txBody>
          <a:bodyPr/>
          <a:lstStyle/>
          <a:p>
            <a:r>
              <a:rPr lang="ja-JP" altLang="en-US" smtClean="0">
                <a:effectLst/>
              </a:rPr>
              <a:t>３</a:t>
            </a:r>
            <a:r>
              <a:rPr lang="en-US" altLang="ja-JP" smtClean="0">
                <a:effectLst/>
              </a:rPr>
              <a:t>. </a:t>
            </a:r>
            <a:r>
              <a:rPr lang="ja-JP" altLang="en-US" smtClean="0">
                <a:effectLst/>
              </a:rPr>
              <a:t>プログラムの黎明期</a:t>
            </a:r>
          </a:p>
        </p:txBody>
      </p:sp>
      <p:sp>
        <p:nvSpPr>
          <p:cNvPr id="9219" name="Rectangle 3"/>
          <p:cNvSpPr>
            <a:spLocks noGrp="1" noChangeArrowheads="1"/>
          </p:cNvSpPr>
          <p:nvPr>
            <p:ph type="body" idx="1"/>
          </p:nvPr>
        </p:nvSpPr>
        <p:spPr>
          <a:xfrm>
            <a:off x="682625" y="1844675"/>
            <a:ext cx="7772400" cy="4687888"/>
          </a:xfrm>
        </p:spPr>
        <p:txBody>
          <a:bodyPr/>
          <a:lstStyle/>
          <a:p>
            <a:r>
              <a:rPr lang="ja-JP" altLang="en-US" smtClean="0"/>
              <a:t>フォン・ノイマン </a:t>
            </a:r>
            <a:r>
              <a:rPr lang="en-US" altLang="ja-JP" smtClean="0"/>
              <a:t>(1903</a:t>
            </a:r>
            <a:r>
              <a:rPr lang="ja-JP" altLang="en-US" smtClean="0"/>
              <a:t>～</a:t>
            </a:r>
            <a:r>
              <a:rPr lang="en-US" altLang="ja-JP" smtClean="0"/>
              <a:t>1957)</a:t>
            </a:r>
          </a:p>
          <a:p>
            <a:pPr lvl="1"/>
            <a:r>
              <a:rPr lang="ja-JP" altLang="en-US" smtClean="0"/>
              <a:t>プログラム記憶式のコンピュータ</a:t>
            </a:r>
            <a:br>
              <a:rPr lang="ja-JP" altLang="en-US" smtClean="0"/>
            </a:br>
            <a:r>
              <a:rPr lang="ja-JP" altLang="en-US" smtClean="0"/>
              <a:t>（いわゆるノイマン方式計算機）を提案 </a:t>
            </a:r>
            <a:r>
              <a:rPr lang="en-US" altLang="ja-JP" smtClean="0"/>
              <a:t>(1946) </a:t>
            </a:r>
          </a:p>
          <a:p>
            <a:r>
              <a:rPr lang="ja-JP" altLang="en-US" smtClean="0"/>
              <a:t>磁気ドラムなどの主記憶装置の実用化 </a:t>
            </a:r>
            <a:r>
              <a:rPr lang="en-US" altLang="ja-JP" smtClean="0"/>
              <a:t>(1950</a:t>
            </a:r>
            <a:r>
              <a:rPr lang="ja-JP" altLang="en-US" smtClean="0"/>
              <a:t>頃～</a:t>
            </a:r>
            <a:r>
              <a:rPr lang="en-US" altLang="ja-JP" smtClean="0"/>
              <a:t>)</a:t>
            </a:r>
          </a:p>
          <a:p>
            <a:endParaRPr lang="ja-JP" altLang="en-US" smtClean="0"/>
          </a:p>
          <a:p>
            <a:pPr>
              <a:buFont typeface="Wingdings" pitchFamily="2" charset="2"/>
              <a:buNone/>
            </a:pPr>
            <a:r>
              <a:rPr lang="ja-JP" altLang="en-US" smtClean="0"/>
              <a:t>	         プログラムの出現</a:t>
            </a:r>
          </a:p>
        </p:txBody>
      </p:sp>
      <p:sp>
        <p:nvSpPr>
          <p:cNvPr id="9220"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DECBFA85-1BC8-4192-B6FD-7002585F3AA8}" type="slidenum">
              <a:rPr lang="ja-JP" altLang="en-US">
                <a:latin typeface="ＭＳ Ｐゴシック" pitchFamily="50" charset="-128"/>
              </a:rPr>
              <a:pPr algn="r"/>
              <a:t>9</a:t>
            </a:fld>
            <a:endParaRPr lang="en-US" altLang="ja-JP">
              <a:latin typeface="ＭＳ Ｐゴシック" pitchFamily="50" charset="-128"/>
            </a:endParaRPr>
          </a:p>
        </p:txBody>
      </p:sp>
      <p:sp>
        <p:nvSpPr>
          <p:cNvPr id="9221" name="AutoShape 5"/>
          <p:cNvSpPr>
            <a:spLocks noChangeArrowheads="1"/>
          </p:cNvSpPr>
          <p:nvPr/>
        </p:nvSpPr>
        <p:spPr bwMode="auto">
          <a:xfrm>
            <a:off x="3779838" y="5373688"/>
            <a:ext cx="1152525" cy="503237"/>
          </a:xfrm>
          <a:prstGeom prst="downArrow">
            <a:avLst>
              <a:gd name="adj1" fmla="val 50000"/>
              <a:gd name="adj2" fmla="val 25000"/>
            </a:avLst>
          </a:prstGeom>
          <a:solidFill>
            <a:schemeClr val="accent2"/>
          </a:solidFill>
          <a:ln w="9525">
            <a:solidFill>
              <a:schemeClr val="tx1"/>
            </a:solidFill>
            <a:miter lim="800000"/>
            <a:headEnd/>
            <a:tailEnd/>
          </a:ln>
        </p:spPr>
        <p:txBody>
          <a:bodyPr vert="eaVert" wrap="none" anchor="ctr"/>
          <a:lstStyle/>
          <a:p>
            <a:endParaRPr lang="ja-JP" alt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p1">
  <a:themeElements>
    <a:clrScheme name="研修 1">
      <a:dk1>
        <a:srgbClr val="000000"/>
      </a:dk1>
      <a:lt1>
        <a:srgbClr val="FFFFFF"/>
      </a:lt1>
      <a:dk2>
        <a:srgbClr val="0000FF"/>
      </a:dk2>
      <a:lt2>
        <a:srgbClr val="FFCC66"/>
      </a:lt2>
      <a:accent1>
        <a:srgbClr val="00CCFF"/>
      </a:accent1>
      <a:accent2>
        <a:srgbClr val="FFFF00"/>
      </a:accent2>
      <a:accent3>
        <a:srgbClr val="AAAAFF"/>
      </a:accent3>
      <a:accent4>
        <a:srgbClr val="DADADA"/>
      </a:accent4>
      <a:accent5>
        <a:srgbClr val="AAE2FF"/>
      </a:accent5>
      <a:accent6>
        <a:srgbClr val="E7E700"/>
      </a:accent6>
      <a:hlink>
        <a:srgbClr val="FF0033"/>
      </a:hlink>
      <a:folHlink>
        <a:srgbClr val="3366FF"/>
      </a:folHlink>
    </a:clrScheme>
    <a:fontScheme name="研修">
      <a:majorFont>
        <a:latin typeface="Arial"/>
        <a:ea typeface="ＭＳ Ｐゴシック"/>
        <a:cs typeface=""/>
      </a:majorFont>
      <a:minorFont>
        <a:latin typeface="ＭＳ Ｐゴシック"/>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solidFill>
            <a:schemeClr val="accent2"/>
          </a:solidFill>
          <a:prstDash val="solid"/>
          <a:round/>
          <a:headEnd type="none" w="sm" len="sm"/>
          <a:tailEnd type="none" w="sm" len="sm"/>
        </a:ln>
        <a:effectLst/>
      </a:spPr>
      <a:bodyPr vert="horz" wrap="square" lIns="90000" tIns="46800" rIns="90000" bIns="4680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noFill/>
        <a:ln w="12700" cap="flat" cmpd="sng" algn="ctr">
          <a:solidFill>
            <a:schemeClr val="accent2"/>
          </a:solidFill>
          <a:prstDash val="solid"/>
          <a:round/>
          <a:headEnd type="none" w="sm" len="sm"/>
          <a:tailEnd type="none" w="sm" len="sm"/>
        </a:ln>
        <a:effectLst/>
      </a:spPr>
      <a:bodyPr vert="horz" wrap="square" lIns="90000" tIns="46800" rIns="90000" bIns="4680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defRPr>
        </a:defPPr>
      </a:lstStyle>
    </a:lnDef>
  </a:objectDefaults>
  <a:extraClrSchemeLst>
    <a:extraClrScheme>
      <a:clrScheme name="研修 1">
        <a:dk1>
          <a:srgbClr val="000000"/>
        </a:dk1>
        <a:lt1>
          <a:srgbClr val="FFFFFF"/>
        </a:lt1>
        <a:dk2>
          <a:srgbClr val="0000FF"/>
        </a:dk2>
        <a:lt2>
          <a:srgbClr val="FFCC66"/>
        </a:lt2>
        <a:accent1>
          <a:srgbClr val="00CCFF"/>
        </a:accent1>
        <a:accent2>
          <a:srgbClr val="FFFF00"/>
        </a:accent2>
        <a:accent3>
          <a:srgbClr val="AAAAFF"/>
        </a:accent3>
        <a:accent4>
          <a:srgbClr val="DADADA"/>
        </a:accent4>
        <a:accent5>
          <a:srgbClr val="AAE2FF"/>
        </a:accent5>
        <a:accent6>
          <a:srgbClr val="E7E700"/>
        </a:accent6>
        <a:hlink>
          <a:srgbClr val="FF0033"/>
        </a:hlink>
        <a:folHlink>
          <a:srgbClr val="3366FF"/>
        </a:folHlink>
      </a:clrScheme>
      <a:clrMap bg1="dk2" tx1="lt1" bg2="dk1" tx2="lt2" accent1="accent1" accent2="accent2" accent3="accent3" accent4="accent4" accent5="accent5" accent6="accent6" hlink="hlink" folHlink="folHlink"/>
    </a:extraClrScheme>
    <a:extraClrScheme>
      <a:clrScheme name="研修 2">
        <a:dk1>
          <a:srgbClr val="000000"/>
        </a:dk1>
        <a:lt1>
          <a:srgbClr val="FFFFFF"/>
        </a:lt1>
        <a:dk2>
          <a:srgbClr val="000000"/>
        </a:dk2>
        <a:lt2>
          <a:srgbClr val="CCECFF"/>
        </a:lt2>
        <a:accent1>
          <a:srgbClr val="6699FF"/>
        </a:accent1>
        <a:accent2>
          <a:srgbClr val="00CCCC"/>
        </a:accent2>
        <a:accent3>
          <a:srgbClr val="FFFFFF"/>
        </a:accent3>
        <a:accent4>
          <a:srgbClr val="000000"/>
        </a:accent4>
        <a:accent5>
          <a:srgbClr val="B8CAFF"/>
        </a:accent5>
        <a:accent6>
          <a:srgbClr val="00B9B9"/>
        </a:accent6>
        <a:hlink>
          <a:srgbClr val="CC99FF"/>
        </a:hlink>
        <a:folHlink>
          <a:srgbClr val="66CCFF"/>
        </a:folHlink>
      </a:clrScheme>
      <a:clrMap bg1="lt1" tx1="dk1" bg2="lt2" tx2="dk2" accent1="accent1" accent2="accent2" accent3="accent3" accent4="accent4" accent5="accent5" accent6="accent6" hlink="hlink" folHlink="folHlink"/>
    </a:extraClrScheme>
    <a:extraClrScheme>
      <a:clrScheme name="研修 3">
        <a:dk1>
          <a:srgbClr val="000000"/>
        </a:dk1>
        <a:lt1>
          <a:srgbClr val="FFFFFF"/>
        </a:lt1>
        <a:dk2>
          <a:srgbClr val="000000"/>
        </a:dk2>
        <a:lt2>
          <a:srgbClr val="FFFFFF"/>
        </a:lt2>
        <a:accent1>
          <a:srgbClr val="CBCBCB"/>
        </a:accent1>
        <a:accent2>
          <a:srgbClr val="969696"/>
        </a:accent2>
        <a:accent3>
          <a:srgbClr val="FFFFFF"/>
        </a:accent3>
        <a:accent4>
          <a:srgbClr val="000000"/>
        </a:accent4>
        <a:accent5>
          <a:srgbClr val="E2E2E2"/>
        </a:accent5>
        <a:accent6>
          <a:srgbClr val="878787"/>
        </a:accent6>
        <a:hlink>
          <a:srgbClr val="5F5F5F"/>
        </a:hlink>
        <a:folHlink>
          <a:srgbClr val="EAEAEA"/>
        </a:folHlink>
      </a:clrScheme>
      <a:clrMap bg1="lt1" tx1="dk1" bg2="lt2" tx2="dk2" accent1="accent1" accent2="accent2" accent3="accent3" accent4="accent4" accent5="accent5" accent6="accent6" hlink="hlink" folHlink="folHlink"/>
    </a:extraClrScheme>
    <a:extraClrScheme>
      <a:clrScheme name="研修 4">
        <a:dk1>
          <a:srgbClr val="000000"/>
        </a:dk1>
        <a:lt1>
          <a:srgbClr val="FFFFFF"/>
        </a:lt1>
        <a:dk2>
          <a:srgbClr val="008080"/>
        </a:dk2>
        <a:lt2>
          <a:srgbClr val="FFCC66"/>
        </a:lt2>
        <a:accent1>
          <a:srgbClr val="0099CC"/>
        </a:accent1>
        <a:accent2>
          <a:srgbClr val="FFFF00"/>
        </a:accent2>
        <a:accent3>
          <a:srgbClr val="AAC0C0"/>
        </a:accent3>
        <a:accent4>
          <a:srgbClr val="DADADA"/>
        </a:accent4>
        <a:accent5>
          <a:srgbClr val="AACAE2"/>
        </a:accent5>
        <a:accent6>
          <a:srgbClr val="E7E700"/>
        </a:accent6>
        <a:hlink>
          <a:srgbClr val="6600CC"/>
        </a:hlink>
        <a:folHlink>
          <a:srgbClr val="009999"/>
        </a:folHlink>
      </a:clrScheme>
      <a:clrMap bg1="dk2" tx1="lt1" bg2="dk1" tx2="lt2" accent1="accent1" accent2="accent2" accent3="accent3" accent4="accent4" accent5="accent5" accent6="accent6" hlink="hlink" folHlink="folHlink"/>
    </a:extraClrScheme>
    <a:extraClrScheme>
      <a:clrScheme name="研修 5">
        <a:dk1>
          <a:srgbClr val="000000"/>
        </a:dk1>
        <a:lt1>
          <a:srgbClr val="FFFFFF"/>
        </a:lt1>
        <a:dk2>
          <a:srgbClr val="993300"/>
        </a:dk2>
        <a:lt2>
          <a:srgbClr val="FFCC66"/>
        </a:lt2>
        <a:accent1>
          <a:srgbClr val="FF6633"/>
        </a:accent1>
        <a:accent2>
          <a:srgbClr val="FFFF00"/>
        </a:accent2>
        <a:accent3>
          <a:srgbClr val="CAADAA"/>
        </a:accent3>
        <a:accent4>
          <a:srgbClr val="DADADA"/>
        </a:accent4>
        <a:accent5>
          <a:srgbClr val="FFB8AD"/>
        </a:accent5>
        <a:accent6>
          <a:srgbClr val="E7E700"/>
        </a:accent6>
        <a:hlink>
          <a:srgbClr val="CC0000"/>
        </a:hlink>
        <a:folHlink>
          <a:srgbClr val="CC66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3119</TotalTime>
  <Words>2469</Words>
  <Application>Microsoft Office PowerPoint</Application>
  <PresentationFormat>画面に合わせる (4:3)</PresentationFormat>
  <Paragraphs>443</Paragraphs>
  <Slides>59</Slides>
  <Notes>9</Notes>
  <HiddenSlides>0</HiddenSlides>
  <MMClips>0</MMClips>
  <ScaleCrop>false</ScaleCrop>
  <HeadingPairs>
    <vt:vector size="4" baseType="variant">
      <vt:variant>
        <vt:lpstr>テーマ</vt:lpstr>
      </vt:variant>
      <vt:variant>
        <vt:i4>1</vt:i4>
      </vt:variant>
      <vt:variant>
        <vt:lpstr>スライド タイトル</vt:lpstr>
      </vt:variant>
      <vt:variant>
        <vt:i4>59</vt:i4>
      </vt:variant>
    </vt:vector>
  </HeadingPairs>
  <TitlesOfParts>
    <vt:vector size="60" baseType="lpstr">
      <vt:lpstr>cp1</vt:lpstr>
      <vt:lpstr>プログラミング言語論</vt:lpstr>
      <vt:lpstr>内容</vt:lpstr>
      <vt:lpstr>１. はじめに</vt:lpstr>
      <vt:lpstr>１. はじめに</vt:lpstr>
      <vt:lpstr>２. プログラム以前のプログラム</vt:lpstr>
      <vt:lpstr>２. プログラム以前のプログラム</vt:lpstr>
      <vt:lpstr>２. プログラム以前のプログラム</vt:lpstr>
      <vt:lpstr>２. プログラム以前のプログラム</vt:lpstr>
      <vt:lpstr>３. プログラムの黎明期</vt:lpstr>
      <vt:lpstr>３. プログラムの黎明期</vt:lpstr>
      <vt:lpstr>３. プログラムの黎明期</vt:lpstr>
      <vt:lpstr>３. プログラムの黎明期</vt:lpstr>
      <vt:lpstr>【補足】 ノイマン方式計算機</vt:lpstr>
      <vt:lpstr>【補足】 ノイマン方式計算機</vt:lpstr>
      <vt:lpstr>【補足】 ノイマン方式計算機</vt:lpstr>
      <vt:lpstr>【補足】 ノイマン方式計算機</vt:lpstr>
      <vt:lpstr>４. 古典的高級言語  （'70以前）</vt:lpstr>
      <vt:lpstr>４. 古典的高級言語  （'70以前）</vt:lpstr>
      <vt:lpstr>４.１ Fortran  （1954頃）</vt:lpstr>
      <vt:lpstr>４.１ Fortran</vt:lpstr>
      <vt:lpstr>４.１ Fortran</vt:lpstr>
      <vt:lpstr>４.１ Fortran</vt:lpstr>
      <vt:lpstr>４.２ LISP  （1958頃）</vt:lpstr>
      <vt:lpstr>４.２ LISP</vt:lpstr>
      <vt:lpstr>４.２ LISP</vt:lpstr>
      <vt:lpstr>４.３ Algol  （1958頃）</vt:lpstr>
      <vt:lpstr>４.３ Algol</vt:lpstr>
      <vt:lpstr>４.４ COBOL  （1959頃）</vt:lpstr>
      <vt:lpstr>４.４ COBOL</vt:lpstr>
      <vt:lpstr>４.４ COBOL</vt:lpstr>
      <vt:lpstr>４.５ BASIC  （1963頃）</vt:lpstr>
      <vt:lpstr>４.６ PL/I  （1964頃）</vt:lpstr>
      <vt:lpstr>４.６ PL/I</vt:lpstr>
      <vt:lpstr>４.７ Simula  （1964頃）</vt:lpstr>
      <vt:lpstr>４.７ Simula</vt:lpstr>
      <vt:lpstr>５. その後の高級言語  ('70以降)</vt:lpstr>
      <vt:lpstr>５. その後の高級言語  ('70以降)</vt:lpstr>
      <vt:lpstr>５.１ C言語  （1972頃）</vt:lpstr>
      <vt:lpstr>５.１ C言語</vt:lpstr>
      <vt:lpstr>５.１ C言語</vt:lpstr>
      <vt:lpstr>５.２ C++  （1983頃）</vt:lpstr>
      <vt:lpstr>５.２ C++</vt:lpstr>
      <vt:lpstr>５.３ Java  （1991頃）</vt:lpstr>
      <vt:lpstr>５.４ Pascal  （1971頃）</vt:lpstr>
      <vt:lpstr>５.５ Smalltalk  （1969頃）</vt:lpstr>
      <vt:lpstr>【付録】パロアルト研究所 (PARC) </vt:lpstr>
      <vt:lpstr>【付録】パロアルト研究所 (PARC) </vt:lpstr>
      <vt:lpstr>５.６ Ada  （1979頃）</vt:lpstr>
      <vt:lpstr>５.７ LISPの後継言語</vt:lpstr>
      <vt:lpstr>５.８ ML  （1973頃）</vt:lpstr>
      <vt:lpstr>５.８ ML</vt:lpstr>
      <vt:lpstr>５.９ Haskell  （1989頃）</vt:lpstr>
      <vt:lpstr>５.１０ Prolog  （1972頃）</vt:lpstr>
      <vt:lpstr>５.１１ スクリプト言語</vt:lpstr>
      <vt:lpstr>５.１１ スクリプト言語</vt:lpstr>
      <vt:lpstr>演習２</vt:lpstr>
      <vt:lpstr>演習２</vt:lpstr>
      <vt:lpstr>演習２</vt:lpstr>
      <vt:lpstr>スライド 59</vt:lpstr>
    </vt:vector>
  </TitlesOfParts>
  <Company>東洋大学</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プログラミング言語論</dc:title>
  <dc:subject>プログラミング言語の歴史</dc:subject>
  <dc:creator>mizuno</dc:creator>
  <cp:lastModifiedBy>Mizuno</cp:lastModifiedBy>
  <cp:revision>185</cp:revision>
  <dcterms:created xsi:type="dcterms:W3CDTF">2008-03-12T01:14:58Z</dcterms:created>
  <dcterms:modified xsi:type="dcterms:W3CDTF">2014-07-26T02:02:31Z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pyright">
    <vt:lpwstr>2009-2014 水野嘉明</vt:lpwstr>
  </property>
</Properties>
</file>