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71" r:id="rId2"/>
    <p:sldId id="257" r:id="rId3"/>
    <p:sldId id="272" r:id="rId4"/>
    <p:sldId id="273" r:id="rId5"/>
    <p:sldId id="274" r:id="rId6"/>
    <p:sldId id="275" r:id="rId7"/>
  </p:sldIdLst>
  <p:sldSz cx="9144000" cy="6858000" type="screen4x3"/>
  <p:notesSz cx="7099300" cy="102235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94" autoAdjust="0"/>
    <p:restoredTop sz="94346" autoAdjust="0"/>
  </p:normalViewPr>
  <p:slideViewPr>
    <p:cSldViewPr showGuides="1">
      <p:cViewPr varScale="1">
        <p:scale>
          <a:sx n="116" d="100"/>
          <a:sy n="116" d="100"/>
        </p:scale>
        <p:origin x="-1032" y="-10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en-US" altLang="ja-JP"/>
              <a:t>演習２ 解答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fld id="{8961A92E-3999-41CF-AAB4-4D384055E035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6763"/>
            <a:ext cx="5110162" cy="3832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54575"/>
            <a:ext cx="5680075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en-US" altLang="ja-JP"/>
              <a:t>演習２ 解答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fld id="{12B43AB7-B473-4569-8EA7-DBB53ABDFCC6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ッター プレースホルダ 5"/>
          <p:cNvSpPr>
            <a:spLocks noGrp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ja-JP"/>
              <a:t>演習２ 解答</a:t>
            </a:r>
          </a:p>
        </p:txBody>
      </p:sp>
      <p:sp>
        <p:nvSpPr>
          <p:cNvPr id="10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39A5E-EE97-4BEF-974E-73C1CFDC7711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7170" name="ヘッダー プレースホルダ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7171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77" tIns="49489" rIns="98977" bIns="49489" anchor="b"/>
          <a:lstStyle/>
          <a:p>
            <a:pPr algn="r" defTabSz="989013"/>
            <a:fld id="{A8A7CE8D-79D2-494B-8439-892DE84EACDC}" type="slidenum">
              <a:rPr lang="ja-JP" altLang="en-US" sz="1300">
                <a:latin typeface="Calibri" pitchFamily="34" charset="0"/>
              </a:rPr>
              <a:pPr algn="r" defTabSz="989013"/>
              <a:t>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7172" name="ヘッダー プレースホルダ 1"/>
          <p:cNvSpPr txBox="1">
            <a:spLocks noGrp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/>
          <a:lstStyle/>
          <a:p>
            <a:pPr defTabSz="990600"/>
            <a:r>
              <a:rPr lang="ja-JP" altLang="en-US" sz="1300">
                <a:latin typeface="Calibri" pitchFamily="34" charset="0"/>
              </a:rPr>
              <a:t>プログラミング言語論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7173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3FF188D2-CE7F-4747-8C58-098911B6A460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71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6763"/>
            <a:ext cx="5111750" cy="38338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5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709613" y="4857750"/>
            <a:ext cx="5680075" cy="4598988"/>
          </a:xfrm>
        </p:spPr>
        <p:txBody>
          <a:bodyPr lIns="99040" tIns="49520" rIns="99040" bIns="49520"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7176" name="スライド番号プレースホルダ 3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9A7C92AA-B224-456F-8D25-3816DE936C57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19BCE-A612-486C-83FB-5A9F940E620C}" type="datetime1">
              <a:rPr lang="ja-JP" altLang="en-US"/>
              <a:pPr>
                <a:defRPr/>
              </a:pPr>
              <a:t>2014/7/29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BC171-5E16-465E-BE7A-6C1490CEA01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A639F-5A10-4C66-AC5B-A52A214CF929}" type="datetime1">
              <a:rPr lang="ja-JP" altLang="en-US"/>
              <a:pPr>
                <a:defRPr/>
              </a:pPr>
              <a:t>2014/7/29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55B33-2CB4-4979-BC3A-BE7820722D3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0CA6C-4613-49D9-91EB-AF90E443C622}" type="datetime1">
              <a:rPr lang="ja-JP" altLang="en-US"/>
              <a:pPr>
                <a:defRPr/>
              </a:pPr>
              <a:t>2014/7/29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F6FF1-2718-4395-A603-44F71F24C52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054F4-D5EF-4ADA-AAFB-1BFDDC295B5D}" type="datetime1">
              <a:rPr lang="ja-JP" altLang="en-US"/>
              <a:pPr>
                <a:defRPr/>
              </a:pPr>
              <a:t>2014/7/29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BF464-DDF0-4AFB-BE0D-F93594C5CB9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50F87-A026-419A-A467-CD0EEA90F4FE}" type="datetime1">
              <a:rPr lang="ja-JP" altLang="en-US"/>
              <a:pPr>
                <a:defRPr/>
              </a:pPr>
              <a:t>2014/7/29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BE480-3A42-430E-9084-3213644616B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491B4-4423-46C0-86C2-D6C23626BD3F}" type="datetime1">
              <a:rPr lang="ja-JP" altLang="en-US"/>
              <a:pPr>
                <a:defRPr/>
              </a:pPr>
              <a:t>2014/7/29</a:t>
            </a:fld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00252-CD7C-4E1F-8E01-7BF04962DA5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FD350-1FBD-4E21-868E-463628E28642}" type="datetime1">
              <a:rPr lang="ja-JP" altLang="en-US"/>
              <a:pPr>
                <a:defRPr/>
              </a:pPr>
              <a:t>2014/7/29</a:t>
            </a:fld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3BFF8-3153-4A90-A099-7529C8EE2CD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220A3-77D1-463A-BE26-1918987FF294}" type="datetime1">
              <a:rPr lang="ja-JP" altLang="en-US"/>
              <a:pPr>
                <a:defRPr/>
              </a:pPr>
              <a:t>2014/7/29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50A0B-CBDC-4FB8-8D9B-938EFCD0D1A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50A83-E474-42FC-B48D-85182A9B2E2F}" type="datetime1">
              <a:rPr lang="ja-JP" altLang="en-US"/>
              <a:pPr>
                <a:defRPr/>
              </a:pPr>
              <a:t>2014/7/29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BE0D7-BE29-4B85-9A94-66F2A69E1EC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C1BE8-3D37-4DE7-B29C-C6ED92D9703C}" type="datetime1">
              <a:rPr lang="ja-JP" altLang="en-US"/>
              <a:pPr>
                <a:defRPr/>
              </a:pPr>
              <a:t>2014/7/29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3DB51-3885-493E-BEFA-4B2C47BE065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15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1508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431C1861-E77D-4423-AEDA-2AB0039BB261}" type="datetime1">
              <a:rPr lang="ja-JP" altLang="en-US"/>
              <a:pPr>
                <a:defRPr/>
              </a:pPr>
              <a:t>2014/7/29</a:t>
            </a:fld>
            <a:endParaRPr lang="ja-JP" alt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  <a:lvl2pPr lvl="1" algn="r">
              <a:defRPr sz="1400"/>
            </a:lvl2pPr>
          </a:lstStyle>
          <a:p>
            <a:pPr>
              <a:defRPr/>
            </a:pPr>
            <a:fld id="{3DB19795-C0F8-4A61-97B1-7380333C26C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 idx="4294967295"/>
          </p:nvPr>
        </p:nvSpPr>
        <p:spPr>
          <a:xfrm>
            <a:off x="931863" y="1071563"/>
            <a:ext cx="7280275" cy="1143000"/>
          </a:xfrm>
        </p:spPr>
        <p:txBody>
          <a:bodyPr anchor="b"/>
          <a:lstStyle/>
          <a:p>
            <a:pPr algn="ctr" eaLnBrk="1" hangingPunct="1">
              <a:defRPr/>
            </a:pPr>
            <a:r>
              <a:rPr lang="ja-JP" altLang="en-US" sz="5400" smtClean="0"/>
              <a:t>プログラミング言語論</a:t>
            </a:r>
            <a:endParaRPr lang="ja-JP" altLang="en-US" sz="5400"/>
          </a:p>
        </p:txBody>
      </p:sp>
      <p:sp>
        <p:nvSpPr>
          <p:cNvPr id="2051" name="サブタイトル 2"/>
          <p:cNvSpPr>
            <a:spLocks noGrp="1"/>
          </p:cNvSpPr>
          <p:nvPr>
            <p:ph type="subTitle" sz="quarter" idx="4294967295"/>
          </p:nvPr>
        </p:nvSpPr>
        <p:spPr>
          <a:xfrm>
            <a:off x="1187450" y="3614738"/>
            <a:ext cx="7272338" cy="893762"/>
          </a:xfrm>
        </p:spPr>
        <p:txBody>
          <a:bodyPr lIns="92075" rIns="92075"/>
          <a:lstStyle/>
          <a:p>
            <a:pPr marL="0" indent="0"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ja-JP" altLang="en-US" sz="4800" u="sng" smtClean="0"/>
              <a:t>演習２ 解答</a:t>
            </a:r>
            <a:endParaRPr lang="ja-JP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演習２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844675"/>
            <a:ext cx="7772400" cy="3384550"/>
          </a:xfrm>
        </p:spPr>
        <p:txBody>
          <a:bodyPr/>
          <a:lstStyle/>
          <a:p>
            <a:pPr marL="358775" indent="-358775">
              <a:spcAft>
                <a:spcPct val="20000"/>
              </a:spcAft>
            </a:pPr>
            <a:r>
              <a:rPr lang="ja-JP" altLang="en-US" smtClean="0"/>
              <a:t>次の説明に対し、最も適切な言語名をあげよ</a:t>
            </a:r>
            <a:endParaRPr lang="en-US" altLang="ja-JP" smtClean="0"/>
          </a:p>
          <a:p>
            <a:pPr marL="358775" indent="-358775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/>
              <a:t>(1) </a:t>
            </a:r>
            <a:r>
              <a:rPr lang="ja-JP" altLang="en-US" smtClean="0"/>
              <a:t>事務処理用言語。ファイル処理、報告書の作成等に優れる。</a:t>
            </a:r>
          </a:p>
          <a:p>
            <a:pPr marL="358775" indent="-358775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/>
              <a:t>	    </a:t>
            </a:r>
            <a:r>
              <a:rPr lang="en-US" altLang="ja-JP" sz="4000" smtClean="0">
                <a:solidFill>
                  <a:schemeClr val="accent2"/>
                </a:solidFill>
              </a:rPr>
              <a:t>COBOL</a:t>
            </a:r>
          </a:p>
          <a:p>
            <a:pPr marL="358775" indent="-358775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/>
              <a:t>(2) </a:t>
            </a:r>
            <a:r>
              <a:rPr lang="ja-JP" altLang="en-US" smtClean="0"/>
              <a:t>最初の高級言語。科学技術計算用。</a:t>
            </a:r>
          </a:p>
          <a:p>
            <a:pPr marL="358775" indent="-358775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/>
              <a:t>	    </a:t>
            </a:r>
            <a:r>
              <a:rPr lang="en-US" altLang="ja-JP" sz="4000" smtClean="0">
                <a:solidFill>
                  <a:schemeClr val="accent2"/>
                </a:solidFill>
              </a:rPr>
              <a:t>Fortran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7C17B33-19EE-4896-9A94-10C7A0D8DFEC}" type="slidenum">
              <a:rPr lang="ja-JP" altLang="en-US">
                <a:latin typeface="ＭＳ Ｐゴシック" pitchFamily="50" charset="-128"/>
              </a:rPr>
              <a:pPr algn="r"/>
              <a:t>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演習２</a:t>
            </a:r>
          </a:p>
        </p:txBody>
      </p:sp>
      <p:sp>
        <p:nvSpPr>
          <p:cNvPr id="63491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682625" y="1844675"/>
            <a:ext cx="7561783" cy="4105275"/>
          </a:xfrm>
        </p:spPr>
        <p:txBody>
          <a:bodyPr/>
          <a:lstStyle/>
          <a:p>
            <a:pPr marL="685800" indent="-68580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/>
              <a:t>(3) </a:t>
            </a:r>
            <a:r>
              <a:rPr lang="ja-JP" altLang="en-US" smtClean="0"/>
              <a:t>一階述語論理を基盤とする論理型言語。 </a:t>
            </a:r>
          </a:p>
          <a:p>
            <a:pPr marL="685800" indent="-68580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/>
              <a:t>	  </a:t>
            </a:r>
            <a:r>
              <a:rPr lang="en-US" altLang="ja-JP" sz="4000" smtClean="0">
                <a:solidFill>
                  <a:schemeClr val="accent2"/>
                </a:solidFill>
              </a:rPr>
              <a:t>Prolog</a:t>
            </a:r>
          </a:p>
          <a:p>
            <a:pPr marL="685800" indent="-68580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/>
              <a:t>(4) ALGOL</a:t>
            </a:r>
            <a:r>
              <a:rPr lang="ja-JP" altLang="en-US" smtClean="0"/>
              <a:t>の影響を受け、教育用に開発された命令型言語。</a:t>
            </a:r>
            <a:endParaRPr lang="en-US" altLang="ja-JP" sz="4000" u="sng" smtClean="0">
              <a:solidFill>
                <a:schemeClr val="accent2"/>
              </a:solidFill>
            </a:endParaRPr>
          </a:p>
          <a:p>
            <a:pPr marL="685800" indent="-68580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z="4000" smtClean="0">
                <a:solidFill>
                  <a:schemeClr val="accent2"/>
                </a:solidFill>
              </a:rPr>
              <a:t>	  Pascal</a:t>
            </a: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7E2C04FD-3AB0-44BB-9739-FC23C0F30C9E}" type="slidenum">
              <a:rPr lang="ja-JP" altLang="en-US">
                <a:latin typeface="ＭＳ Ｐゴシック" pitchFamily="50" charset="-128"/>
              </a:rPr>
              <a:pPr algn="r"/>
              <a:t>3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演習２</a:t>
            </a:r>
          </a:p>
        </p:txBody>
      </p:sp>
      <p:sp>
        <p:nvSpPr>
          <p:cNvPr id="6656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682625" y="1844675"/>
            <a:ext cx="7633791" cy="4616450"/>
          </a:xfrm>
        </p:spPr>
        <p:txBody>
          <a:bodyPr/>
          <a:lstStyle/>
          <a:p>
            <a:pPr marL="685800" indent="-68580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/>
              <a:t>(5) </a:t>
            </a:r>
            <a:r>
              <a:rPr lang="ja-JP" altLang="en-US" smtClean="0"/>
              <a:t>ラムダ算法を基盤とする関数型言語。マッカーシ（</a:t>
            </a:r>
            <a:r>
              <a:rPr lang="en-US" altLang="ja-JP" smtClean="0"/>
              <a:t>J. McCarthy</a:t>
            </a:r>
            <a:r>
              <a:rPr lang="ja-JP" altLang="en-US" smtClean="0"/>
              <a:t>）が考案。</a:t>
            </a:r>
          </a:p>
          <a:p>
            <a:pPr marL="685800" indent="-68580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/>
              <a:t>	   </a:t>
            </a:r>
            <a:r>
              <a:rPr lang="en-US" altLang="ja-JP" sz="4000" smtClean="0">
                <a:solidFill>
                  <a:schemeClr val="accent2"/>
                </a:solidFill>
              </a:rPr>
              <a:t>LISP</a:t>
            </a:r>
          </a:p>
          <a:p>
            <a:pPr marL="685800" indent="-68580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/>
              <a:t>(6) </a:t>
            </a:r>
            <a:r>
              <a:rPr lang="ja-JP" altLang="en-US" smtClean="0"/>
              <a:t>最初のオブジェクト指向言語。クラス、継承、動的束縛の概念を持つ。 </a:t>
            </a:r>
            <a:endParaRPr lang="en-US" altLang="ja-JP" smtClean="0"/>
          </a:p>
          <a:p>
            <a:pPr marL="685800" indent="-68580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z="4000" smtClean="0"/>
              <a:t>	  </a:t>
            </a:r>
            <a:r>
              <a:rPr lang="en-US" altLang="ja-JP" sz="4000" smtClean="0">
                <a:solidFill>
                  <a:schemeClr val="accent2"/>
                </a:solidFill>
              </a:rPr>
              <a:t>Simula</a:t>
            </a: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A438A34-A1FA-4E05-B827-B88AB4C5B425}" type="slidenum">
              <a:rPr lang="ja-JP" altLang="en-US">
                <a:latin typeface="ＭＳ Ｐゴシック" pitchFamily="50" charset="-128"/>
              </a:rPr>
              <a:pPr algn="r"/>
              <a:t>4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演習２</a:t>
            </a:r>
          </a:p>
        </p:txBody>
      </p:sp>
      <p:sp>
        <p:nvSpPr>
          <p:cNvPr id="6656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682626" y="1844675"/>
            <a:ext cx="7634288" cy="4616450"/>
          </a:xfrm>
        </p:spPr>
        <p:txBody>
          <a:bodyPr/>
          <a:lstStyle/>
          <a:p>
            <a:pPr marL="685800" indent="-685800" eaLnBrk="1" hangingPunct="1">
              <a:lnSpc>
                <a:spcPct val="100000"/>
              </a:lnSpc>
              <a:buNone/>
            </a:pPr>
            <a:r>
              <a:rPr lang="en-US" altLang="ja-JP" smtClean="0"/>
              <a:t>(7) </a:t>
            </a:r>
            <a:r>
              <a:rPr lang="ja-JP" altLang="en-US" smtClean="0"/>
              <a:t>Ｕｎｉｘを書き換えるために、デニス・リッチーが開発した命令型言語。Ａｌｇｏｌ に近い表記法を持つ。</a:t>
            </a:r>
          </a:p>
          <a:p>
            <a:pPr marL="685800" indent="-68580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ja-JP" altLang="en-US" smtClean="0"/>
              <a:t>	   </a:t>
            </a:r>
            <a:r>
              <a:rPr lang="en-US" altLang="ja-JP" sz="4000" smtClean="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A438A34-A1FA-4E05-B827-B88AB4C5B425}" type="slidenum">
              <a:rPr lang="ja-JP" altLang="en-US">
                <a:latin typeface="ＭＳ Ｐゴシック" pitchFamily="50" charset="-128"/>
              </a:rPr>
              <a:pPr algn="r"/>
              <a:t>5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演習２</a:t>
            </a:r>
          </a:p>
        </p:txBody>
      </p:sp>
      <p:sp>
        <p:nvSpPr>
          <p:cNvPr id="6656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682626" y="1844675"/>
            <a:ext cx="7634288" cy="4616450"/>
          </a:xfrm>
        </p:spPr>
        <p:txBody>
          <a:bodyPr/>
          <a:lstStyle/>
          <a:p>
            <a:pPr marL="685800" indent="-685800" eaLnBrk="1" hangingPunct="1">
              <a:lnSpc>
                <a:spcPct val="100000"/>
              </a:lnSpc>
              <a:buNone/>
            </a:pPr>
            <a:r>
              <a:rPr lang="en-US" altLang="ja-JP" smtClean="0"/>
              <a:t>(8) Sun Microsystems </a:t>
            </a:r>
            <a:r>
              <a:rPr lang="ja-JP" altLang="en-US" smtClean="0"/>
              <a:t>が開発した オブジェクト指向言語。コンパイラが生成するバイトコードを、仮想マシンが実行する。</a:t>
            </a:r>
            <a:endParaRPr lang="en-US" altLang="ja-JP" smtClean="0"/>
          </a:p>
          <a:p>
            <a:pPr marL="685800" indent="-685800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z="4000" smtClean="0"/>
              <a:t>	  </a:t>
            </a:r>
            <a:r>
              <a:rPr lang="en-US" altLang="ja-JP" sz="4000" smtClean="0">
                <a:solidFill>
                  <a:schemeClr val="accent2"/>
                </a:solidFill>
              </a:rPr>
              <a:t>Java</a:t>
            </a: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A438A34-A1FA-4E05-B827-B88AB4C5B425}" type="slidenum">
              <a:rPr lang="ja-JP" altLang="en-US">
                <a:latin typeface="ＭＳ Ｐゴシック" pitchFamily="50" charset="-128"/>
              </a:rPr>
              <a:pPr algn="r"/>
              <a:t>6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p1">
  <a:themeElements>
    <a:clrScheme name="研修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研修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研修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</TotalTime>
  <Words>144</Words>
  <Application>Microsoft Office PowerPoint</Application>
  <PresentationFormat>画面に合わせる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cp1</vt:lpstr>
      <vt:lpstr>プログラミング言語論</vt:lpstr>
      <vt:lpstr>演習２</vt:lpstr>
      <vt:lpstr>演習２</vt:lpstr>
      <vt:lpstr>演習２</vt:lpstr>
      <vt:lpstr>演習２</vt:lpstr>
      <vt:lpstr>演習２</vt:lpstr>
    </vt:vector>
  </TitlesOfParts>
  <Company>東洋大学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subject>演習２解答</dc:subject>
  <dc:creator>水野嘉明</dc:creator>
  <cp:lastModifiedBy>Mizuno</cp:lastModifiedBy>
  <cp:revision>82</cp:revision>
  <dcterms:created xsi:type="dcterms:W3CDTF">2008-03-12T01:14:58Z</dcterms:created>
  <dcterms:modified xsi:type="dcterms:W3CDTF">2014-07-29T06:29:28Z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pyright">
    <vt:lpwstr>2009-2014 水野嘉明</vt:lpwstr>
  </property>
</Properties>
</file>