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gif" ContentType="image/gif"/>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7"/>
  </p:notesMasterIdLst>
  <p:handoutMasterIdLst>
    <p:handoutMasterId r:id="rId118"/>
  </p:handoutMasterIdLst>
  <p:sldIdLst>
    <p:sldId id="256" r:id="rId2"/>
    <p:sldId id="268" r:id="rId3"/>
    <p:sldId id="341" r:id="rId4"/>
    <p:sldId id="269" r:id="rId5"/>
    <p:sldId id="330" r:id="rId6"/>
    <p:sldId id="331" r:id="rId7"/>
    <p:sldId id="342" r:id="rId8"/>
    <p:sldId id="270" r:id="rId9"/>
    <p:sldId id="271" r:id="rId10"/>
    <p:sldId id="359" r:id="rId11"/>
    <p:sldId id="272" r:id="rId12"/>
    <p:sldId id="273" r:id="rId13"/>
    <p:sldId id="274" r:id="rId14"/>
    <p:sldId id="275" r:id="rId15"/>
    <p:sldId id="402" r:id="rId16"/>
    <p:sldId id="276" r:id="rId17"/>
    <p:sldId id="277" r:id="rId18"/>
    <p:sldId id="336" r:id="rId19"/>
    <p:sldId id="278" r:id="rId20"/>
    <p:sldId id="279" r:id="rId21"/>
    <p:sldId id="292" r:id="rId22"/>
    <p:sldId id="349" r:id="rId23"/>
    <p:sldId id="337" r:id="rId24"/>
    <p:sldId id="350" r:id="rId25"/>
    <p:sldId id="353" r:id="rId26"/>
    <p:sldId id="354" r:id="rId27"/>
    <p:sldId id="355" r:id="rId28"/>
    <p:sldId id="403" r:id="rId29"/>
    <p:sldId id="338" r:id="rId30"/>
    <p:sldId id="356" r:id="rId31"/>
    <p:sldId id="357" r:id="rId32"/>
    <p:sldId id="280" r:id="rId33"/>
    <p:sldId id="322" r:id="rId34"/>
    <p:sldId id="282" r:id="rId35"/>
    <p:sldId id="339" r:id="rId36"/>
    <p:sldId id="283" r:id="rId37"/>
    <p:sldId id="284" r:id="rId38"/>
    <p:sldId id="285" r:id="rId39"/>
    <p:sldId id="362" r:id="rId40"/>
    <p:sldId id="287" r:id="rId41"/>
    <p:sldId id="298" r:id="rId42"/>
    <p:sldId id="288" r:id="rId43"/>
    <p:sldId id="289" r:id="rId44"/>
    <p:sldId id="290" r:id="rId45"/>
    <p:sldId id="291" r:id="rId46"/>
    <p:sldId id="293" r:id="rId47"/>
    <p:sldId id="299" r:id="rId48"/>
    <p:sldId id="365" r:id="rId49"/>
    <p:sldId id="294" r:id="rId50"/>
    <p:sldId id="296" r:id="rId51"/>
    <p:sldId id="300" r:id="rId52"/>
    <p:sldId id="301" r:id="rId53"/>
    <p:sldId id="343" r:id="rId54"/>
    <p:sldId id="302" r:id="rId55"/>
    <p:sldId id="303" r:id="rId56"/>
    <p:sldId id="304" r:id="rId57"/>
    <p:sldId id="305" r:id="rId58"/>
    <p:sldId id="334" r:id="rId59"/>
    <p:sldId id="335" r:id="rId60"/>
    <p:sldId id="366" r:id="rId61"/>
    <p:sldId id="307" r:id="rId62"/>
    <p:sldId id="308" r:id="rId63"/>
    <p:sldId id="315" r:id="rId64"/>
    <p:sldId id="316" r:id="rId65"/>
    <p:sldId id="313" r:id="rId66"/>
    <p:sldId id="314" r:id="rId67"/>
    <p:sldId id="319" r:id="rId68"/>
    <p:sldId id="317" r:id="rId69"/>
    <p:sldId id="340" r:id="rId70"/>
    <p:sldId id="367" r:id="rId71"/>
    <p:sldId id="404" r:id="rId72"/>
    <p:sldId id="369" r:id="rId73"/>
    <p:sldId id="407" r:id="rId74"/>
    <p:sldId id="370" r:id="rId75"/>
    <p:sldId id="371" r:id="rId76"/>
    <p:sldId id="372" r:id="rId77"/>
    <p:sldId id="373" r:id="rId78"/>
    <p:sldId id="396" r:id="rId79"/>
    <p:sldId id="397" r:id="rId80"/>
    <p:sldId id="376" r:id="rId81"/>
    <p:sldId id="377" r:id="rId82"/>
    <p:sldId id="378" r:id="rId83"/>
    <p:sldId id="379" r:id="rId84"/>
    <p:sldId id="380" r:id="rId85"/>
    <p:sldId id="381" r:id="rId86"/>
    <p:sldId id="382" r:id="rId87"/>
    <p:sldId id="383" r:id="rId88"/>
    <p:sldId id="384" r:id="rId89"/>
    <p:sldId id="385" r:id="rId90"/>
    <p:sldId id="386" r:id="rId91"/>
    <p:sldId id="387" r:id="rId92"/>
    <p:sldId id="388" r:id="rId93"/>
    <p:sldId id="389" r:id="rId94"/>
    <p:sldId id="390" r:id="rId95"/>
    <p:sldId id="391" r:id="rId96"/>
    <p:sldId id="392" r:id="rId97"/>
    <p:sldId id="408" r:id="rId98"/>
    <p:sldId id="398" r:id="rId99"/>
    <p:sldId id="399" r:id="rId100"/>
    <p:sldId id="400" r:id="rId101"/>
    <p:sldId id="368" r:id="rId102"/>
    <p:sldId id="323" r:id="rId103"/>
    <p:sldId id="324" r:id="rId104"/>
    <p:sldId id="325" r:id="rId105"/>
    <p:sldId id="401" r:id="rId106"/>
    <p:sldId id="361" r:id="rId107"/>
    <p:sldId id="360" r:id="rId108"/>
    <p:sldId id="327" r:id="rId109"/>
    <p:sldId id="409" r:id="rId110"/>
    <p:sldId id="410" r:id="rId111"/>
    <p:sldId id="344" r:id="rId112"/>
    <p:sldId id="411" r:id="rId113"/>
    <p:sldId id="328" r:id="rId114"/>
    <p:sldId id="329" r:id="rId115"/>
    <p:sldId id="318" r:id="rId116"/>
  </p:sldIdLst>
  <p:sldSz cx="9144000" cy="6858000" type="screen4x3"/>
  <p:notesSz cx="7099300" cy="102235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99"/>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87" autoAdjust="0"/>
    <p:restoredTop sz="93358" autoAdjust="0"/>
  </p:normalViewPr>
  <p:slideViewPr>
    <p:cSldViewPr>
      <p:cViewPr varScale="1">
        <p:scale>
          <a:sx n="108" d="100"/>
          <a:sy n="108" d="100"/>
        </p:scale>
        <p:origin x="-1224" y="-78"/>
      </p:cViewPr>
      <p:guideLst>
        <p:guide orient="horz"/>
        <p:guide/>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406" y="-114"/>
      </p:cViewPr>
      <p:guideLst>
        <p:guide orient="horz" pos="3220"/>
        <p:guide pos="2236"/>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_rels/viewProps.xml.rels><?xml version="1.0" encoding="UTF-8" standalone="yes"?>
<Relationships xmlns="http://schemas.openxmlformats.org/package/2006/relationships"><Relationship Id="rId8" Type="http://schemas.openxmlformats.org/officeDocument/2006/relationships/slide" Target="slides/slide74.xml"/><Relationship Id="rId13" Type="http://schemas.openxmlformats.org/officeDocument/2006/relationships/slide" Target="slides/slide79.xml"/><Relationship Id="rId18" Type="http://schemas.openxmlformats.org/officeDocument/2006/relationships/slide" Target="slides/slide84.xml"/><Relationship Id="rId26" Type="http://schemas.openxmlformats.org/officeDocument/2006/relationships/slide" Target="slides/slide94.xml"/><Relationship Id="rId3" Type="http://schemas.openxmlformats.org/officeDocument/2006/relationships/slide" Target="slides/slide5.xml"/><Relationship Id="rId21" Type="http://schemas.openxmlformats.org/officeDocument/2006/relationships/slide" Target="slides/slide87.xml"/><Relationship Id="rId7" Type="http://schemas.openxmlformats.org/officeDocument/2006/relationships/slide" Target="slides/slide11.xml"/><Relationship Id="rId12" Type="http://schemas.openxmlformats.org/officeDocument/2006/relationships/slide" Target="slides/slide78.xml"/><Relationship Id="rId17" Type="http://schemas.openxmlformats.org/officeDocument/2006/relationships/slide" Target="slides/slide83.xml"/><Relationship Id="rId25" Type="http://schemas.openxmlformats.org/officeDocument/2006/relationships/slide" Target="slides/slide91.xml"/><Relationship Id="rId2" Type="http://schemas.openxmlformats.org/officeDocument/2006/relationships/slide" Target="slides/slide4.xml"/><Relationship Id="rId16" Type="http://schemas.openxmlformats.org/officeDocument/2006/relationships/slide" Target="slides/slide82.xml"/><Relationship Id="rId20" Type="http://schemas.openxmlformats.org/officeDocument/2006/relationships/slide" Target="slides/slide86.xml"/><Relationship Id="rId29" Type="http://schemas.openxmlformats.org/officeDocument/2006/relationships/slide" Target="slides/slide97.xml"/><Relationship Id="rId1" Type="http://schemas.openxmlformats.org/officeDocument/2006/relationships/slide" Target="slides/slide2.xml"/><Relationship Id="rId6" Type="http://schemas.openxmlformats.org/officeDocument/2006/relationships/slide" Target="slides/slide10.xml"/><Relationship Id="rId11" Type="http://schemas.openxmlformats.org/officeDocument/2006/relationships/slide" Target="slides/slide77.xml"/><Relationship Id="rId24" Type="http://schemas.openxmlformats.org/officeDocument/2006/relationships/slide" Target="slides/slide90.xml"/><Relationship Id="rId32" Type="http://schemas.openxmlformats.org/officeDocument/2006/relationships/slide" Target="slides/slide112.xml"/><Relationship Id="rId5" Type="http://schemas.openxmlformats.org/officeDocument/2006/relationships/slide" Target="slides/slide9.xml"/><Relationship Id="rId15" Type="http://schemas.openxmlformats.org/officeDocument/2006/relationships/slide" Target="slides/slide81.xml"/><Relationship Id="rId23" Type="http://schemas.openxmlformats.org/officeDocument/2006/relationships/slide" Target="slides/slide89.xml"/><Relationship Id="rId28" Type="http://schemas.openxmlformats.org/officeDocument/2006/relationships/slide" Target="slides/slide96.xml"/><Relationship Id="rId10" Type="http://schemas.openxmlformats.org/officeDocument/2006/relationships/slide" Target="slides/slide76.xml"/><Relationship Id="rId19" Type="http://schemas.openxmlformats.org/officeDocument/2006/relationships/slide" Target="slides/slide85.xml"/><Relationship Id="rId31" Type="http://schemas.openxmlformats.org/officeDocument/2006/relationships/slide" Target="slides/slide103.xml"/><Relationship Id="rId4" Type="http://schemas.openxmlformats.org/officeDocument/2006/relationships/slide" Target="slides/slide8.xml"/><Relationship Id="rId9" Type="http://schemas.openxmlformats.org/officeDocument/2006/relationships/slide" Target="slides/slide75.xml"/><Relationship Id="rId14" Type="http://schemas.openxmlformats.org/officeDocument/2006/relationships/slide" Target="slides/slide80.xml"/><Relationship Id="rId22" Type="http://schemas.openxmlformats.org/officeDocument/2006/relationships/slide" Target="slides/slide88.xml"/><Relationship Id="rId27" Type="http://schemas.openxmlformats.org/officeDocument/2006/relationships/slide" Target="slides/slide95.xml"/><Relationship Id="rId30" Type="http://schemas.openxmlformats.org/officeDocument/2006/relationships/slide" Target="slides/slide10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a:t>
            </a:r>
            <a:endParaRPr lang="en-US" altLang="ja-JP"/>
          </a:p>
        </p:txBody>
      </p:sp>
      <p:sp>
        <p:nvSpPr>
          <p:cNvPr id="3" name="日付プレースホルダ 2"/>
          <p:cNvSpPr>
            <a:spLocks noGrp="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ea typeface="ＭＳ Ｐゴシック" pitchFamily="50" charset="-128"/>
              </a:defRPr>
            </a:lvl1pPr>
          </a:lstStyle>
          <a:p>
            <a:pPr>
              <a:defRPr/>
            </a:pPr>
            <a:endParaRPr lang="en-US" altLang="ja-JP"/>
          </a:p>
        </p:txBody>
      </p:sp>
      <p:sp>
        <p:nvSpPr>
          <p:cNvPr id="4" name="フッター プレースホルダ 3"/>
          <p:cNvSpPr>
            <a:spLocks noGrp="1"/>
          </p:cNvSpPr>
          <p:nvPr>
            <p:ph type="ftr" sz="quarter" idx="2"/>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en-US" altLang="ja-JP"/>
              <a:t>プログラミング言語の基礎</a:t>
            </a:r>
          </a:p>
        </p:txBody>
      </p:sp>
      <p:sp>
        <p:nvSpPr>
          <p:cNvPr id="5" name="スライド番号プレースホルダ 4"/>
          <p:cNvSpPr>
            <a:spLocks noGrp="1"/>
          </p:cNvSpPr>
          <p:nvPr>
            <p:ph type="sldNum" sz="quarter" idx="3"/>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ea typeface="ＭＳ Ｐゴシック" pitchFamily="50" charset="-128"/>
              </a:defRPr>
            </a:lvl1pPr>
          </a:lstStyle>
          <a:p>
            <a:pPr>
              <a:defRPr/>
            </a:pPr>
            <a:fld id="{31518F1B-EADD-4DE8-8677-1CF28D438B5D}"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a:t>
            </a:r>
            <a:endParaRPr lang="en-US" altLang="ja-JP"/>
          </a:p>
        </p:txBody>
      </p:sp>
      <p:sp>
        <p:nvSpPr>
          <p:cNvPr id="3" name="日付プレースホルダ 2"/>
          <p:cNvSpPr>
            <a:spLocks noGrp="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ea typeface="ＭＳ Ｐゴシック" pitchFamily="50" charset="-128"/>
              </a:defRPr>
            </a:lvl1pPr>
          </a:lstStyle>
          <a:p>
            <a:pPr>
              <a:defRPr/>
            </a:pPr>
            <a:endParaRPr lang="en-US" altLang="ja-JP"/>
          </a:p>
        </p:txBody>
      </p:sp>
      <p:sp>
        <p:nvSpPr>
          <p:cNvPr id="4" name="スライド イメージ プレースホルダ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709613" y="4856163"/>
            <a:ext cx="5680075" cy="46005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en-US" altLang="ja-JP"/>
              <a:t>プログラミング言語の基礎</a:t>
            </a:r>
          </a:p>
        </p:txBody>
      </p:sp>
      <p:sp>
        <p:nvSpPr>
          <p:cNvPr id="7" name="スライド番号プレースホルダ 6"/>
          <p:cNvSpPr>
            <a:spLocks noGrp="1"/>
          </p:cNvSpPr>
          <p:nvPr>
            <p:ph type="sldNum" sz="quarter" idx="5"/>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ea typeface="ＭＳ Ｐゴシック" pitchFamily="50" charset="-128"/>
              </a:defRPr>
            </a:lvl1pPr>
          </a:lstStyle>
          <a:p>
            <a:pPr>
              <a:defRPr/>
            </a:pPr>
            <a:fld id="{6EBB69A5-D697-4CBB-9773-BFFA548B52F5}"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E5D91466-B8F6-45E7-AE11-919B0F09484C}" type="slidenum">
              <a:rPr lang="ja-JP" altLang="en-US"/>
              <a:pPr>
                <a:defRPr/>
              </a:pPr>
              <a:t>1</a:t>
            </a:fld>
            <a:endParaRPr lang="en-US" altLang="ja-JP"/>
          </a:p>
        </p:txBody>
      </p:sp>
      <p:sp>
        <p:nvSpPr>
          <p:cNvPr id="1638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8842C0E-BC82-4528-B961-F003685EFDA8}" type="slidenum">
              <a:rPr lang="ja-JP" altLang="en-US" sz="1300">
                <a:latin typeface="Calibri" pitchFamily="34" charset="0"/>
              </a:rPr>
              <a:pPr algn="r" defTabSz="990600"/>
              <a:t>1</a:t>
            </a:fld>
            <a:endParaRPr lang="en-US" altLang="ja-JP" sz="1300">
              <a:latin typeface="Calibri" pitchFamily="34" charset="0"/>
            </a:endParaRPr>
          </a:p>
        </p:txBody>
      </p:sp>
      <p:sp>
        <p:nvSpPr>
          <p:cNvPr id="16386" name="フッター プレースホルダ 5"/>
          <p:cNvSpPr>
            <a:spLocks noGrp="1"/>
          </p:cNvSpPr>
          <p:nvPr>
            <p:ph type="ftr" sz="quarter" idx="4"/>
          </p:nvPr>
        </p:nvSpPr>
        <p:spPr>
          <a:noFill/>
        </p:spPr>
        <p:txBody>
          <a:bodyPr/>
          <a:lstStyle/>
          <a:p>
            <a:r>
              <a:rPr lang="en-US" altLang="ja-JP"/>
              <a:t>プログラミング言語の基礎</a:t>
            </a:r>
          </a:p>
        </p:txBody>
      </p:sp>
      <p:sp>
        <p:nvSpPr>
          <p:cNvPr id="1638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FDC5E5C-FEDF-4181-BFED-A009A5572EBB}" type="slidenum">
              <a:rPr lang="ja-JP" altLang="en-US" sz="1300">
                <a:latin typeface="Calibri" pitchFamily="34" charset="0"/>
              </a:rPr>
              <a:pPr algn="r" defTabSz="990600"/>
              <a:t>1</a:t>
            </a:fld>
            <a:endParaRPr lang="en-US" altLang="ja-JP" sz="1300">
              <a:latin typeface="Calibri" pitchFamily="34" charset="0"/>
            </a:endParaRPr>
          </a:p>
        </p:txBody>
      </p:sp>
      <p:sp>
        <p:nvSpPr>
          <p:cNvPr id="16388"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1638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75C78E6-3A56-4E3F-A7C9-4FF1D86BA300}" type="slidenum">
              <a:rPr lang="ja-JP" altLang="en-US" sz="1300">
                <a:latin typeface="Calibri" pitchFamily="34" charset="0"/>
              </a:rPr>
              <a:pPr algn="r" defTabSz="990600"/>
              <a:t>1</a:t>
            </a:fld>
            <a:endParaRPr lang="en-US" altLang="ja-JP" sz="1300">
              <a:latin typeface="Calibri" pitchFamily="34" charset="0"/>
            </a:endParaRPr>
          </a:p>
        </p:txBody>
      </p:sp>
      <p:sp>
        <p:nvSpPr>
          <p:cNvPr id="163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6391"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16392" name="スライド番号プレースホルダ 3"/>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B578FFA-986D-4EA0-9317-A00F7A7AFABD}" type="slidenum">
              <a:rPr lang="ja-JP" altLang="en-US" sz="1300">
                <a:latin typeface="Calibri" pitchFamily="34" charset="0"/>
              </a:rPr>
              <a:pPr algn="r" defTabSz="990600"/>
              <a:t>1</a:t>
            </a:fld>
            <a:endParaRPr lang="en-US" altLang="ja-JP" sz="13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676DA11A-A376-494A-98CB-DE54C991690A}" type="slidenum">
              <a:rPr lang="ja-JP" altLang="en-US"/>
              <a:pPr>
                <a:defRPr/>
              </a:pPr>
              <a:t>11</a:t>
            </a:fld>
            <a:endParaRPr lang="en-US" altLang="ja-JP"/>
          </a:p>
        </p:txBody>
      </p:sp>
      <p:sp>
        <p:nvSpPr>
          <p:cNvPr id="3276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D71E505-F868-4360-8B37-256450322472}" type="slidenum">
              <a:rPr lang="ja-JP" altLang="en-US" sz="1300">
                <a:latin typeface="Calibri" pitchFamily="34" charset="0"/>
              </a:rPr>
              <a:pPr algn="r" defTabSz="990600"/>
              <a:t>11</a:t>
            </a:fld>
            <a:endParaRPr lang="en-US" altLang="ja-JP" sz="1300">
              <a:latin typeface="Calibri" pitchFamily="34" charset="0"/>
            </a:endParaRPr>
          </a:p>
        </p:txBody>
      </p:sp>
      <p:sp>
        <p:nvSpPr>
          <p:cNvPr id="32770" name="フッター プレースホルダ 5"/>
          <p:cNvSpPr>
            <a:spLocks noGrp="1"/>
          </p:cNvSpPr>
          <p:nvPr>
            <p:ph type="ftr" sz="quarter" idx="4"/>
          </p:nvPr>
        </p:nvSpPr>
        <p:spPr>
          <a:noFill/>
        </p:spPr>
        <p:txBody>
          <a:bodyPr/>
          <a:lstStyle/>
          <a:p>
            <a:r>
              <a:rPr lang="en-US" altLang="ja-JP"/>
              <a:t>プログラミング言語の基礎</a:t>
            </a:r>
          </a:p>
        </p:txBody>
      </p:sp>
      <p:sp>
        <p:nvSpPr>
          <p:cNvPr id="3277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8BDF34A-15C4-4217-ABE2-498FD1B60B2F}" type="slidenum">
              <a:rPr lang="ja-JP" altLang="en-US" sz="1300">
                <a:latin typeface="Calibri" pitchFamily="34" charset="0"/>
              </a:rPr>
              <a:pPr algn="r" defTabSz="990600"/>
              <a:t>11</a:t>
            </a:fld>
            <a:endParaRPr lang="en-US" altLang="ja-JP" sz="1300">
              <a:latin typeface="Calibri" pitchFamily="34" charset="0"/>
            </a:endParaRPr>
          </a:p>
        </p:txBody>
      </p:sp>
      <p:sp>
        <p:nvSpPr>
          <p:cNvPr id="32772"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3277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EACABCC-5094-446D-8B5B-25AE2A8C25D8}" type="slidenum">
              <a:rPr lang="ja-JP" altLang="en-US" sz="1300">
                <a:latin typeface="Calibri" pitchFamily="34" charset="0"/>
              </a:rPr>
              <a:pPr algn="r" defTabSz="990600"/>
              <a:t>11</a:t>
            </a:fld>
            <a:endParaRPr lang="en-US" altLang="ja-JP" sz="1300">
              <a:latin typeface="Calibri" pitchFamily="34" charset="0"/>
            </a:endParaRPr>
          </a:p>
        </p:txBody>
      </p:sp>
      <p:sp>
        <p:nvSpPr>
          <p:cNvPr id="32774"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0358FFE-502F-43BB-B3B5-42F23F57AF27}" type="slidenum">
              <a:rPr lang="en-US" altLang="ja-JP" sz="1300">
                <a:latin typeface="Calibri" pitchFamily="34" charset="0"/>
              </a:rPr>
              <a:pPr algn="r" defTabSz="990600"/>
              <a:t>11</a:t>
            </a:fld>
            <a:endParaRPr lang="en-US" altLang="ja-JP" sz="1300">
              <a:latin typeface="Calibri" pitchFamily="34" charset="0"/>
            </a:endParaRPr>
          </a:p>
        </p:txBody>
      </p:sp>
      <p:sp>
        <p:nvSpPr>
          <p:cNvPr id="327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6"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8CCFB82D-1B16-45AE-897C-B509029BC254}" type="slidenum">
              <a:rPr lang="ja-JP" altLang="en-US"/>
              <a:pPr>
                <a:defRPr/>
              </a:pPr>
              <a:t>12</a:t>
            </a:fld>
            <a:endParaRPr lang="en-US" altLang="ja-JP"/>
          </a:p>
        </p:txBody>
      </p:sp>
      <p:sp>
        <p:nvSpPr>
          <p:cNvPr id="3481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1A3BCD8-D3A3-487A-876A-4C62CF4134BC}" type="slidenum">
              <a:rPr lang="ja-JP" altLang="en-US" sz="1300">
                <a:latin typeface="Calibri" pitchFamily="34" charset="0"/>
              </a:rPr>
              <a:pPr algn="r" defTabSz="990600"/>
              <a:t>12</a:t>
            </a:fld>
            <a:endParaRPr lang="en-US" altLang="ja-JP" sz="1300">
              <a:latin typeface="Calibri" pitchFamily="34" charset="0"/>
            </a:endParaRPr>
          </a:p>
        </p:txBody>
      </p:sp>
      <p:sp>
        <p:nvSpPr>
          <p:cNvPr id="348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4819" name="ノート プレースホルダ 2"/>
          <p:cNvSpPr>
            <a:spLocks noGrp="1"/>
          </p:cNvSpPr>
          <p:nvPr>
            <p:ph type="body" idx="1"/>
          </p:nvPr>
        </p:nvSpPr>
        <p:spPr>
          <a:noFill/>
          <a:ln/>
        </p:spPr>
        <p:txBody>
          <a:bodyPr/>
          <a:lstStyle/>
          <a:p>
            <a:endParaRPr lang="ja-JP" altLang="en-US" smtClean="0"/>
          </a:p>
        </p:txBody>
      </p:sp>
      <p:sp>
        <p:nvSpPr>
          <p:cNvPr id="3482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3482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3482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3112422-08A7-4890-B3DB-DBDC5383C359}" type="slidenum">
              <a:rPr lang="ja-JP" altLang="en-US" sz="1300">
                <a:latin typeface="Calibri" pitchFamily="34" charset="0"/>
              </a:rPr>
              <a:pPr algn="r" defTabSz="990600"/>
              <a:t>12</a:t>
            </a:fld>
            <a:endParaRPr lang="en-US" altLang="ja-JP" sz="13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FE5E0462-F36D-47D4-908D-63EA703A330E}" type="slidenum">
              <a:rPr lang="ja-JP" altLang="en-US"/>
              <a:pPr>
                <a:defRPr/>
              </a:pPr>
              <a:t>13</a:t>
            </a:fld>
            <a:endParaRPr lang="en-US" altLang="ja-JP"/>
          </a:p>
        </p:txBody>
      </p:sp>
      <p:sp>
        <p:nvSpPr>
          <p:cNvPr id="3686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40C5C6D-E4F5-4821-9050-92F04AD41BAB}" type="slidenum">
              <a:rPr lang="ja-JP" altLang="en-US" sz="1300">
                <a:latin typeface="Calibri" pitchFamily="34" charset="0"/>
              </a:rPr>
              <a:pPr algn="r" defTabSz="990600"/>
              <a:t>13</a:t>
            </a:fld>
            <a:endParaRPr lang="en-US" altLang="ja-JP" sz="1300">
              <a:latin typeface="Calibri" pitchFamily="34" charset="0"/>
            </a:endParaRPr>
          </a:p>
        </p:txBody>
      </p:sp>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6867" name="ノート プレースホルダ 2"/>
          <p:cNvSpPr>
            <a:spLocks noGrp="1"/>
          </p:cNvSpPr>
          <p:nvPr>
            <p:ph type="body" idx="1"/>
          </p:nvPr>
        </p:nvSpPr>
        <p:spPr>
          <a:noFill/>
          <a:ln/>
        </p:spPr>
        <p:txBody>
          <a:bodyPr/>
          <a:lstStyle/>
          <a:p>
            <a:endParaRPr lang="ja-JP" altLang="en-US" smtClean="0"/>
          </a:p>
        </p:txBody>
      </p:sp>
      <p:sp>
        <p:nvSpPr>
          <p:cNvPr id="3686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3686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3687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44F60E2-6309-46F8-B92B-14ADDC9ABA20}" type="slidenum">
              <a:rPr lang="ja-JP" altLang="en-US" sz="1300">
                <a:latin typeface="Calibri" pitchFamily="34" charset="0"/>
              </a:rPr>
              <a:pPr algn="r" defTabSz="990600"/>
              <a:t>13</a:t>
            </a:fld>
            <a:endParaRPr lang="en-US" altLang="ja-JP" sz="13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FED1F8DA-DE08-4021-8DE1-5A37B15E6727}" type="slidenum">
              <a:rPr lang="ja-JP" altLang="en-US"/>
              <a:pPr>
                <a:defRPr/>
              </a:pPr>
              <a:t>14</a:t>
            </a:fld>
            <a:endParaRPr lang="en-US" altLang="ja-JP"/>
          </a:p>
        </p:txBody>
      </p:sp>
      <p:sp>
        <p:nvSpPr>
          <p:cNvPr id="3891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332F48F-1E94-42B0-9921-6D8B45151BB9}" type="slidenum">
              <a:rPr lang="ja-JP" altLang="en-US" sz="1300">
                <a:latin typeface="Calibri" pitchFamily="34" charset="0"/>
              </a:rPr>
              <a:pPr algn="r" defTabSz="990600"/>
              <a:t>14</a:t>
            </a:fld>
            <a:endParaRPr lang="en-US" altLang="ja-JP" sz="1300">
              <a:latin typeface="Calibri" pitchFamily="34" charset="0"/>
            </a:endParaRPr>
          </a:p>
        </p:txBody>
      </p:sp>
      <p:sp>
        <p:nvSpPr>
          <p:cNvPr id="389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8915" name="ノート プレースホルダ 2"/>
          <p:cNvSpPr>
            <a:spLocks noGrp="1"/>
          </p:cNvSpPr>
          <p:nvPr>
            <p:ph type="body" idx="1"/>
          </p:nvPr>
        </p:nvSpPr>
        <p:spPr>
          <a:noFill/>
          <a:ln/>
        </p:spPr>
        <p:txBody>
          <a:bodyPr/>
          <a:lstStyle/>
          <a:p>
            <a:endParaRPr lang="ja-JP" altLang="en-US" smtClean="0"/>
          </a:p>
        </p:txBody>
      </p:sp>
      <p:sp>
        <p:nvSpPr>
          <p:cNvPr id="3891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3891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3891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E46900C-9C3E-445F-8A90-93CC562C24D9}" type="slidenum">
              <a:rPr lang="ja-JP" altLang="en-US" sz="1300">
                <a:latin typeface="Calibri" pitchFamily="34" charset="0"/>
              </a:rPr>
              <a:pPr algn="r" defTabSz="990600"/>
              <a:t>14</a:t>
            </a:fld>
            <a:endParaRPr lang="en-US" altLang="ja-JP" sz="13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FED1F8DA-DE08-4021-8DE1-5A37B15E6727}" type="slidenum">
              <a:rPr lang="ja-JP" altLang="en-US"/>
              <a:pPr>
                <a:defRPr/>
              </a:pPr>
              <a:t>15</a:t>
            </a:fld>
            <a:endParaRPr lang="en-US" altLang="ja-JP"/>
          </a:p>
        </p:txBody>
      </p:sp>
      <p:sp>
        <p:nvSpPr>
          <p:cNvPr id="3891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332F48F-1E94-42B0-9921-6D8B45151BB9}" type="slidenum">
              <a:rPr lang="ja-JP" altLang="en-US" sz="1300">
                <a:latin typeface="Calibri" pitchFamily="34" charset="0"/>
              </a:rPr>
              <a:pPr algn="r" defTabSz="990600"/>
              <a:t>15</a:t>
            </a:fld>
            <a:endParaRPr lang="en-US" altLang="ja-JP" sz="1300">
              <a:latin typeface="Calibri" pitchFamily="34" charset="0"/>
            </a:endParaRPr>
          </a:p>
        </p:txBody>
      </p:sp>
      <p:sp>
        <p:nvSpPr>
          <p:cNvPr id="389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8915" name="ノート プレースホルダ 2"/>
          <p:cNvSpPr>
            <a:spLocks noGrp="1"/>
          </p:cNvSpPr>
          <p:nvPr>
            <p:ph type="body" idx="1"/>
          </p:nvPr>
        </p:nvSpPr>
        <p:spPr>
          <a:noFill/>
          <a:ln/>
        </p:spPr>
        <p:txBody>
          <a:bodyPr/>
          <a:lstStyle/>
          <a:p>
            <a:endParaRPr lang="ja-JP" altLang="en-US" smtClean="0"/>
          </a:p>
        </p:txBody>
      </p:sp>
      <p:sp>
        <p:nvSpPr>
          <p:cNvPr id="3891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3891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3891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E46900C-9C3E-445F-8A90-93CC562C24D9}" type="slidenum">
              <a:rPr lang="ja-JP" altLang="en-US" sz="1300">
                <a:latin typeface="Calibri" pitchFamily="34" charset="0"/>
              </a:rPr>
              <a:pPr algn="r" defTabSz="990600"/>
              <a:t>15</a:t>
            </a:fld>
            <a:endParaRPr lang="en-US" altLang="ja-JP" sz="13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84A14601-69E8-49B0-A090-2AF672D17B11}" type="slidenum">
              <a:rPr lang="ja-JP" altLang="en-US"/>
              <a:pPr>
                <a:defRPr/>
              </a:pPr>
              <a:t>16</a:t>
            </a:fld>
            <a:endParaRPr lang="en-US" altLang="ja-JP"/>
          </a:p>
        </p:txBody>
      </p:sp>
      <p:sp>
        <p:nvSpPr>
          <p:cNvPr id="4096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6EF0366-77AA-49AA-A684-2CB76A3CC012}" type="slidenum">
              <a:rPr lang="ja-JP" altLang="en-US" sz="1300">
                <a:latin typeface="Calibri" pitchFamily="34" charset="0"/>
              </a:rPr>
              <a:pPr algn="r" defTabSz="990600"/>
              <a:t>16</a:t>
            </a:fld>
            <a:endParaRPr lang="en-US" altLang="ja-JP" sz="1300">
              <a:latin typeface="Calibri" pitchFamily="34" charset="0"/>
            </a:endParaRPr>
          </a:p>
        </p:txBody>
      </p:sp>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63" name="ノート プレースホルダ 2"/>
          <p:cNvSpPr>
            <a:spLocks noGrp="1"/>
          </p:cNvSpPr>
          <p:nvPr>
            <p:ph type="body" idx="1"/>
          </p:nvPr>
        </p:nvSpPr>
        <p:spPr>
          <a:noFill/>
          <a:ln/>
        </p:spPr>
        <p:txBody>
          <a:bodyPr/>
          <a:lstStyle/>
          <a:p>
            <a:endParaRPr lang="ja-JP" altLang="en-US" smtClean="0"/>
          </a:p>
        </p:txBody>
      </p:sp>
      <p:sp>
        <p:nvSpPr>
          <p:cNvPr id="4096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096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096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6C00FB7-7A5F-4F32-880E-3AE5062FBE5E}" type="slidenum">
              <a:rPr lang="ja-JP" altLang="en-US" sz="1300">
                <a:latin typeface="Calibri" pitchFamily="34" charset="0"/>
              </a:rPr>
              <a:pPr algn="r" defTabSz="990600"/>
              <a:t>16</a:t>
            </a:fld>
            <a:endParaRPr lang="en-US" altLang="ja-JP" sz="13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E023E053-98CB-4864-8E0D-A35D8FDEA3DA}" type="slidenum">
              <a:rPr lang="ja-JP" altLang="en-US"/>
              <a:pPr>
                <a:defRPr/>
              </a:pPr>
              <a:t>17</a:t>
            </a:fld>
            <a:endParaRPr lang="en-US" altLang="ja-JP"/>
          </a:p>
        </p:txBody>
      </p:sp>
      <p:sp>
        <p:nvSpPr>
          <p:cNvPr id="4300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7BFE53A-B918-4697-AE4F-170DA906D016}" type="slidenum">
              <a:rPr lang="ja-JP" altLang="en-US" sz="1300">
                <a:latin typeface="Calibri" pitchFamily="34" charset="0"/>
              </a:rPr>
              <a:pPr algn="r" defTabSz="990600"/>
              <a:t>17</a:t>
            </a:fld>
            <a:endParaRPr lang="en-US" altLang="ja-JP" sz="1300">
              <a:latin typeface="Calibri" pitchFamily="34" charset="0"/>
            </a:endParaRPr>
          </a:p>
        </p:txBody>
      </p:sp>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3011" name="ノート プレースホルダ 2"/>
          <p:cNvSpPr>
            <a:spLocks noGrp="1"/>
          </p:cNvSpPr>
          <p:nvPr>
            <p:ph type="body" idx="1"/>
          </p:nvPr>
        </p:nvSpPr>
        <p:spPr>
          <a:noFill/>
          <a:ln/>
        </p:spPr>
        <p:txBody>
          <a:bodyPr/>
          <a:lstStyle/>
          <a:p>
            <a:endParaRPr lang="ja-JP" altLang="en-US" smtClean="0"/>
          </a:p>
        </p:txBody>
      </p:sp>
      <p:sp>
        <p:nvSpPr>
          <p:cNvPr id="4301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301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301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3F7DEFB-BE73-47C3-B80E-E409A6BD2374}" type="slidenum">
              <a:rPr lang="ja-JP" altLang="en-US" sz="1300">
                <a:latin typeface="Calibri" pitchFamily="34" charset="0"/>
              </a:rPr>
              <a:pPr algn="r" defTabSz="990600"/>
              <a:t>17</a:t>
            </a:fld>
            <a:endParaRPr lang="en-US" altLang="ja-JP" sz="13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648FEE49-51EE-43A9-B101-F7307144552F}" type="slidenum">
              <a:rPr lang="ja-JP" altLang="en-US"/>
              <a:pPr>
                <a:defRPr/>
              </a:pPr>
              <a:t>18</a:t>
            </a:fld>
            <a:endParaRPr lang="en-US" altLang="ja-JP"/>
          </a:p>
        </p:txBody>
      </p:sp>
      <p:sp>
        <p:nvSpPr>
          <p:cNvPr id="4505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C593B7F-2BB5-4F13-A5E4-D0AAFC1BE47B}" type="slidenum">
              <a:rPr lang="ja-JP" altLang="en-US" sz="1300">
                <a:latin typeface="Calibri" pitchFamily="34" charset="0"/>
              </a:rPr>
              <a:pPr algn="r" defTabSz="990600"/>
              <a:t>18</a:t>
            </a:fld>
            <a:endParaRPr lang="en-US" altLang="ja-JP" sz="1300">
              <a:latin typeface="Calibri" pitchFamily="34" charset="0"/>
            </a:endParaRPr>
          </a:p>
        </p:txBody>
      </p:sp>
      <p:sp>
        <p:nvSpPr>
          <p:cNvPr id="450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059" name="ノート プレースホルダ 2"/>
          <p:cNvSpPr>
            <a:spLocks noGrp="1"/>
          </p:cNvSpPr>
          <p:nvPr>
            <p:ph type="body" idx="1"/>
          </p:nvPr>
        </p:nvSpPr>
        <p:spPr>
          <a:noFill/>
          <a:ln/>
        </p:spPr>
        <p:txBody>
          <a:bodyPr/>
          <a:lstStyle/>
          <a:p>
            <a:endParaRPr lang="ja-JP" altLang="en-US" smtClean="0"/>
          </a:p>
        </p:txBody>
      </p:sp>
      <p:sp>
        <p:nvSpPr>
          <p:cNvPr id="4506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506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506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F3C523E-7DB3-4CCE-B61F-7528A4D46F55}" type="slidenum">
              <a:rPr lang="ja-JP" altLang="en-US" sz="1300">
                <a:latin typeface="Calibri" pitchFamily="34" charset="0"/>
              </a:rPr>
              <a:pPr algn="r" defTabSz="990600"/>
              <a:t>18</a:t>
            </a:fld>
            <a:endParaRPr lang="en-US" altLang="ja-JP" sz="13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88E0E548-97E5-4414-940F-01045E74FA8E}" type="slidenum">
              <a:rPr lang="ja-JP" altLang="en-US"/>
              <a:pPr>
                <a:defRPr/>
              </a:pPr>
              <a:t>19</a:t>
            </a:fld>
            <a:endParaRPr lang="en-US" altLang="ja-JP"/>
          </a:p>
        </p:txBody>
      </p:sp>
      <p:sp>
        <p:nvSpPr>
          <p:cNvPr id="4710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6204B8F-0E86-4A26-9330-21ED089172DC}" type="slidenum">
              <a:rPr lang="ja-JP" altLang="en-US" sz="1300">
                <a:latin typeface="Calibri" pitchFamily="34" charset="0"/>
              </a:rPr>
              <a:pPr algn="r" defTabSz="990600"/>
              <a:t>19</a:t>
            </a:fld>
            <a:endParaRPr lang="en-US" altLang="ja-JP" sz="1300">
              <a:latin typeface="Calibri" pitchFamily="34" charset="0"/>
            </a:endParaRPr>
          </a:p>
        </p:txBody>
      </p:sp>
      <p:sp>
        <p:nvSpPr>
          <p:cNvPr id="471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7" name="ノート プレースホルダ 2"/>
          <p:cNvSpPr>
            <a:spLocks noGrp="1"/>
          </p:cNvSpPr>
          <p:nvPr>
            <p:ph type="body" idx="1"/>
          </p:nvPr>
        </p:nvSpPr>
        <p:spPr>
          <a:noFill/>
          <a:ln/>
        </p:spPr>
        <p:txBody>
          <a:bodyPr/>
          <a:lstStyle/>
          <a:p>
            <a:endParaRPr lang="ja-JP" altLang="en-US" smtClean="0"/>
          </a:p>
        </p:txBody>
      </p:sp>
      <p:sp>
        <p:nvSpPr>
          <p:cNvPr id="4710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710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711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E4A9757-9396-4CFC-A116-7B1884E9BF8E}" type="slidenum">
              <a:rPr lang="ja-JP" altLang="en-US" sz="1300">
                <a:latin typeface="Calibri" pitchFamily="34" charset="0"/>
              </a:rPr>
              <a:pPr algn="r" defTabSz="990600"/>
              <a:t>19</a:t>
            </a:fld>
            <a:endParaRPr lang="en-US" altLang="ja-JP" sz="13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ED7454A-2220-427D-AFCD-F372107F139C}" type="slidenum">
              <a:rPr lang="ja-JP" altLang="en-US"/>
              <a:pPr>
                <a:defRPr/>
              </a:pPr>
              <a:t>20</a:t>
            </a:fld>
            <a:endParaRPr lang="en-US" altLang="ja-JP"/>
          </a:p>
        </p:txBody>
      </p:sp>
      <p:sp>
        <p:nvSpPr>
          <p:cNvPr id="4915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0758492-222E-4095-947D-C521192CA0F1}" type="slidenum">
              <a:rPr lang="ja-JP" altLang="en-US" sz="1300">
                <a:latin typeface="Calibri" pitchFamily="34" charset="0"/>
              </a:rPr>
              <a:pPr algn="r" defTabSz="990600"/>
              <a:t>20</a:t>
            </a:fld>
            <a:endParaRPr lang="en-US" altLang="ja-JP" sz="1300">
              <a:latin typeface="Calibri" pitchFamily="34" charset="0"/>
            </a:endParaRPr>
          </a:p>
        </p:txBody>
      </p:sp>
      <p:sp>
        <p:nvSpPr>
          <p:cNvPr id="491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155" name="ノート プレースホルダ 2"/>
          <p:cNvSpPr>
            <a:spLocks noGrp="1"/>
          </p:cNvSpPr>
          <p:nvPr>
            <p:ph type="body" idx="1"/>
          </p:nvPr>
        </p:nvSpPr>
        <p:spPr>
          <a:noFill/>
          <a:ln/>
        </p:spPr>
        <p:txBody>
          <a:bodyPr/>
          <a:lstStyle/>
          <a:p>
            <a:endParaRPr lang="ja-JP" altLang="en-US" smtClean="0"/>
          </a:p>
        </p:txBody>
      </p:sp>
      <p:sp>
        <p:nvSpPr>
          <p:cNvPr id="4915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915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915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F60A060-29E6-475A-86C6-E0339B7E65F0}" type="slidenum">
              <a:rPr lang="ja-JP" altLang="en-US" sz="1300">
                <a:latin typeface="Calibri" pitchFamily="34" charset="0"/>
              </a:rPr>
              <a:pPr algn="r" defTabSz="990600"/>
              <a:t>20</a:t>
            </a:fld>
            <a:endParaRPr lang="en-US" altLang="ja-JP" sz="13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95AA8A95-9EFD-4DDB-83A3-DBE2296241A3}" type="slidenum">
              <a:rPr lang="ja-JP" altLang="en-US"/>
              <a:pPr>
                <a:defRPr/>
              </a:pPr>
              <a:t>2</a:t>
            </a:fld>
            <a:endParaRPr lang="en-US" altLang="ja-JP"/>
          </a:p>
        </p:txBody>
      </p:sp>
      <p:sp>
        <p:nvSpPr>
          <p:cNvPr id="1843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11AFF12-0D32-41B4-A754-5E1D1B894C11}" type="slidenum">
              <a:rPr lang="ja-JP" altLang="en-US" sz="1300">
                <a:latin typeface="Calibri" pitchFamily="34" charset="0"/>
              </a:rPr>
              <a:pPr algn="r" defTabSz="990600"/>
              <a:t>2</a:t>
            </a:fld>
            <a:endParaRPr lang="en-US" altLang="ja-JP" sz="1300">
              <a:latin typeface="Calibri" pitchFamily="34" charset="0"/>
            </a:endParaRPr>
          </a:p>
        </p:txBody>
      </p:sp>
      <p:sp>
        <p:nvSpPr>
          <p:cNvPr id="18434" name="フッター プレースホルダ 5"/>
          <p:cNvSpPr>
            <a:spLocks noGrp="1"/>
          </p:cNvSpPr>
          <p:nvPr>
            <p:ph type="ftr" sz="quarter" idx="4"/>
          </p:nvPr>
        </p:nvSpPr>
        <p:spPr>
          <a:noFill/>
        </p:spPr>
        <p:txBody>
          <a:bodyPr/>
          <a:lstStyle/>
          <a:p>
            <a:r>
              <a:rPr lang="en-US" altLang="ja-JP"/>
              <a:t>プログラミング言語の基礎</a:t>
            </a:r>
          </a:p>
        </p:txBody>
      </p:sp>
      <p:sp>
        <p:nvSpPr>
          <p:cNvPr id="1843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67B7B6D-9338-41EA-A7CB-25C88AE92AEF}" type="slidenum">
              <a:rPr lang="ja-JP" altLang="en-US" sz="1300">
                <a:latin typeface="Calibri" pitchFamily="34" charset="0"/>
              </a:rPr>
              <a:pPr algn="r" defTabSz="990600"/>
              <a:t>2</a:t>
            </a:fld>
            <a:endParaRPr lang="en-US" altLang="ja-JP" sz="1300">
              <a:latin typeface="Calibri" pitchFamily="34" charset="0"/>
            </a:endParaRPr>
          </a:p>
        </p:txBody>
      </p:sp>
      <p:sp>
        <p:nvSpPr>
          <p:cNvPr id="18436"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1843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4F00A80-A265-44F7-9325-1F622ED12B73}" type="slidenum">
              <a:rPr lang="ja-JP" altLang="en-US" sz="1300">
                <a:latin typeface="Calibri" pitchFamily="34" charset="0"/>
              </a:rPr>
              <a:pPr algn="r" defTabSz="990600"/>
              <a:t>2</a:t>
            </a:fld>
            <a:endParaRPr lang="en-US" altLang="ja-JP" sz="1300">
              <a:latin typeface="Calibri" pitchFamily="34" charset="0"/>
            </a:endParaRPr>
          </a:p>
        </p:txBody>
      </p:sp>
      <p:sp>
        <p:nvSpPr>
          <p:cNvPr id="18438"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C9EA716-B996-4C1B-96F3-E580646DF4B6}" type="slidenum">
              <a:rPr lang="en-US" altLang="ja-JP" sz="1300">
                <a:latin typeface="Calibri" pitchFamily="34" charset="0"/>
              </a:rPr>
              <a:pPr algn="r" defTabSz="990600"/>
              <a:t>2</a:t>
            </a:fld>
            <a:endParaRPr lang="en-US" altLang="ja-JP" sz="1300">
              <a:latin typeface="Calibri" pitchFamily="34" charset="0"/>
            </a:endParaRPr>
          </a:p>
        </p:txBody>
      </p:sp>
      <p:sp>
        <p:nvSpPr>
          <p:cNvPr id="184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40"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DBAD2FD3-6858-4C0F-9AF6-2C1280B109FE}" type="slidenum">
              <a:rPr lang="ja-JP" altLang="en-US"/>
              <a:pPr>
                <a:defRPr/>
              </a:pPr>
              <a:t>21</a:t>
            </a:fld>
            <a:endParaRPr lang="en-US" altLang="ja-JP"/>
          </a:p>
        </p:txBody>
      </p:sp>
      <p:sp>
        <p:nvSpPr>
          <p:cNvPr id="5120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AB55637-8529-494E-907D-5B52FA5AFB32}" type="slidenum">
              <a:rPr lang="ja-JP" altLang="en-US" sz="1300">
                <a:latin typeface="Calibri" pitchFamily="34" charset="0"/>
              </a:rPr>
              <a:pPr algn="r" defTabSz="990600"/>
              <a:t>21</a:t>
            </a:fld>
            <a:endParaRPr lang="en-US" altLang="ja-JP" sz="1300">
              <a:latin typeface="Calibri" pitchFamily="34" charset="0"/>
            </a:endParaRPr>
          </a:p>
        </p:txBody>
      </p:sp>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a:noFill/>
          <a:ln/>
        </p:spPr>
        <p:txBody>
          <a:bodyPr/>
          <a:lstStyle/>
          <a:p>
            <a:endParaRPr lang="ja-JP" altLang="en-US" smtClean="0"/>
          </a:p>
        </p:txBody>
      </p:sp>
      <p:sp>
        <p:nvSpPr>
          <p:cNvPr id="5120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5120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5120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1745E4B-DCBD-40E4-84F7-5C034C41B0E8}" type="slidenum">
              <a:rPr lang="ja-JP" altLang="en-US" sz="1300">
                <a:latin typeface="Calibri" pitchFamily="34" charset="0"/>
              </a:rPr>
              <a:pPr algn="r" defTabSz="990600"/>
              <a:t>21</a:t>
            </a:fld>
            <a:endParaRPr lang="en-US" altLang="ja-JP" sz="13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095D49DD-24D1-4E1A-85CF-EC6AFFD5E0B6}" type="slidenum">
              <a:rPr lang="ja-JP" altLang="en-US"/>
              <a:pPr>
                <a:defRPr/>
              </a:pPr>
              <a:t>23</a:t>
            </a:fld>
            <a:endParaRPr lang="en-US" altLang="ja-JP"/>
          </a:p>
        </p:txBody>
      </p:sp>
      <p:sp>
        <p:nvSpPr>
          <p:cNvPr id="5324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9722593-D4D0-4029-B92D-42F3181BC7E1}" type="slidenum">
              <a:rPr lang="ja-JP" altLang="en-US" sz="1300">
                <a:latin typeface="Calibri" pitchFamily="34" charset="0"/>
              </a:rPr>
              <a:pPr algn="r" defTabSz="990600"/>
              <a:t>23</a:t>
            </a:fld>
            <a:endParaRPr lang="en-US" altLang="ja-JP" sz="1300">
              <a:latin typeface="Calibri" pitchFamily="34" charset="0"/>
            </a:endParaRPr>
          </a:p>
        </p:txBody>
      </p:sp>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3251" name="ノート プレースホルダ 2"/>
          <p:cNvSpPr>
            <a:spLocks noGrp="1"/>
          </p:cNvSpPr>
          <p:nvPr>
            <p:ph type="body" idx="1"/>
          </p:nvPr>
        </p:nvSpPr>
        <p:spPr>
          <a:noFill/>
          <a:ln/>
        </p:spPr>
        <p:txBody>
          <a:bodyPr/>
          <a:lstStyle/>
          <a:p>
            <a:r>
              <a:rPr lang="en-US" altLang="ja-JP" smtClean="0"/>
              <a:t>Polish Notation</a:t>
            </a:r>
            <a:endParaRPr lang="ja-JP" altLang="en-US" smtClean="0"/>
          </a:p>
        </p:txBody>
      </p:sp>
      <p:sp>
        <p:nvSpPr>
          <p:cNvPr id="5325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5325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5325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C74958E-1708-474E-8763-636C21A62EEC}" type="slidenum">
              <a:rPr lang="ja-JP" altLang="en-US" sz="1300">
                <a:latin typeface="Calibri" pitchFamily="34" charset="0"/>
              </a:rPr>
              <a:pPr algn="r" defTabSz="990600"/>
              <a:t>23</a:t>
            </a:fld>
            <a:endParaRPr lang="en-US" altLang="ja-JP" sz="130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3AE86023-6730-4238-9A53-5FD8946C2D21}" type="slidenum">
              <a:rPr lang="ja-JP" altLang="en-US"/>
              <a:pPr>
                <a:defRPr/>
              </a:pPr>
              <a:t>24</a:t>
            </a:fld>
            <a:endParaRPr lang="en-US" altLang="ja-JP"/>
          </a:p>
        </p:txBody>
      </p:sp>
      <p:sp>
        <p:nvSpPr>
          <p:cNvPr id="5529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282C956-2F60-480A-AAC2-3880E8C469A8}" type="slidenum">
              <a:rPr lang="ja-JP" altLang="en-US" sz="1300">
                <a:latin typeface="Calibri" pitchFamily="34" charset="0"/>
              </a:rPr>
              <a:pPr algn="r" defTabSz="990600"/>
              <a:t>24</a:t>
            </a:fld>
            <a:endParaRPr lang="en-US" altLang="ja-JP" sz="1300">
              <a:latin typeface="Calibri" pitchFamily="34" charset="0"/>
            </a:endParaRPr>
          </a:p>
        </p:txBody>
      </p:sp>
      <p:sp>
        <p:nvSpPr>
          <p:cNvPr id="552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5299" name="ノート プレースホルダ 2"/>
          <p:cNvSpPr>
            <a:spLocks noGrp="1"/>
          </p:cNvSpPr>
          <p:nvPr>
            <p:ph type="body" idx="1"/>
          </p:nvPr>
        </p:nvSpPr>
        <p:spPr>
          <a:noFill/>
          <a:ln/>
        </p:spPr>
        <p:txBody>
          <a:bodyPr/>
          <a:lstStyle/>
          <a:p>
            <a:endParaRPr lang="ja-JP" altLang="en-US" smtClean="0"/>
          </a:p>
        </p:txBody>
      </p:sp>
      <p:sp>
        <p:nvSpPr>
          <p:cNvPr id="5530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5530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5530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84B5D08-FFE3-4390-9B55-A5C0391702A5}" type="slidenum">
              <a:rPr lang="ja-JP" altLang="en-US" sz="1300">
                <a:latin typeface="Calibri" pitchFamily="34" charset="0"/>
              </a:rPr>
              <a:pPr algn="r" defTabSz="990600"/>
              <a:t>24</a:t>
            </a:fld>
            <a:endParaRPr lang="en-US" altLang="ja-JP" sz="130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3AE86023-6730-4238-9A53-5FD8946C2D21}" type="slidenum">
              <a:rPr lang="ja-JP" altLang="en-US"/>
              <a:pPr>
                <a:defRPr/>
              </a:pPr>
              <a:t>25</a:t>
            </a:fld>
            <a:endParaRPr lang="en-US" altLang="ja-JP"/>
          </a:p>
        </p:txBody>
      </p:sp>
      <p:sp>
        <p:nvSpPr>
          <p:cNvPr id="5529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282C956-2F60-480A-AAC2-3880E8C469A8}" type="slidenum">
              <a:rPr lang="ja-JP" altLang="en-US" sz="1300">
                <a:latin typeface="Calibri" pitchFamily="34" charset="0"/>
              </a:rPr>
              <a:pPr algn="r" defTabSz="990600"/>
              <a:t>25</a:t>
            </a:fld>
            <a:endParaRPr lang="en-US" altLang="ja-JP" sz="1300">
              <a:latin typeface="Calibri" pitchFamily="34" charset="0"/>
            </a:endParaRPr>
          </a:p>
        </p:txBody>
      </p:sp>
      <p:sp>
        <p:nvSpPr>
          <p:cNvPr id="552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5299" name="ノート プレースホルダ 2"/>
          <p:cNvSpPr>
            <a:spLocks noGrp="1"/>
          </p:cNvSpPr>
          <p:nvPr>
            <p:ph type="body" idx="1"/>
          </p:nvPr>
        </p:nvSpPr>
        <p:spPr>
          <a:noFill/>
          <a:ln/>
        </p:spPr>
        <p:txBody>
          <a:bodyPr/>
          <a:lstStyle/>
          <a:p>
            <a:endParaRPr lang="ja-JP" altLang="en-US" smtClean="0"/>
          </a:p>
        </p:txBody>
      </p:sp>
      <p:sp>
        <p:nvSpPr>
          <p:cNvPr id="5530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5530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5530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84B5D08-FFE3-4390-9B55-A5C0391702A5}" type="slidenum">
              <a:rPr lang="ja-JP" altLang="en-US" sz="1300">
                <a:latin typeface="Calibri" pitchFamily="34" charset="0"/>
              </a:rPr>
              <a:pPr algn="r" defTabSz="990600"/>
              <a:t>25</a:t>
            </a:fld>
            <a:endParaRPr lang="en-US" altLang="ja-JP" sz="130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プログラミング言語の基礎</a:t>
            </a:r>
            <a:endParaRPr lang="en-US" altLang="ja-JP"/>
          </a:p>
        </p:txBody>
      </p:sp>
      <p:sp>
        <p:nvSpPr>
          <p:cNvPr id="6" name="スライド番号プレースホルダ 5"/>
          <p:cNvSpPr>
            <a:spLocks noGrp="1"/>
          </p:cNvSpPr>
          <p:nvPr>
            <p:ph type="sldNum" sz="quarter" idx="12"/>
          </p:nvPr>
        </p:nvSpPr>
        <p:spPr/>
        <p:txBody>
          <a:bodyPr/>
          <a:lstStyle/>
          <a:p>
            <a:pPr>
              <a:defRPr/>
            </a:pPr>
            <a:fld id="{6EBB69A5-D697-4CBB-9773-BFFA548B52F5}" type="slidenum">
              <a:rPr lang="ja-JP" altLang="en-US" smtClean="0"/>
              <a:pPr>
                <a:defRPr/>
              </a:pPr>
              <a:t>26</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590D95B-12D0-4471-9204-1133F6FBBFB0}" type="slidenum">
              <a:rPr lang="ja-JP" altLang="en-US"/>
              <a:pPr>
                <a:defRPr/>
              </a:pPr>
              <a:t>29</a:t>
            </a:fld>
            <a:endParaRPr lang="en-US" altLang="ja-JP"/>
          </a:p>
        </p:txBody>
      </p:sp>
      <p:sp>
        <p:nvSpPr>
          <p:cNvPr id="5734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4AD32A5-413F-470D-B44C-09DAADDF5C33}" type="slidenum">
              <a:rPr lang="ja-JP" altLang="en-US" sz="1300">
                <a:latin typeface="Calibri" pitchFamily="34" charset="0"/>
              </a:rPr>
              <a:pPr algn="r" defTabSz="990600"/>
              <a:t>29</a:t>
            </a:fld>
            <a:endParaRPr lang="en-US" altLang="ja-JP" sz="1300">
              <a:latin typeface="Calibri" pitchFamily="34" charset="0"/>
            </a:endParaRPr>
          </a:p>
        </p:txBody>
      </p:sp>
      <p:sp>
        <p:nvSpPr>
          <p:cNvPr id="573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7347" name="ノート プレースホルダ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smtClean="0"/>
              <a:t>Reverse Polish Notation</a:t>
            </a:r>
            <a:endParaRPr lang="ja-JP" altLang="en-US" smtClean="0"/>
          </a:p>
        </p:txBody>
      </p:sp>
      <p:sp>
        <p:nvSpPr>
          <p:cNvPr id="5734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5734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5735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115CF0B-18EB-4910-A7AE-BFD94DF8A257}" type="slidenum">
              <a:rPr lang="ja-JP" altLang="en-US" sz="1300">
                <a:latin typeface="Calibri" pitchFamily="34" charset="0"/>
              </a:rPr>
              <a:pPr algn="r" defTabSz="990600"/>
              <a:t>29</a:t>
            </a:fld>
            <a:endParaRPr lang="en-US" altLang="ja-JP" sz="130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3AE86023-6730-4238-9A53-5FD8946C2D21}" type="slidenum">
              <a:rPr lang="ja-JP" altLang="en-US"/>
              <a:pPr>
                <a:defRPr/>
              </a:pPr>
              <a:t>30</a:t>
            </a:fld>
            <a:endParaRPr lang="en-US" altLang="ja-JP"/>
          </a:p>
        </p:txBody>
      </p:sp>
      <p:sp>
        <p:nvSpPr>
          <p:cNvPr id="5529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282C956-2F60-480A-AAC2-3880E8C469A8}" type="slidenum">
              <a:rPr lang="ja-JP" altLang="en-US" sz="1300">
                <a:latin typeface="Calibri" pitchFamily="34" charset="0"/>
              </a:rPr>
              <a:pPr algn="r" defTabSz="990600"/>
              <a:t>30</a:t>
            </a:fld>
            <a:endParaRPr lang="en-US" altLang="ja-JP" sz="1300">
              <a:latin typeface="Calibri" pitchFamily="34" charset="0"/>
            </a:endParaRPr>
          </a:p>
        </p:txBody>
      </p:sp>
      <p:sp>
        <p:nvSpPr>
          <p:cNvPr id="552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5299" name="ノート プレースホルダ 2"/>
          <p:cNvSpPr>
            <a:spLocks noGrp="1"/>
          </p:cNvSpPr>
          <p:nvPr>
            <p:ph type="body" idx="1"/>
          </p:nvPr>
        </p:nvSpPr>
        <p:spPr>
          <a:noFill/>
          <a:ln/>
        </p:spPr>
        <p:txBody>
          <a:bodyPr/>
          <a:lstStyle/>
          <a:p>
            <a:endParaRPr lang="ja-JP" altLang="en-US" smtClean="0"/>
          </a:p>
        </p:txBody>
      </p:sp>
      <p:sp>
        <p:nvSpPr>
          <p:cNvPr id="5530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5530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5530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84B5D08-FFE3-4390-9B55-A5C0391702A5}" type="slidenum">
              <a:rPr lang="ja-JP" altLang="en-US" sz="1300">
                <a:latin typeface="Calibri" pitchFamily="34" charset="0"/>
              </a:rPr>
              <a:pPr algn="r" defTabSz="990600"/>
              <a:t>30</a:t>
            </a:fld>
            <a:endParaRPr lang="en-US" altLang="ja-JP" sz="130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3AE86023-6730-4238-9A53-5FD8946C2D21}" type="slidenum">
              <a:rPr lang="ja-JP" altLang="en-US"/>
              <a:pPr>
                <a:defRPr/>
              </a:pPr>
              <a:t>31</a:t>
            </a:fld>
            <a:endParaRPr lang="en-US" altLang="ja-JP"/>
          </a:p>
        </p:txBody>
      </p:sp>
      <p:sp>
        <p:nvSpPr>
          <p:cNvPr id="5529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282C956-2F60-480A-AAC2-3880E8C469A8}" type="slidenum">
              <a:rPr lang="ja-JP" altLang="en-US" sz="1300">
                <a:latin typeface="Calibri" pitchFamily="34" charset="0"/>
              </a:rPr>
              <a:pPr algn="r" defTabSz="990600"/>
              <a:t>31</a:t>
            </a:fld>
            <a:endParaRPr lang="en-US" altLang="ja-JP" sz="1300">
              <a:latin typeface="Calibri" pitchFamily="34" charset="0"/>
            </a:endParaRPr>
          </a:p>
        </p:txBody>
      </p:sp>
      <p:sp>
        <p:nvSpPr>
          <p:cNvPr id="552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5299" name="ノート プレースホルダ 2"/>
          <p:cNvSpPr>
            <a:spLocks noGrp="1"/>
          </p:cNvSpPr>
          <p:nvPr>
            <p:ph type="body" idx="1"/>
          </p:nvPr>
        </p:nvSpPr>
        <p:spPr>
          <a:noFill/>
          <a:ln/>
        </p:spPr>
        <p:txBody>
          <a:bodyPr/>
          <a:lstStyle/>
          <a:p>
            <a:endParaRPr lang="ja-JP" altLang="en-US" smtClean="0"/>
          </a:p>
        </p:txBody>
      </p:sp>
      <p:sp>
        <p:nvSpPr>
          <p:cNvPr id="5530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5530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5530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84B5D08-FFE3-4390-9B55-A5C0391702A5}" type="slidenum">
              <a:rPr lang="ja-JP" altLang="en-US" sz="1300">
                <a:latin typeface="Calibri" pitchFamily="34" charset="0"/>
              </a:rPr>
              <a:pPr algn="r" defTabSz="990600"/>
              <a:t>31</a:t>
            </a:fld>
            <a:endParaRPr lang="en-US" altLang="ja-JP" sz="130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2790D338-E8D8-4502-A511-11A2D2866E89}" type="slidenum">
              <a:rPr lang="ja-JP" altLang="en-US"/>
              <a:pPr>
                <a:defRPr/>
              </a:pPr>
              <a:t>32</a:t>
            </a:fld>
            <a:endParaRPr lang="en-US" altLang="ja-JP"/>
          </a:p>
        </p:txBody>
      </p:sp>
      <p:sp>
        <p:nvSpPr>
          <p:cNvPr id="6144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46BEBB3-D814-41EF-8400-81AFFE72E0BF}" type="slidenum">
              <a:rPr lang="ja-JP" altLang="en-US" sz="1300">
                <a:latin typeface="Calibri" pitchFamily="34" charset="0"/>
              </a:rPr>
              <a:pPr algn="r" defTabSz="990600"/>
              <a:t>32</a:t>
            </a:fld>
            <a:endParaRPr lang="en-US" altLang="ja-JP" sz="1300">
              <a:latin typeface="Calibri" pitchFamily="34" charset="0"/>
            </a:endParaRPr>
          </a:p>
        </p:txBody>
      </p:sp>
      <p:sp>
        <p:nvSpPr>
          <p:cNvPr id="614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1443" name="ノート プレースホルダ 2"/>
          <p:cNvSpPr>
            <a:spLocks noGrp="1"/>
          </p:cNvSpPr>
          <p:nvPr>
            <p:ph type="body" idx="1"/>
          </p:nvPr>
        </p:nvSpPr>
        <p:spPr>
          <a:noFill/>
          <a:ln/>
        </p:spPr>
        <p:txBody>
          <a:bodyPr/>
          <a:lstStyle/>
          <a:p>
            <a:endParaRPr lang="ja-JP" altLang="en-US" smtClean="0"/>
          </a:p>
        </p:txBody>
      </p:sp>
      <p:sp>
        <p:nvSpPr>
          <p:cNvPr id="6144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6144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6144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2BEF598-439F-4083-BF6B-5C8DF21A24DE}" type="slidenum">
              <a:rPr lang="ja-JP" altLang="en-US" sz="1300">
                <a:latin typeface="Calibri" pitchFamily="34" charset="0"/>
              </a:rPr>
              <a:pPr algn="r" defTabSz="990600"/>
              <a:t>32</a:t>
            </a:fld>
            <a:endParaRPr lang="en-US" altLang="ja-JP" sz="130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67104A1D-8A5B-4F27-B1C5-4EF088863E60}" type="slidenum">
              <a:rPr lang="ja-JP" altLang="en-US"/>
              <a:pPr>
                <a:defRPr/>
              </a:pPr>
              <a:t>33</a:t>
            </a:fld>
            <a:endParaRPr lang="en-US" altLang="ja-JP"/>
          </a:p>
        </p:txBody>
      </p:sp>
      <p:sp>
        <p:nvSpPr>
          <p:cNvPr id="6348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55D7078-4C46-494D-8E40-4768F49F269D}" type="slidenum">
              <a:rPr lang="ja-JP" altLang="en-US" sz="1300">
                <a:latin typeface="Calibri" pitchFamily="34" charset="0"/>
              </a:rPr>
              <a:pPr algn="r" defTabSz="990600"/>
              <a:t>33</a:t>
            </a:fld>
            <a:endParaRPr lang="en-US" altLang="ja-JP" sz="1300">
              <a:latin typeface="Calibri" pitchFamily="34" charset="0"/>
            </a:endParaRPr>
          </a:p>
        </p:txBody>
      </p:sp>
      <p:sp>
        <p:nvSpPr>
          <p:cNvPr id="634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3491" name="ノート プレースホルダ 2"/>
          <p:cNvSpPr>
            <a:spLocks noGrp="1"/>
          </p:cNvSpPr>
          <p:nvPr>
            <p:ph type="body" idx="1"/>
          </p:nvPr>
        </p:nvSpPr>
        <p:spPr>
          <a:noFill/>
          <a:ln/>
        </p:spPr>
        <p:txBody>
          <a:bodyPr/>
          <a:lstStyle/>
          <a:p>
            <a:endParaRPr lang="ja-JP" altLang="en-US" smtClean="0"/>
          </a:p>
        </p:txBody>
      </p:sp>
      <p:sp>
        <p:nvSpPr>
          <p:cNvPr id="6349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6349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6349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E68698B-284E-4B0A-83CE-185840DE580C}" type="slidenum">
              <a:rPr lang="ja-JP" altLang="en-US" sz="1300">
                <a:latin typeface="Calibri" pitchFamily="34" charset="0"/>
              </a:rPr>
              <a:pPr algn="r" defTabSz="990600"/>
              <a:t>33</a:t>
            </a:fld>
            <a:endParaRPr lang="en-US" altLang="ja-JP" sz="13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74A4C6B3-37E4-4660-B173-77324197E37B}" type="slidenum">
              <a:rPr lang="ja-JP" altLang="en-US"/>
              <a:pPr>
                <a:defRPr/>
              </a:pPr>
              <a:t>4</a:t>
            </a:fld>
            <a:endParaRPr lang="en-US" altLang="ja-JP"/>
          </a:p>
        </p:txBody>
      </p:sp>
      <p:sp>
        <p:nvSpPr>
          <p:cNvPr id="2150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001D3F9-A413-4914-AEEC-7201764F8014}" type="slidenum">
              <a:rPr lang="ja-JP" altLang="en-US" sz="1300">
                <a:latin typeface="Calibri" pitchFamily="34" charset="0"/>
              </a:rPr>
              <a:pPr algn="r" defTabSz="990600"/>
              <a:t>4</a:t>
            </a:fld>
            <a:endParaRPr lang="en-US" altLang="ja-JP" sz="1300">
              <a:latin typeface="Calibri" pitchFamily="34" charset="0"/>
            </a:endParaRPr>
          </a:p>
        </p:txBody>
      </p:sp>
      <p:sp>
        <p:nvSpPr>
          <p:cNvPr id="21506" name="フッター プレースホルダ 5"/>
          <p:cNvSpPr>
            <a:spLocks noGrp="1"/>
          </p:cNvSpPr>
          <p:nvPr>
            <p:ph type="ftr" sz="quarter" idx="4"/>
          </p:nvPr>
        </p:nvSpPr>
        <p:spPr>
          <a:noFill/>
        </p:spPr>
        <p:txBody>
          <a:bodyPr/>
          <a:lstStyle/>
          <a:p>
            <a:r>
              <a:rPr lang="en-US" altLang="ja-JP"/>
              <a:t>プログラミング言語の基礎</a:t>
            </a:r>
          </a:p>
        </p:txBody>
      </p:sp>
      <p:sp>
        <p:nvSpPr>
          <p:cNvPr id="2150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971A34A-5DB2-46A6-AA4F-7553580C0C41}" type="slidenum">
              <a:rPr lang="ja-JP" altLang="en-US" sz="1300">
                <a:latin typeface="Calibri" pitchFamily="34" charset="0"/>
              </a:rPr>
              <a:pPr algn="r" defTabSz="990600"/>
              <a:t>4</a:t>
            </a:fld>
            <a:endParaRPr lang="en-US" altLang="ja-JP" sz="1300">
              <a:latin typeface="Calibri" pitchFamily="34" charset="0"/>
            </a:endParaRPr>
          </a:p>
        </p:txBody>
      </p:sp>
      <p:sp>
        <p:nvSpPr>
          <p:cNvPr id="21508"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2150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489668B-DA89-461A-8B06-C9B041C80F04}" type="slidenum">
              <a:rPr lang="ja-JP" altLang="en-US" sz="1300">
                <a:latin typeface="Calibri" pitchFamily="34" charset="0"/>
              </a:rPr>
              <a:pPr algn="r" defTabSz="990600"/>
              <a:t>4</a:t>
            </a:fld>
            <a:endParaRPr lang="en-US" altLang="ja-JP" sz="1300">
              <a:latin typeface="Calibri" pitchFamily="34" charset="0"/>
            </a:endParaRPr>
          </a:p>
        </p:txBody>
      </p:sp>
      <p:sp>
        <p:nvSpPr>
          <p:cNvPr id="21510"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C17A3D3-1863-4668-B0C9-DF92AA4A5F3A}" type="slidenum">
              <a:rPr lang="en-US" altLang="ja-JP" sz="1300">
                <a:latin typeface="Calibri" pitchFamily="34" charset="0"/>
              </a:rPr>
              <a:pPr algn="r" defTabSz="990600"/>
              <a:t>4</a:t>
            </a:fld>
            <a:endParaRPr lang="en-US" altLang="ja-JP" sz="1300">
              <a:latin typeface="Calibri" pitchFamily="34" charset="0"/>
            </a:endParaRPr>
          </a:p>
        </p:txBody>
      </p:sp>
      <p:sp>
        <p:nvSpPr>
          <p:cNvPr id="215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12"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FCF97EFC-5369-4956-BEB7-A96798D7F925}" type="slidenum">
              <a:rPr lang="ja-JP" altLang="en-US"/>
              <a:pPr>
                <a:defRPr/>
              </a:pPr>
              <a:t>34</a:t>
            </a:fld>
            <a:endParaRPr lang="en-US" altLang="ja-JP"/>
          </a:p>
        </p:txBody>
      </p:sp>
      <p:sp>
        <p:nvSpPr>
          <p:cNvPr id="6553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2C85EDE-A00C-405C-9D8F-7134CAE70C59}" type="slidenum">
              <a:rPr lang="ja-JP" altLang="en-US" sz="1300">
                <a:latin typeface="Calibri" pitchFamily="34" charset="0"/>
              </a:rPr>
              <a:pPr algn="r" defTabSz="990600"/>
              <a:t>34</a:t>
            </a:fld>
            <a:endParaRPr lang="en-US" altLang="ja-JP" sz="1300">
              <a:latin typeface="Calibri" pitchFamily="34" charset="0"/>
            </a:endParaRPr>
          </a:p>
        </p:txBody>
      </p:sp>
      <p:sp>
        <p:nvSpPr>
          <p:cNvPr id="655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5539" name="ノート プレースホルダ 2"/>
          <p:cNvSpPr>
            <a:spLocks noGrp="1"/>
          </p:cNvSpPr>
          <p:nvPr>
            <p:ph type="body" idx="1"/>
          </p:nvPr>
        </p:nvSpPr>
        <p:spPr>
          <a:noFill/>
          <a:ln/>
        </p:spPr>
        <p:txBody>
          <a:bodyPr/>
          <a:lstStyle/>
          <a:p>
            <a:endParaRPr lang="ja-JP" altLang="en-US" smtClean="0"/>
          </a:p>
        </p:txBody>
      </p:sp>
      <p:sp>
        <p:nvSpPr>
          <p:cNvPr id="6554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6554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6554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70C4C84-F6FA-4C77-82BF-2A3D9330E5E4}" type="slidenum">
              <a:rPr lang="ja-JP" altLang="en-US" sz="1300">
                <a:latin typeface="Calibri" pitchFamily="34" charset="0"/>
              </a:rPr>
              <a:pPr algn="r" defTabSz="990600"/>
              <a:t>34</a:t>
            </a:fld>
            <a:endParaRPr lang="en-US" altLang="ja-JP" sz="130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A1C221F8-989B-40FC-AC41-4BBCFD9E15A3}" type="slidenum">
              <a:rPr lang="ja-JP" altLang="en-US"/>
              <a:pPr>
                <a:defRPr/>
              </a:pPr>
              <a:t>35</a:t>
            </a:fld>
            <a:endParaRPr lang="en-US" altLang="ja-JP"/>
          </a:p>
        </p:txBody>
      </p:sp>
      <p:sp>
        <p:nvSpPr>
          <p:cNvPr id="6758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9EE8F45-F2B1-4999-8985-0DC2B8BCE34E}" type="slidenum">
              <a:rPr lang="ja-JP" altLang="en-US" sz="1300">
                <a:latin typeface="Calibri" pitchFamily="34" charset="0"/>
              </a:rPr>
              <a:pPr algn="r" defTabSz="990600"/>
              <a:t>35</a:t>
            </a:fld>
            <a:endParaRPr lang="en-US" altLang="ja-JP" sz="1300">
              <a:latin typeface="Calibri" pitchFamily="34" charset="0"/>
            </a:endParaRPr>
          </a:p>
        </p:txBody>
      </p:sp>
      <p:sp>
        <p:nvSpPr>
          <p:cNvPr id="675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7587" name="ノート プレースホルダ 2"/>
          <p:cNvSpPr>
            <a:spLocks noGrp="1"/>
          </p:cNvSpPr>
          <p:nvPr>
            <p:ph type="body" idx="1"/>
          </p:nvPr>
        </p:nvSpPr>
        <p:spPr>
          <a:noFill/>
          <a:ln/>
        </p:spPr>
        <p:txBody>
          <a:bodyPr/>
          <a:lstStyle/>
          <a:p>
            <a:endParaRPr lang="ja-JP" altLang="en-US" smtClean="0"/>
          </a:p>
        </p:txBody>
      </p:sp>
      <p:sp>
        <p:nvSpPr>
          <p:cNvPr id="6758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6758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6759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7118806-2B51-4B5D-BBBB-C1F00CEC262F}" type="slidenum">
              <a:rPr lang="ja-JP" altLang="en-US" sz="1300">
                <a:latin typeface="Calibri" pitchFamily="34" charset="0"/>
              </a:rPr>
              <a:pPr algn="r" defTabSz="990600"/>
              <a:t>35</a:t>
            </a:fld>
            <a:endParaRPr lang="en-US" altLang="ja-JP" sz="130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E812EE9-3DD9-4CEF-A525-A3174A3312FF}" type="slidenum">
              <a:rPr lang="ja-JP" altLang="en-US"/>
              <a:pPr>
                <a:defRPr/>
              </a:pPr>
              <a:t>36</a:t>
            </a:fld>
            <a:endParaRPr lang="en-US" altLang="ja-JP"/>
          </a:p>
        </p:txBody>
      </p:sp>
      <p:sp>
        <p:nvSpPr>
          <p:cNvPr id="6963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F179D84-979C-46F2-9D29-3276774370AD}" type="slidenum">
              <a:rPr lang="ja-JP" altLang="en-US" sz="1300">
                <a:latin typeface="Calibri" pitchFamily="34" charset="0"/>
              </a:rPr>
              <a:pPr algn="r" defTabSz="990600"/>
              <a:t>36</a:t>
            </a:fld>
            <a:endParaRPr lang="en-US" altLang="ja-JP" sz="1300">
              <a:latin typeface="Calibri" pitchFamily="34" charset="0"/>
            </a:endParaRPr>
          </a:p>
        </p:txBody>
      </p:sp>
      <p:sp>
        <p:nvSpPr>
          <p:cNvPr id="696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9635" name="ノート プレースホルダ 2"/>
          <p:cNvSpPr>
            <a:spLocks noGrp="1"/>
          </p:cNvSpPr>
          <p:nvPr>
            <p:ph type="body" idx="1"/>
          </p:nvPr>
        </p:nvSpPr>
        <p:spPr>
          <a:noFill/>
          <a:ln/>
        </p:spPr>
        <p:txBody>
          <a:bodyPr/>
          <a:lstStyle/>
          <a:p>
            <a:endParaRPr lang="ja-JP" altLang="en-US" smtClean="0"/>
          </a:p>
        </p:txBody>
      </p:sp>
      <p:sp>
        <p:nvSpPr>
          <p:cNvPr id="6963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6963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6963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452AFA0-C3AD-40CA-931E-12E4B4B4FB57}" type="slidenum">
              <a:rPr lang="ja-JP" altLang="en-US" sz="1300">
                <a:latin typeface="Calibri" pitchFamily="34" charset="0"/>
              </a:rPr>
              <a:pPr algn="r" defTabSz="990600"/>
              <a:t>36</a:t>
            </a:fld>
            <a:endParaRPr lang="en-US" altLang="ja-JP" sz="130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ABA630D1-7719-4682-98F0-508843AE9783}" type="slidenum">
              <a:rPr lang="ja-JP" altLang="en-US"/>
              <a:pPr>
                <a:defRPr/>
              </a:pPr>
              <a:t>37</a:t>
            </a:fld>
            <a:endParaRPr lang="en-US" altLang="ja-JP"/>
          </a:p>
        </p:txBody>
      </p:sp>
      <p:sp>
        <p:nvSpPr>
          <p:cNvPr id="7168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5E75E36-E52B-4F6D-9298-B84E73EDDAB0}" type="slidenum">
              <a:rPr lang="ja-JP" altLang="en-US" sz="1300">
                <a:latin typeface="Calibri" pitchFamily="34" charset="0"/>
              </a:rPr>
              <a:pPr algn="r" defTabSz="990600"/>
              <a:t>37</a:t>
            </a:fld>
            <a:endParaRPr lang="en-US" altLang="ja-JP" sz="1300">
              <a:latin typeface="Calibri" pitchFamily="34" charset="0"/>
            </a:endParaRPr>
          </a:p>
        </p:txBody>
      </p:sp>
      <p:sp>
        <p:nvSpPr>
          <p:cNvPr id="716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1683" name="ノート プレースホルダ 2"/>
          <p:cNvSpPr>
            <a:spLocks noGrp="1"/>
          </p:cNvSpPr>
          <p:nvPr>
            <p:ph type="body" idx="1"/>
          </p:nvPr>
        </p:nvSpPr>
        <p:spPr>
          <a:noFill/>
          <a:ln/>
        </p:spPr>
        <p:txBody>
          <a:bodyPr/>
          <a:lstStyle/>
          <a:p>
            <a:endParaRPr lang="ja-JP" altLang="en-US" smtClean="0"/>
          </a:p>
        </p:txBody>
      </p:sp>
      <p:sp>
        <p:nvSpPr>
          <p:cNvPr id="7168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7168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7168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9C738F0-B30B-402E-B567-6E97DEC784BE}" type="slidenum">
              <a:rPr lang="ja-JP" altLang="en-US" sz="1300">
                <a:latin typeface="Calibri" pitchFamily="34" charset="0"/>
              </a:rPr>
              <a:pPr algn="r" defTabSz="990600"/>
              <a:t>37</a:t>
            </a:fld>
            <a:endParaRPr lang="en-US" altLang="ja-JP" sz="1300">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B7B290BB-B1FF-433C-A9E8-BF8A121FEF6A}" type="slidenum">
              <a:rPr lang="ja-JP" altLang="en-US"/>
              <a:pPr>
                <a:defRPr/>
              </a:pPr>
              <a:t>38</a:t>
            </a:fld>
            <a:endParaRPr lang="en-US" altLang="ja-JP"/>
          </a:p>
        </p:txBody>
      </p:sp>
      <p:sp>
        <p:nvSpPr>
          <p:cNvPr id="7372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EC4385D-82F1-43FC-A7A8-7073C12635ED}" type="slidenum">
              <a:rPr lang="ja-JP" altLang="en-US" sz="1300">
                <a:latin typeface="Calibri" pitchFamily="34" charset="0"/>
              </a:rPr>
              <a:pPr algn="r" defTabSz="990600"/>
              <a:t>38</a:t>
            </a:fld>
            <a:endParaRPr lang="en-US" altLang="ja-JP" sz="1300">
              <a:latin typeface="Calibri" pitchFamily="34" charset="0"/>
            </a:endParaRPr>
          </a:p>
        </p:txBody>
      </p:sp>
      <p:sp>
        <p:nvSpPr>
          <p:cNvPr id="737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3731" name="ノート プレースホルダ 2"/>
          <p:cNvSpPr>
            <a:spLocks noGrp="1"/>
          </p:cNvSpPr>
          <p:nvPr>
            <p:ph type="body" idx="1"/>
          </p:nvPr>
        </p:nvSpPr>
        <p:spPr>
          <a:noFill/>
          <a:ln/>
        </p:spPr>
        <p:txBody>
          <a:bodyPr/>
          <a:lstStyle/>
          <a:p>
            <a:endParaRPr lang="ja-JP" altLang="en-US" smtClean="0"/>
          </a:p>
        </p:txBody>
      </p:sp>
      <p:sp>
        <p:nvSpPr>
          <p:cNvPr id="7373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7373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7373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EB65256-7510-44A3-9D61-7400C7B63876}" type="slidenum">
              <a:rPr lang="ja-JP" altLang="en-US" sz="1300">
                <a:latin typeface="Calibri" pitchFamily="34" charset="0"/>
              </a:rPr>
              <a:pPr algn="r" defTabSz="990600"/>
              <a:t>38</a:t>
            </a:fld>
            <a:endParaRPr lang="en-US" altLang="ja-JP" sz="130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E023E053-98CB-4864-8E0D-A35D8FDEA3DA}" type="slidenum">
              <a:rPr lang="ja-JP" altLang="en-US"/>
              <a:pPr>
                <a:defRPr/>
              </a:pPr>
              <a:t>39</a:t>
            </a:fld>
            <a:endParaRPr lang="en-US" altLang="ja-JP"/>
          </a:p>
        </p:txBody>
      </p:sp>
      <p:sp>
        <p:nvSpPr>
          <p:cNvPr id="4300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7BFE53A-B918-4697-AE4F-170DA906D016}" type="slidenum">
              <a:rPr lang="ja-JP" altLang="en-US" sz="1300">
                <a:latin typeface="Calibri" pitchFamily="34" charset="0"/>
              </a:rPr>
              <a:pPr algn="r" defTabSz="990600"/>
              <a:t>39</a:t>
            </a:fld>
            <a:endParaRPr lang="en-US" altLang="ja-JP" sz="1300">
              <a:latin typeface="Calibri" pitchFamily="34" charset="0"/>
            </a:endParaRPr>
          </a:p>
        </p:txBody>
      </p:sp>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3011" name="ノート プレースホルダ 2"/>
          <p:cNvSpPr>
            <a:spLocks noGrp="1"/>
          </p:cNvSpPr>
          <p:nvPr>
            <p:ph type="body" idx="1"/>
          </p:nvPr>
        </p:nvSpPr>
        <p:spPr>
          <a:noFill/>
          <a:ln/>
        </p:spPr>
        <p:txBody>
          <a:bodyPr/>
          <a:lstStyle/>
          <a:p>
            <a:endParaRPr lang="ja-JP" altLang="en-US" smtClean="0"/>
          </a:p>
        </p:txBody>
      </p:sp>
      <p:sp>
        <p:nvSpPr>
          <p:cNvPr id="4301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301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301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3F7DEFB-BE73-47C3-B80E-E409A6BD2374}" type="slidenum">
              <a:rPr lang="ja-JP" altLang="en-US" sz="1300">
                <a:latin typeface="Calibri" pitchFamily="34" charset="0"/>
              </a:rPr>
              <a:pPr algn="r" defTabSz="990600"/>
              <a:t>39</a:t>
            </a:fld>
            <a:endParaRPr lang="en-US" altLang="ja-JP" sz="1300">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CCC98F7F-DF95-4432-BEAB-A69BA7EDF7C7}" type="slidenum">
              <a:rPr lang="ja-JP" altLang="en-US"/>
              <a:pPr>
                <a:defRPr/>
              </a:pPr>
              <a:t>40</a:t>
            </a:fld>
            <a:endParaRPr lang="en-US" altLang="ja-JP"/>
          </a:p>
        </p:txBody>
      </p:sp>
      <p:sp>
        <p:nvSpPr>
          <p:cNvPr id="7577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A3C1889-7135-4B25-AA1F-48B3D28DD9A5}" type="slidenum">
              <a:rPr lang="ja-JP" altLang="en-US" sz="1300">
                <a:latin typeface="Calibri" pitchFamily="34" charset="0"/>
              </a:rPr>
              <a:pPr algn="r" defTabSz="990600"/>
              <a:t>40</a:t>
            </a:fld>
            <a:endParaRPr lang="en-US" altLang="ja-JP" sz="1300">
              <a:latin typeface="Calibri" pitchFamily="34" charset="0"/>
            </a:endParaRPr>
          </a:p>
        </p:txBody>
      </p:sp>
      <p:sp>
        <p:nvSpPr>
          <p:cNvPr id="757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5779" name="ノート プレースホルダ 2"/>
          <p:cNvSpPr>
            <a:spLocks noGrp="1"/>
          </p:cNvSpPr>
          <p:nvPr>
            <p:ph type="body" idx="1"/>
          </p:nvPr>
        </p:nvSpPr>
        <p:spPr>
          <a:noFill/>
          <a:ln/>
        </p:spPr>
        <p:txBody>
          <a:bodyPr/>
          <a:lstStyle/>
          <a:p>
            <a:endParaRPr lang="ja-JP" altLang="en-US" smtClean="0"/>
          </a:p>
        </p:txBody>
      </p:sp>
      <p:sp>
        <p:nvSpPr>
          <p:cNvPr id="7578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7578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7578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2F127BF-6D25-4D20-9E38-2B654ED6F033}" type="slidenum">
              <a:rPr lang="ja-JP" altLang="en-US" sz="1300">
                <a:latin typeface="Calibri" pitchFamily="34" charset="0"/>
              </a:rPr>
              <a:pPr algn="r" defTabSz="990600"/>
              <a:t>40</a:t>
            </a:fld>
            <a:endParaRPr lang="en-US" altLang="ja-JP" sz="1300">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EC2AF534-3C10-47E1-AAE6-BE1777E35153}" type="slidenum">
              <a:rPr lang="ja-JP" altLang="en-US"/>
              <a:pPr>
                <a:defRPr/>
              </a:pPr>
              <a:t>41</a:t>
            </a:fld>
            <a:endParaRPr lang="en-US" altLang="ja-JP"/>
          </a:p>
        </p:txBody>
      </p:sp>
      <p:sp>
        <p:nvSpPr>
          <p:cNvPr id="7782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A7E1645-D0C7-4319-A5C6-62F91168092D}" type="slidenum">
              <a:rPr lang="ja-JP" altLang="en-US" sz="1300">
                <a:latin typeface="Calibri" pitchFamily="34" charset="0"/>
              </a:rPr>
              <a:pPr algn="r" defTabSz="990600"/>
              <a:t>41</a:t>
            </a:fld>
            <a:endParaRPr lang="en-US" altLang="ja-JP" sz="1300">
              <a:latin typeface="Calibri" pitchFamily="34" charset="0"/>
            </a:endParaRPr>
          </a:p>
        </p:txBody>
      </p:sp>
      <p:sp>
        <p:nvSpPr>
          <p:cNvPr id="778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7827" name="ノート プレースホルダ 2"/>
          <p:cNvSpPr>
            <a:spLocks noGrp="1"/>
          </p:cNvSpPr>
          <p:nvPr>
            <p:ph type="body" idx="1"/>
          </p:nvPr>
        </p:nvSpPr>
        <p:spPr>
          <a:noFill/>
          <a:ln/>
        </p:spPr>
        <p:txBody>
          <a:bodyPr/>
          <a:lstStyle/>
          <a:p>
            <a:endParaRPr lang="ja-JP" altLang="en-US" smtClean="0"/>
          </a:p>
        </p:txBody>
      </p:sp>
      <p:sp>
        <p:nvSpPr>
          <p:cNvPr id="7782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7782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7783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97220A0-D20D-48FB-BF6E-2130DDE68354}" type="slidenum">
              <a:rPr lang="ja-JP" altLang="en-US" sz="1300">
                <a:latin typeface="Calibri" pitchFamily="34" charset="0"/>
              </a:rPr>
              <a:pPr algn="r" defTabSz="990600"/>
              <a:t>41</a:t>
            </a:fld>
            <a:endParaRPr lang="en-US" altLang="ja-JP" sz="1300">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77F2751E-632B-487A-AB6D-C4274E3A3051}" type="slidenum">
              <a:rPr lang="ja-JP" altLang="en-US"/>
              <a:pPr>
                <a:defRPr/>
              </a:pPr>
              <a:t>42</a:t>
            </a:fld>
            <a:endParaRPr lang="en-US" altLang="ja-JP"/>
          </a:p>
        </p:txBody>
      </p:sp>
      <p:sp>
        <p:nvSpPr>
          <p:cNvPr id="7987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91735AB-B12F-4B63-ACDF-7CBCDAF3F442}" type="slidenum">
              <a:rPr lang="ja-JP" altLang="en-US" sz="1300">
                <a:latin typeface="Calibri" pitchFamily="34" charset="0"/>
              </a:rPr>
              <a:pPr algn="r" defTabSz="990600"/>
              <a:t>42</a:t>
            </a:fld>
            <a:endParaRPr lang="en-US" altLang="ja-JP" sz="1300">
              <a:latin typeface="Calibri" pitchFamily="34" charset="0"/>
            </a:endParaRPr>
          </a:p>
        </p:txBody>
      </p:sp>
      <p:sp>
        <p:nvSpPr>
          <p:cNvPr id="798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9875" name="ノート プレースホルダ 2"/>
          <p:cNvSpPr>
            <a:spLocks noGrp="1"/>
          </p:cNvSpPr>
          <p:nvPr>
            <p:ph type="body" idx="1"/>
          </p:nvPr>
        </p:nvSpPr>
        <p:spPr>
          <a:noFill/>
          <a:ln/>
        </p:spPr>
        <p:txBody>
          <a:bodyPr/>
          <a:lstStyle/>
          <a:p>
            <a:endParaRPr lang="ja-JP" altLang="en-US" smtClean="0"/>
          </a:p>
        </p:txBody>
      </p:sp>
      <p:sp>
        <p:nvSpPr>
          <p:cNvPr id="7987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7987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7987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BC4C25E-51D5-48D6-94B4-B78A96DFD3FC}" type="slidenum">
              <a:rPr lang="ja-JP" altLang="en-US" sz="1300">
                <a:latin typeface="Calibri" pitchFamily="34" charset="0"/>
              </a:rPr>
              <a:pPr algn="r" defTabSz="990600"/>
              <a:t>42</a:t>
            </a:fld>
            <a:endParaRPr lang="en-US" altLang="ja-JP" sz="1300">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24A5DFB-49D7-4CBD-9656-CD1EC66241F5}" type="slidenum">
              <a:rPr lang="ja-JP" altLang="en-US"/>
              <a:pPr>
                <a:defRPr/>
              </a:pPr>
              <a:t>43</a:t>
            </a:fld>
            <a:endParaRPr lang="en-US" altLang="ja-JP"/>
          </a:p>
        </p:txBody>
      </p:sp>
      <p:sp>
        <p:nvSpPr>
          <p:cNvPr id="8192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544A323-7F24-4887-9D51-36B691773548}" type="slidenum">
              <a:rPr lang="ja-JP" altLang="en-US" sz="1300">
                <a:latin typeface="Calibri" pitchFamily="34" charset="0"/>
              </a:rPr>
              <a:pPr algn="r" defTabSz="990600"/>
              <a:t>43</a:t>
            </a:fld>
            <a:endParaRPr lang="en-US" altLang="ja-JP" sz="1300">
              <a:latin typeface="Calibri" pitchFamily="34" charset="0"/>
            </a:endParaRPr>
          </a:p>
        </p:txBody>
      </p:sp>
      <p:sp>
        <p:nvSpPr>
          <p:cNvPr id="819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1923" name="ノート プレースホルダ 2"/>
          <p:cNvSpPr>
            <a:spLocks noGrp="1"/>
          </p:cNvSpPr>
          <p:nvPr>
            <p:ph type="body" idx="1"/>
          </p:nvPr>
        </p:nvSpPr>
        <p:spPr>
          <a:noFill/>
          <a:ln/>
        </p:spPr>
        <p:txBody>
          <a:bodyPr/>
          <a:lstStyle/>
          <a:p>
            <a:endParaRPr lang="ja-JP" altLang="en-US" smtClean="0"/>
          </a:p>
        </p:txBody>
      </p:sp>
      <p:sp>
        <p:nvSpPr>
          <p:cNvPr id="8192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8192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8192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CAC672B-1FD7-4336-98F2-6C29078D7631}" type="slidenum">
              <a:rPr lang="ja-JP" altLang="en-US" sz="1300">
                <a:latin typeface="Calibri" pitchFamily="34" charset="0"/>
              </a:rPr>
              <a:pPr algn="r" defTabSz="990600"/>
              <a:t>43</a:t>
            </a:fld>
            <a:endParaRPr lang="en-US" altLang="ja-JP" sz="13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8B996418-F087-4F7A-8578-53F0AE170B6D}" type="slidenum">
              <a:rPr lang="ja-JP" altLang="en-US"/>
              <a:pPr>
                <a:defRPr/>
              </a:pPr>
              <a:t>5</a:t>
            </a:fld>
            <a:endParaRPr lang="en-US" altLang="ja-JP"/>
          </a:p>
        </p:txBody>
      </p:sp>
      <p:sp>
        <p:nvSpPr>
          <p:cNvPr id="2355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8985C20-42A8-4107-B709-875687923393}" type="slidenum">
              <a:rPr lang="ja-JP" altLang="en-US" sz="1300">
                <a:latin typeface="Calibri" pitchFamily="34" charset="0"/>
              </a:rPr>
              <a:pPr algn="r" defTabSz="990600"/>
              <a:t>5</a:t>
            </a:fld>
            <a:endParaRPr lang="en-US" altLang="ja-JP" sz="1300">
              <a:latin typeface="Calibri" pitchFamily="34" charset="0"/>
            </a:endParaRPr>
          </a:p>
        </p:txBody>
      </p:sp>
      <p:sp>
        <p:nvSpPr>
          <p:cNvPr id="23554" name="フッター プレースホルダ 5"/>
          <p:cNvSpPr>
            <a:spLocks noGrp="1"/>
          </p:cNvSpPr>
          <p:nvPr>
            <p:ph type="ftr" sz="quarter" idx="4"/>
          </p:nvPr>
        </p:nvSpPr>
        <p:spPr>
          <a:noFill/>
        </p:spPr>
        <p:txBody>
          <a:bodyPr/>
          <a:lstStyle/>
          <a:p>
            <a:r>
              <a:rPr lang="en-US" altLang="ja-JP"/>
              <a:t>プログラミング言語の基礎</a:t>
            </a:r>
          </a:p>
        </p:txBody>
      </p:sp>
      <p:sp>
        <p:nvSpPr>
          <p:cNvPr id="2355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3283AAE-4A6A-4EDA-A168-D124B523ED85}" type="slidenum">
              <a:rPr lang="ja-JP" altLang="en-US" sz="1300">
                <a:latin typeface="Calibri" pitchFamily="34" charset="0"/>
              </a:rPr>
              <a:pPr algn="r" defTabSz="990600"/>
              <a:t>5</a:t>
            </a:fld>
            <a:endParaRPr lang="en-US" altLang="ja-JP" sz="1300">
              <a:latin typeface="Calibri" pitchFamily="34" charset="0"/>
            </a:endParaRPr>
          </a:p>
        </p:txBody>
      </p:sp>
      <p:sp>
        <p:nvSpPr>
          <p:cNvPr id="23556"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2355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6526BB4-D531-4F91-B1BC-2ABFD6DE9CCD}" type="slidenum">
              <a:rPr lang="ja-JP" altLang="en-US" sz="1300">
                <a:latin typeface="Calibri" pitchFamily="34" charset="0"/>
              </a:rPr>
              <a:pPr algn="r" defTabSz="990600"/>
              <a:t>5</a:t>
            </a:fld>
            <a:endParaRPr lang="en-US" altLang="ja-JP" sz="1300">
              <a:latin typeface="Calibri" pitchFamily="34" charset="0"/>
            </a:endParaRPr>
          </a:p>
        </p:txBody>
      </p:sp>
      <p:sp>
        <p:nvSpPr>
          <p:cNvPr id="23558"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D3E29F2-F143-44A5-9399-7C4FC7BDB863}" type="slidenum">
              <a:rPr lang="en-US" altLang="ja-JP" sz="1300">
                <a:latin typeface="Calibri" pitchFamily="34" charset="0"/>
              </a:rPr>
              <a:pPr algn="r" defTabSz="990600"/>
              <a:t>5</a:t>
            </a:fld>
            <a:endParaRPr lang="en-US" altLang="ja-JP" sz="1300">
              <a:latin typeface="Calibri" pitchFamily="34" charset="0"/>
            </a:endParaRPr>
          </a:p>
        </p:txBody>
      </p:sp>
      <p:sp>
        <p:nvSpPr>
          <p:cNvPr id="235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60"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B88EEB09-9213-4F01-9A79-9726AA2656A8}" type="slidenum">
              <a:rPr lang="ja-JP" altLang="en-US"/>
              <a:pPr>
                <a:defRPr/>
              </a:pPr>
              <a:t>44</a:t>
            </a:fld>
            <a:endParaRPr lang="en-US" altLang="ja-JP"/>
          </a:p>
        </p:txBody>
      </p:sp>
      <p:sp>
        <p:nvSpPr>
          <p:cNvPr id="8396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319B015-E2D7-464B-B4E9-F9BCC4F34875}" type="slidenum">
              <a:rPr lang="ja-JP" altLang="en-US" sz="1300">
                <a:latin typeface="Calibri" pitchFamily="34" charset="0"/>
              </a:rPr>
              <a:pPr algn="r" defTabSz="990600"/>
              <a:t>44</a:t>
            </a:fld>
            <a:endParaRPr lang="en-US" altLang="ja-JP" sz="1300">
              <a:latin typeface="Calibri" pitchFamily="34" charset="0"/>
            </a:endParaRPr>
          </a:p>
        </p:txBody>
      </p:sp>
      <p:sp>
        <p:nvSpPr>
          <p:cNvPr id="839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3971" name="ノート プレースホルダ 2"/>
          <p:cNvSpPr>
            <a:spLocks noGrp="1"/>
          </p:cNvSpPr>
          <p:nvPr>
            <p:ph type="body" idx="1"/>
          </p:nvPr>
        </p:nvSpPr>
        <p:spPr>
          <a:noFill/>
          <a:ln/>
        </p:spPr>
        <p:txBody>
          <a:bodyPr/>
          <a:lstStyle/>
          <a:p>
            <a:endParaRPr lang="ja-JP" altLang="en-US" smtClean="0"/>
          </a:p>
        </p:txBody>
      </p:sp>
      <p:sp>
        <p:nvSpPr>
          <p:cNvPr id="8397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8397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8397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99C4C1C-26C2-48D9-8EEB-7DEAA705282E}" type="slidenum">
              <a:rPr lang="ja-JP" altLang="en-US" sz="1300">
                <a:latin typeface="Calibri" pitchFamily="34" charset="0"/>
              </a:rPr>
              <a:pPr algn="r" defTabSz="990600"/>
              <a:t>44</a:t>
            </a:fld>
            <a:endParaRPr lang="en-US" altLang="ja-JP" sz="1300">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814DA81A-7654-44C2-9162-A07D8187BE20}" type="slidenum">
              <a:rPr lang="ja-JP" altLang="en-US"/>
              <a:pPr>
                <a:defRPr/>
              </a:pPr>
              <a:t>45</a:t>
            </a:fld>
            <a:endParaRPr lang="en-US" altLang="ja-JP"/>
          </a:p>
        </p:txBody>
      </p:sp>
      <p:sp>
        <p:nvSpPr>
          <p:cNvPr id="8601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3D9EFFF-6ADE-47F3-9FF6-15D98D3A7D5B}" type="slidenum">
              <a:rPr lang="ja-JP" altLang="en-US" sz="1300">
                <a:latin typeface="Calibri" pitchFamily="34" charset="0"/>
              </a:rPr>
              <a:pPr algn="r" defTabSz="990600"/>
              <a:t>45</a:t>
            </a:fld>
            <a:endParaRPr lang="en-US" altLang="ja-JP" sz="1300">
              <a:latin typeface="Calibri" pitchFamily="34" charset="0"/>
            </a:endParaRPr>
          </a:p>
        </p:txBody>
      </p:sp>
      <p:sp>
        <p:nvSpPr>
          <p:cNvPr id="860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6019" name="ノート プレースホルダ 2"/>
          <p:cNvSpPr>
            <a:spLocks noGrp="1"/>
          </p:cNvSpPr>
          <p:nvPr>
            <p:ph type="body" idx="1"/>
          </p:nvPr>
        </p:nvSpPr>
        <p:spPr>
          <a:noFill/>
          <a:ln/>
        </p:spPr>
        <p:txBody>
          <a:bodyPr/>
          <a:lstStyle/>
          <a:p>
            <a:endParaRPr lang="ja-JP" altLang="en-US" smtClean="0"/>
          </a:p>
        </p:txBody>
      </p:sp>
      <p:sp>
        <p:nvSpPr>
          <p:cNvPr id="8602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8602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8602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6E6CEBF-C389-448E-8668-B1BE14864A5F}" type="slidenum">
              <a:rPr lang="ja-JP" altLang="en-US" sz="1300">
                <a:latin typeface="Calibri" pitchFamily="34" charset="0"/>
              </a:rPr>
              <a:pPr algn="r" defTabSz="990600"/>
              <a:t>45</a:t>
            </a:fld>
            <a:endParaRPr lang="en-US" altLang="ja-JP" sz="1300">
              <a:latin typeface="Calibri"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86892AD6-1DE9-4192-A098-DE7669C9FDE0}" type="slidenum">
              <a:rPr lang="ja-JP" altLang="en-US"/>
              <a:pPr>
                <a:defRPr/>
              </a:pPr>
              <a:t>46</a:t>
            </a:fld>
            <a:endParaRPr lang="en-US" altLang="ja-JP"/>
          </a:p>
        </p:txBody>
      </p:sp>
      <p:sp>
        <p:nvSpPr>
          <p:cNvPr id="8806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646C17B-141F-481B-8456-D3B65121370C}" type="slidenum">
              <a:rPr lang="ja-JP" altLang="en-US" sz="1300">
                <a:latin typeface="Calibri" pitchFamily="34" charset="0"/>
              </a:rPr>
              <a:pPr algn="r" defTabSz="990600"/>
              <a:t>46</a:t>
            </a:fld>
            <a:endParaRPr lang="en-US" altLang="ja-JP" sz="1300">
              <a:latin typeface="Calibri" pitchFamily="34" charset="0"/>
            </a:endParaRPr>
          </a:p>
        </p:txBody>
      </p:sp>
      <p:sp>
        <p:nvSpPr>
          <p:cNvPr id="880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8067" name="ノート プレースホルダ 2"/>
          <p:cNvSpPr>
            <a:spLocks noGrp="1"/>
          </p:cNvSpPr>
          <p:nvPr>
            <p:ph type="body" idx="1"/>
          </p:nvPr>
        </p:nvSpPr>
        <p:spPr>
          <a:noFill/>
          <a:ln/>
        </p:spPr>
        <p:txBody>
          <a:bodyPr/>
          <a:lstStyle/>
          <a:p>
            <a:endParaRPr lang="ja-JP" altLang="en-US" smtClean="0"/>
          </a:p>
        </p:txBody>
      </p:sp>
      <p:sp>
        <p:nvSpPr>
          <p:cNvPr id="8806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8806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8807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E42C015-18EE-4CF1-AD48-2A1AD4008E52}" type="slidenum">
              <a:rPr lang="ja-JP" altLang="en-US" sz="1300">
                <a:latin typeface="Calibri" pitchFamily="34" charset="0"/>
              </a:rPr>
              <a:pPr algn="r" defTabSz="990600"/>
              <a:t>46</a:t>
            </a:fld>
            <a:endParaRPr lang="en-US" altLang="ja-JP" sz="1300">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9681EB02-BE30-4B0A-A847-0422C5718FCA}" type="slidenum">
              <a:rPr lang="ja-JP" altLang="en-US"/>
              <a:pPr>
                <a:defRPr/>
              </a:pPr>
              <a:t>47</a:t>
            </a:fld>
            <a:endParaRPr lang="en-US" altLang="ja-JP"/>
          </a:p>
        </p:txBody>
      </p:sp>
      <p:sp>
        <p:nvSpPr>
          <p:cNvPr id="9011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781D888-DF6F-4400-8298-D5EA8F5FEF51}" type="slidenum">
              <a:rPr lang="ja-JP" altLang="en-US" sz="1300">
                <a:latin typeface="Calibri" pitchFamily="34" charset="0"/>
              </a:rPr>
              <a:pPr algn="r" defTabSz="990600"/>
              <a:t>47</a:t>
            </a:fld>
            <a:endParaRPr lang="en-US" altLang="ja-JP" sz="1300">
              <a:latin typeface="Calibri" pitchFamily="34" charset="0"/>
            </a:endParaRPr>
          </a:p>
        </p:txBody>
      </p:sp>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a:noFill/>
          <a:ln/>
        </p:spPr>
        <p:txBody>
          <a:bodyPr/>
          <a:lstStyle/>
          <a:p>
            <a:endParaRPr lang="ja-JP" altLang="en-US" smtClean="0"/>
          </a:p>
        </p:txBody>
      </p:sp>
      <p:sp>
        <p:nvSpPr>
          <p:cNvPr id="9011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9011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9011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96BC187-CA2A-4171-9E32-7E4918D3F7FA}" type="slidenum">
              <a:rPr lang="ja-JP" altLang="en-US" sz="1300">
                <a:latin typeface="Calibri" pitchFamily="34" charset="0"/>
              </a:rPr>
              <a:pPr algn="r" defTabSz="990600"/>
              <a:t>47</a:t>
            </a:fld>
            <a:endParaRPr lang="en-US" altLang="ja-JP" sz="1300">
              <a:latin typeface="Calibri"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E023E053-98CB-4864-8E0D-A35D8FDEA3DA}" type="slidenum">
              <a:rPr lang="ja-JP" altLang="en-US"/>
              <a:pPr>
                <a:defRPr/>
              </a:pPr>
              <a:t>48</a:t>
            </a:fld>
            <a:endParaRPr lang="en-US" altLang="ja-JP"/>
          </a:p>
        </p:txBody>
      </p:sp>
      <p:sp>
        <p:nvSpPr>
          <p:cNvPr id="4300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7BFE53A-B918-4697-AE4F-170DA906D016}" type="slidenum">
              <a:rPr lang="ja-JP" altLang="en-US" sz="1300">
                <a:latin typeface="Calibri" pitchFamily="34" charset="0"/>
              </a:rPr>
              <a:pPr algn="r" defTabSz="990600"/>
              <a:t>48</a:t>
            </a:fld>
            <a:endParaRPr lang="en-US" altLang="ja-JP" sz="1300">
              <a:latin typeface="Calibri" pitchFamily="34" charset="0"/>
            </a:endParaRPr>
          </a:p>
        </p:txBody>
      </p:sp>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3011" name="ノート プレースホルダ 2"/>
          <p:cNvSpPr>
            <a:spLocks noGrp="1"/>
          </p:cNvSpPr>
          <p:nvPr>
            <p:ph type="body" idx="1"/>
          </p:nvPr>
        </p:nvSpPr>
        <p:spPr>
          <a:noFill/>
          <a:ln/>
        </p:spPr>
        <p:txBody>
          <a:bodyPr/>
          <a:lstStyle/>
          <a:p>
            <a:endParaRPr lang="ja-JP" altLang="en-US" smtClean="0"/>
          </a:p>
        </p:txBody>
      </p:sp>
      <p:sp>
        <p:nvSpPr>
          <p:cNvPr id="4301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301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301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3F7DEFB-BE73-47C3-B80E-E409A6BD2374}" type="slidenum">
              <a:rPr lang="ja-JP" altLang="en-US" sz="1300">
                <a:latin typeface="Calibri" pitchFamily="34" charset="0"/>
              </a:rPr>
              <a:pPr algn="r" defTabSz="990600"/>
              <a:t>48</a:t>
            </a:fld>
            <a:endParaRPr lang="en-US" altLang="ja-JP" sz="1300">
              <a:latin typeface="Calibri"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B2B61F6A-10FF-456C-AD2B-44E476D83363}" type="slidenum">
              <a:rPr lang="ja-JP" altLang="en-US"/>
              <a:pPr>
                <a:defRPr/>
              </a:pPr>
              <a:t>49</a:t>
            </a:fld>
            <a:endParaRPr lang="en-US" altLang="ja-JP"/>
          </a:p>
        </p:txBody>
      </p:sp>
      <p:sp>
        <p:nvSpPr>
          <p:cNvPr id="9420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7843138-1DC2-4F29-90C6-1608AE1D1067}" type="slidenum">
              <a:rPr lang="ja-JP" altLang="en-US" sz="1300">
                <a:latin typeface="Calibri" pitchFamily="34" charset="0"/>
              </a:rPr>
              <a:pPr algn="r" defTabSz="990600"/>
              <a:t>49</a:t>
            </a:fld>
            <a:endParaRPr lang="en-US" altLang="ja-JP" sz="1300">
              <a:latin typeface="Calibri" pitchFamily="34" charset="0"/>
            </a:endParaRPr>
          </a:p>
        </p:txBody>
      </p:sp>
      <p:sp>
        <p:nvSpPr>
          <p:cNvPr id="942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4211" name="ノート プレースホルダ 2"/>
          <p:cNvSpPr>
            <a:spLocks noGrp="1"/>
          </p:cNvSpPr>
          <p:nvPr>
            <p:ph type="body" idx="1"/>
          </p:nvPr>
        </p:nvSpPr>
        <p:spPr>
          <a:noFill/>
          <a:ln/>
        </p:spPr>
        <p:txBody>
          <a:bodyPr/>
          <a:lstStyle/>
          <a:p>
            <a:endParaRPr lang="ja-JP" altLang="en-US" smtClean="0"/>
          </a:p>
        </p:txBody>
      </p:sp>
      <p:sp>
        <p:nvSpPr>
          <p:cNvPr id="9421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9421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9421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7966CDD-013A-4EA3-9A4B-37E65A356704}" type="slidenum">
              <a:rPr lang="ja-JP" altLang="en-US" sz="1300">
                <a:latin typeface="Calibri" pitchFamily="34" charset="0"/>
              </a:rPr>
              <a:pPr algn="r" defTabSz="990600"/>
              <a:t>49</a:t>
            </a:fld>
            <a:endParaRPr lang="en-US" altLang="ja-JP" sz="1300">
              <a:latin typeface="Calibri"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7165F212-929D-4DED-A822-E88E24217883}" type="slidenum">
              <a:rPr lang="ja-JP" altLang="en-US"/>
              <a:pPr>
                <a:defRPr/>
              </a:pPr>
              <a:t>50</a:t>
            </a:fld>
            <a:endParaRPr lang="en-US" altLang="ja-JP"/>
          </a:p>
        </p:txBody>
      </p:sp>
      <p:sp>
        <p:nvSpPr>
          <p:cNvPr id="9625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CD969F6-64C8-4F66-9160-F827EFD8CAD9}" type="slidenum">
              <a:rPr lang="ja-JP" altLang="en-US" sz="1300">
                <a:latin typeface="Calibri" pitchFamily="34" charset="0"/>
              </a:rPr>
              <a:pPr algn="r" defTabSz="990600"/>
              <a:t>50</a:t>
            </a:fld>
            <a:endParaRPr lang="en-US" altLang="ja-JP" sz="1300">
              <a:latin typeface="Calibri" pitchFamily="34" charset="0"/>
            </a:endParaRPr>
          </a:p>
        </p:txBody>
      </p:sp>
      <p:sp>
        <p:nvSpPr>
          <p:cNvPr id="962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6259" name="ノート プレースホルダ 2"/>
          <p:cNvSpPr>
            <a:spLocks noGrp="1"/>
          </p:cNvSpPr>
          <p:nvPr>
            <p:ph type="body" idx="1"/>
          </p:nvPr>
        </p:nvSpPr>
        <p:spPr>
          <a:noFill/>
          <a:ln/>
        </p:spPr>
        <p:txBody>
          <a:bodyPr/>
          <a:lstStyle/>
          <a:p>
            <a:endParaRPr lang="ja-JP" altLang="en-US" smtClean="0"/>
          </a:p>
        </p:txBody>
      </p:sp>
      <p:sp>
        <p:nvSpPr>
          <p:cNvPr id="9626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9626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9626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0322BF8-B598-493F-B29C-399238E2B206}" type="slidenum">
              <a:rPr lang="ja-JP" altLang="en-US" sz="1300">
                <a:latin typeface="Calibri" pitchFamily="34" charset="0"/>
              </a:rPr>
              <a:pPr algn="r" defTabSz="990600"/>
              <a:t>50</a:t>
            </a:fld>
            <a:endParaRPr lang="en-US" altLang="ja-JP" sz="1300">
              <a:latin typeface="Calibri"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9B949D7C-FB51-4359-A52F-1CCAD1DB3841}" type="slidenum">
              <a:rPr lang="ja-JP" altLang="en-US"/>
              <a:pPr>
                <a:defRPr/>
              </a:pPr>
              <a:t>51</a:t>
            </a:fld>
            <a:endParaRPr lang="en-US" altLang="ja-JP"/>
          </a:p>
        </p:txBody>
      </p:sp>
      <p:sp>
        <p:nvSpPr>
          <p:cNvPr id="9830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D57E51C-857F-46BA-978C-C24C0AE687C1}" type="slidenum">
              <a:rPr lang="ja-JP" altLang="en-US" sz="1300">
                <a:latin typeface="Calibri" pitchFamily="34" charset="0"/>
              </a:rPr>
              <a:pPr algn="r" defTabSz="990600"/>
              <a:t>51</a:t>
            </a:fld>
            <a:endParaRPr lang="en-US" altLang="ja-JP" sz="1300">
              <a:latin typeface="Calibri" pitchFamily="34" charset="0"/>
            </a:endParaRPr>
          </a:p>
        </p:txBody>
      </p:sp>
      <p:sp>
        <p:nvSpPr>
          <p:cNvPr id="983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8307" name="ノート プレースホルダ 2"/>
          <p:cNvSpPr>
            <a:spLocks noGrp="1"/>
          </p:cNvSpPr>
          <p:nvPr>
            <p:ph type="body" idx="1"/>
          </p:nvPr>
        </p:nvSpPr>
        <p:spPr>
          <a:noFill/>
          <a:ln/>
        </p:spPr>
        <p:txBody>
          <a:bodyPr/>
          <a:lstStyle/>
          <a:p>
            <a:endParaRPr lang="ja-JP" altLang="en-US" smtClean="0"/>
          </a:p>
        </p:txBody>
      </p:sp>
      <p:sp>
        <p:nvSpPr>
          <p:cNvPr id="9830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9830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9831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CAE57EB-339E-45AE-BF74-AF7234D03E0E}" type="slidenum">
              <a:rPr lang="ja-JP" altLang="en-US" sz="1300">
                <a:latin typeface="Calibri" pitchFamily="34" charset="0"/>
              </a:rPr>
              <a:pPr algn="r" defTabSz="990600"/>
              <a:t>51</a:t>
            </a:fld>
            <a:endParaRPr lang="en-US" altLang="ja-JP" sz="1300">
              <a:latin typeface="Calibri"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9E5505FF-8A29-4F9A-958A-2C66EAFDDB60}" type="slidenum">
              <a:rPr lang="ja-JP" altLang="en-US"/>
              <a:pPr>
                <a:defRPr/>
              </a:pPr>
              <a:t>52</a:t>
            </a:fld>
            <a:endParaRPr lang="en-US" altLang="ja-JP"/>
          </a:p>
        </p:txBody>
      </p:sp>
      <p:sp>
        <p:nvSpPr>
          <p:cNvPr id="10035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304BD03-5DD9-4997-BE46-FDCB9FD1F8EC}" type="slidenum">
              <a:rPr lang="ja-JP" altLang="en-US" sz="1300">
                <a:latin typeface="Calibri" pitchFamily="34" charset="0"/>
              </a:rPr>
              <a:pPr algn="r" defTabSz="990600"/>
              <a:t>52</a:t>
            </a:fld>
            <a:endParaRPr lang="en-US" altLang="ja-JP" sz="1300">
              <a:latin typeface="Calibri" pitchFamily="34" charset="0"/>
            </a:endParaRPr>
          </a:p>
        </p:txBody>
      </p:sp>
      <p:sp>
        <p:nvSpPr>
          <p:cNvPr id="1003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0355" name="ノート プレースホルダ 2"/>
          <p:cNvSpPr>
            <a:spLocks noGrp="1"/>
          </p:cNvSpPr>
          <p:nvPr>
            <p:ph type="body" idx="1"/>
          </p:nvPr>
        </p:nvSpPr>
        <p:spPr>
          <a:noFill/>
          <a:ln/>
        </p:spPr>
        <p:txBody>
          <a:bodyPr/>
          <a:lstStyle/>
          <a:p>
            <a:r>
              <a:rPr lang="ja-JP" altLang="en-US" smtClean="0"/>
              <a:t>再帰的な定義をそのままプログラムにすると、再帰呼出しとなる</a:t>
            </a:r>
          </a:p>
        </p:txBody>
      </p:sp>
      <p:sp>
        <p:nvSpPr>
          <p:cNvPr id="10035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0035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0035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56F2326-A1D1-440C-8EF2-BDB05130B25F}" type="slidenum">
              <a:rPr lang="ja-JP" altLang="en-US" sz="1300">
                <a:latin typeface="Calibri" pitchFamily="34" charset="0"/>
              </a:rPr>
              <a:pPr algn="r" defTabSz="990600"/>
              <a:t>52</a:t>
            </a:fld>
            <a:endParaRPr lang="en-US" altLang="ja-JP" sz="1300">
              <a:latin typeface="Calibri"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E7E08975-363F-4188-BFEC-89BA28058357}" type="slidenum">
              <a:rPr lang="ja-JP" altLang="en-US"/>
              <a:pPr>
                <a:defRPr/>
              </a:pPr>
              <a:t>54</a:t>
            </a:fld>
            <a:endParaRPr lang="en-US" altLang="ja-JP"/>
          </a:p>
        </p:txBody>
      </p:sp>
      <p:sp>
        <p:nvSpPr>
          <p:cNvPr id="10342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24B78C5-C445-49C1-A7CD-76FA9A10BCBA}" type="slidenum">
              <a:rPr lang="ja-JP" altLang="en-US" sz="1300">
                <a:latin typeface="Calibri" pitchFamily="34" charset="0"/>
              </a:rPr>
              <a:pPr algn="r" defTabSz="990600"/>
              <a:t>54</a:t>
            </a:fld>
            <a:endParaRPr lang="en-US" altLang="ja-JP" sz="1300">
              <a:latin typeface="Calibri" pitchFamily="34" charset="0"/>
            </a:endParaRPr>
          </a:p>
        </p:txBody>
      </p:sp>
      <p:sp>
        <p:nvSpPr>
          <p:cNvPr id="1034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3427" name="ノート プレースホルダ 2"/>
          <p:cNvSpPr>
            <a:spLocks noGrp="1"/>
          </p:cNvSpPr>
          <p:nvPr>
            <p:ph type="body" idx="1"/>
          </p:nvPr>
        </p:nvSpPr>
        <p:spPr>
          <a:noFill/>
          <a:ln/>
        </p:spPr>
        <p:txBody>
          <a:bodyPr/>
          <a:lstStyle/>
          <a:p>
            <a:endParaRPr lang="ja-JP" altLang="en-US" smtClean="0"/>
          </a:p>
        </p:txBody>
      </p:sp>
      <p:sp>
        <p:nvSpPr>
          <p:cNvPr id="10342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0342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0343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197BC55-93C2-4103-87B1-40079FF406B2}" type="slidenum">
              <a:rPr lang="ja-JP" altLang="en-US" sz="1300">
                <a:latin typeface="Calibri" pitchFamily="34" charset="0"/>
              </a:rPr>
              <a:pPr algn="r" defTabSz="990600"/>
              <a:t>54</a:t>
            </a:fld>
            <a:endParaRPr lang="en-US" altLang="ja-JP" sz="13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4F5DFE31-7D7E-4D16-A427-40DF40E583BA}" type="slidenum">
              <a:rPr lang="ja-JP" altLang="en-US"/>
              <a:pPr>
                <a:defRPr/>
              </a:pPr>
              <a:t>6</a:t>
            </a:fld>
            <a:endParaRPr lang="en-US" altLang="ja-JP"/>
          </a:p>
        </p:txBody>
      </p:sp>
      <p:sp>
        <p:nvSpPr>
          <p:cNvPr id="2560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3E570C1-B613-4499-8476-01466595049D}" type="slidenum">
              <a:rPr lang="ja-JP" altLang="en-US" sz="1300">
                <a:latin typeface="Calibri" pitchFamily="34" charset="0"/>
              </a:rPr>
              <a:pPr algn="r" defTabSz="990600"/>
              <a:t>6</a:t>
            </a:fld>
            <a:endParaRPr lang="en-US" altLang="ja-JP" sz="1300">
              <a:latin typeface="Calibri" pitchFamily="34" charset="0"/>
            </a:endParaRPr>
          </a:p>
        </p:txBody>
      </p:sp>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5603" name="ノート プレースホルダ 2"/>
          <p:cNvSpPr>
            <a:spLocks noGrp="1"/>
          </p:cNvSpPr>
          <p:nvPr>
            <p:ph type="body" idx="1"/>
          </p:nvPr>
        </p:nvSpPr>
        <p:spPr>
          <a:noFill/>
          <a:ln/>
        </p:spPr>
        <p:txBody>
          <a:bodyPr/>
          <a:lstStyle/>
          <a:p>
            <a:endParaRPr lang="ja-JP" altLang="en-US" smtClean="0"/>
          </a:p>
        </p:txBody>
      </p:sp>
      <p:sp>
        <p:nvSpPr>
          <p:cNvPr id="2560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2560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2560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D3FB189-0355-451B-B795-BE7C97BE7DD6}" type="slidenum">
              <a:rPr lang="ja-JP" altLang="en-US" sz="1300">
                <a:latin typeface="Calibri" pitchFamily="34" charset="0"/>
              </a:rPr>
              <a:pPr algn="r" defTabSz="990600"/>
              <a:t>6</a:t>
            </a:fld>
            <a:endParaRPr lang="en-US" altLang="ja-JP" sz="1300">
              <a:latin typeface="Calibri"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20E09D5-6D49-4BA6-83E1-49AFBC2E3153}" type="slidenum">
              <a:rPr lang="ja-JP" altLang="en-US"/>
              <a:pPr>
                <a:defRPr/>
              </a:pPr>
              <a:t>55</a:t>
            </a:fld>
            <a:endParaRPr lang="en-US" altLang="ja-JP"/>
          </a:p>
        </p:txBody>
      </p:sp>
      <p:sp>
        <p:nvSpPr>
          <p:cNvPr id="10547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BCDEF69-618E-40B0-87CD-C89A78E9F4AF}" type="slidenum">
              <a:rPr lang="ja-JP" altLang="en-US" sz="1300">
                <a:latin typeface="Calibri" pitchFamily="34" charset="0"/>
              </a:rPr>
              <a:pPr algn="r" defTabSz="990600"/>
              <a:t>55</a:t>
            </a:fld>
            <a:endParaRPr lang="en-US" altLang="ja-JP" sz="1300">
              <a:latin typeface="Calibri" pitchFamily="34" charset="0"/>
            </a:endParaRPr>
          </a:p>
        </p:txBody>
      </p:sp>
      <p:sp>
        <p:nvSpPr>
          <p:cNvPr id="1054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5475" name="ノート プレースホルダ 2"/>
          <p:cNvSpPr>
            <a:spLocks noGrp="1"/>
          </p:cNvSpPr>
          <p:nvPr>
            <p:ph type="body" idx="1"/>
          </p:nvPr>
        </p:nvSpPr>
        <p:spPr>
          <a:noFill/>
          <a:ln/>
        </p:spPr>
        <p:txBody>
          <a:bodyPr/>
          <a:lstStyle/>
          <a:p>
            <a:endParaRPr lang="ja-JP" altLang="en-US" smtClean="0"/>
          </a:p>
        </p:txBody>
      </p:sp>
      <p:sp>
        <p:nvSpPr>
          <p:cNvPr id="10547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0547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0547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1711E383-2151-40AF-944B-13BF7FD16FDD}" type="slidenum">
              <a:rPr lang="ja-JP" altLang="en-US" sz="1300">
                <a:latin typeface="Calibri" pitchFamily="34" charset="0"/>
              </a:rPr>
              <a:pPr algn="r" defTabSz="990600"/>
              <a:t>55</a:t>
            </a:fld>
            <a:endParaRPr lang="en-US" altLang="ja-JP" sz="1300">
              <a:latin typeface="Calibri"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8F62EACF-F4C3-4A1B-BB44-C7C0C57F5D33}" type="slidenum">
              <a:rPr lang="ja-JP" altLang="en-US"/>
              <a:pPr>
                <a:defRPr/>
              </a:pPr>
              <a:t>56</a:t>
            </a:fld>
            <a:endParaRPr lang="en-US" altLang="ja-JP"/>
          </a:p>
        </p:txBody>
      </p:sp>
      <p:sp>
        <p:nvSpPr>
          <p:cNvPr id="10752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A1A3B60-8CB4-42B3-9496-08F49FFFD779}" type="slidenum">
              <a:rPr lang="ja-JP" altLang="en-US" sz="1300">
                <a:latin typeface="Calibri" pitchFamily="34" charset="0"/>
              </a:rPr>
              <a:pPr algn="r" defTabSz="990600"/>
              <a:t>56</a:t>
            </a:fld>
            <a:endParaRPr lang="en-US" altLang="ja-JP" sz="1300">
              <a:latin typeface="Calibri" pitchFamily="34" charset="0"/>
            </a:endParaRPr>
          </a:p>
        </p:txBody>
      </p:sp>
      <p:sp>
        <p:nvSpPr>
          <p:cNvPr id="1075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7523" name="ノート プレースホルダ 2"/>
          <p:cNvSpPr>
            <a:spLocks noGrp="1"/>
          </p:cNvSpPr>
          <p:nvPr>
            <p:ph type="body" idx="1"/>
          </p:nvPr>
        </p:nvSpPr>
        <p:spPr>
          <a:noFill/>
          <a:ln/>
        </p:spPr>
        <p:txBody>
          <a:bodyPr/>
          <a:lstStyle/>
          <a:p>
            <a:endParaRPr lang="ja-JP" altLang="en-US" smtClean="0"/>
          </a:p>
        </p:txBody>
      </p:sp>
      <p:sp>
        <p:nvSpPr>
          <p:cNvPr id="10752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0752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0752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64E3019-119C-4C0B-AF19-496B60BFB82E}" type="slidenum">
              <a:rPr lang="ja-JP" altLang="en-US" sz="1300">
                <a:latin typeface="Calibri" pitchFamily="34" charset="0"/>
              </a:rPr>
              <a:pPr algn="r" defTabSz="990600"/>
              <a:t>56</a:t>
            </a:fld>
            <a:endParaRPr lang="en-US" altLang="ja-JP" sz="1300">
              <a:latin typeface="Calibri"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81070312-F74A-4013-80F4-CADC18106F59}" type="slidenum">
              <a:rPr lang="ja-JP" altLang="en-US"/>
              <a:pPr>
                <a:defRPr/>
              </a:pPr>
              <a:t>57</a:t>
            </a:fld>
            <a:endParaRPr lang="en-US" altLang="ja-JP"/>
          </a:p>
        </p:txBody>
      </p:sp>
      <p:sp>
        <p:nvSpPr>
          <p:cNvPr id="10956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ECFCFA6-E6F1-4B79-BF1C-773613B7B068}" type="slidenum">
              <a:rPr lang="ja-JP" altLang="en-US" sz="1300">
                <a:latin typeface="Calibri" pitchFamily="34" charset="0"/>
              </a:rPr>
              <a:pPr algn="r" defTabSz="990600"/>
              <a:t>57</a:t>
            </a:fld>
            <a:endParaRPr lang="en-US" altLang="ja-JP" sz="1300">
              <a:latin typeface="Calibri" pitchFamily="34" charset="0"/>
            </a:endParaRPr>
          </a:p>
        </p:txBody>
      </p:sp>
      <p:sp>
        <p:nvSpPr>
          <p:cNvPr id="1095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9571" name="ノート プレースホルダ 2"/>
          <p:cNvSpPr>
            <a:spLocks noGrp="1"/>
          </p:cNvSpPr>
          <p:nvPr>
            <p:ph type="body" idx="1"/>
          </p:nvPr>
        </p:nvSpPr>
        <p:spPr>
          <a:noFill/>
          <a:ln/>
        </p:spPr>
        <p:txBody>
          <a:bodyPr/>
          <a:lstStyle/>
          <a:p>
            <a:endParaRPr lang="ja-JP" altLang="en-US" smtClean="0"/>
          </a:p>
        </p:txBody>
      </p:sp>
      <p:sp>
        <p:nvSpPr>
          <p:cNvPr id="10957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0957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0957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6BB5D25-77AB-4A53-805B-A25749229A6A}" type="slidenum">
              <a:rPr lang="ja-JP" altLang="en-US" sz="1300">
                <a:latin typeface="Calibri" pitchFamily="34" charset="0"/>
              </a:rPr>
              <a:pPr algn="r" defTabSz="990600"/>
              <a:t>57</a:t>
            </a:fld>
            <a:endParaRPr lang="en-US" altLang="ja-JP" sz="1300">
              <a:latin typeface="Calibri"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27AD431D-9670-497A-AEB5-A00FAE5169A5}" type="slidenum">
              <a:rPr lang="ja-JP" altLang="en-US"/>
              <a:pPr>
                <a:defRPr/>
              </a:pPr>
              <a:t>58</a:t>
            </a:fld>
            <a:endParaRPr lang="en-US" altLang="ja-JP"/>
          </a:p>
        </p:txBody>
      </p:sp>
      <p:sp>
        <p:nvSpPr>
          <p:cNvPr id="11161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343E115-4CF4-4F74-AB35-2E747EFF553D}" type="slidenum">
              <a:rPr lang="ja-JP" altLang="en-US" sz="1300">
                <a:latin typeface="Calibri" pitchFamily="34" charset="0"/>
              </a:rPr>
              <a:pPr algn="r" defTabSz="990600"/>
              <a:t>58</a:t>
            </a:fld>
            <a:endParaRPr lang="en-US" altLang="ja-JP" sz="1300">
              <a:latin typeface="Calibri" pitchFamily="34" charset="0"/>
            </a:endParaRPr>
          </a:p>
        </p:txBody>
      </p:sp>
      <p:sp>
        <p:nvSpPr>
          <p:cNvPr id="1116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11619" name="ノート プレースホルダ 2"/>
          <p:cNvSpPr>
            <a:spLocks noGrp="1"/>
          </p:cNvSpPr>
          <p:nvPr>
            <p:ph type="body" idx="1"/>
          </p:nvPr>
        </p:nvSpPr>
        <p:spPr>
          <a:noFill/>
          <a:ln/>
        </p:spPr>
        <p:txBody>
          <a:bodyPr/>
          <a:lstStyle/>
          <a:p>
            <a:endParaRPr lang="ja-JP" altLang="en-US" smtClean="0"/>
          </a:p>
        </p:txBody>
      </p:sp>
      <p:sp>
        <p:nvSpPr>
          <p:cNvPr id="11162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1162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1162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3FE6547-38CE-49D0-86A8-3DA9EE393B37}" type="slidenum">
              <a:rPr lang="ja-JP" altLang="en-US" sz="1300">
                <a:latin typeface="Calibri" pitchFamily="34" charset="0"/>
              </a:rPr>
              <a:pPr algn="r" defTabSz="990600"/>
              <a:t>58</a:t>
            </a:fld>
            <a:endParaRPr lang="en-US" altLang="ja-JP" sz="1300">
              <a:latin typeface="Calibri"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72970EA9-12A4-47A9-9921-04C22E528B0C}" type="slidenum">
              <a:rPr lang="ja-JP" altLang="en-US"/>
              <a:pPr>
                <a:defRPr/>
              </a:pPr>
              <a:t>59</a:t>
            </a:fld>
            <a:endParaRPr lang="en-US" altLang="ja-JP"/>
          </a:p>
        </p:txBody>
      </p:sp>
      <p:sp>
        <p:nvSpPr>
          <p:cNvPr id="11366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1834796-3400-4BCF-AC21-1D40E005A149}" type="slidenum">
              <a:rPr lang="ja-JP" altLang="en-US" sz="1300">
                <a:latin typeface="Calibri" pitchFamily="34" charset="0"/>
              </a:rPr>
              <a:pPr algn="r" defTabSz="990600"/>
              <a:t>59</a:t>
            </a:fld>
            <a:endParaRPr lang="en-US" altLang="ja-JP" sz="1300">
              <a:latin typeface="Calibri" pitchFamily="34" charset="0"/>
            </a:endParaRPr>
          </a:p>
        </p:txBody>
      </p:sp>
      <p:sp>
        <p:nvSpPr>
          <p:cNvPr id="1136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13667" name="ノート プレースホルダ 2"/>
          <p:cNvSpPr>
            <a:spLocks noGrp="1"/>
          </p:cNvSpPr>
          <p:nvPr>
            <p:ph type="body" idx="1"/>
          </p:nvPr>
        </p:nvSpPr>
        <p:spPr>
          <a:noFill/>
          <a:ln/>
        </p:spPr>
        <p:txBody>
          <a:bodyPr/>
          <a:lstStyle/>
          <a:p>
            <a:endParaRPr lang="ja-JP" altLang="en-US" smtClean="0"/>
          </a:p>
        </p:txBody>
      </p:sp>
      <p:sp>
        <p:nvSpPr>
          <p:cNvPr id="11366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1366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1367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9F800B2-E098-4F88-B902-3CDD5B67AB21}" type="slidenum">
              <a:rPr lang="ja-JP" altLang="en-US" sz="1300">
                <a:latin typeface="Calibri" pitchFamily="34" charset="0"/>
              </a:rPr>
              <a:pPr algn="r" defTabSz="990600"/>
              <a:t>59</a:t>
            </a:fld>
            <a:endParaRPr lang="en-US" altLang="ja-JP" sz="1300">
              <a:latin typeface="Calibri"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E023E053-98CB-4864-8E0D-A35D8FDEA3DA}" type="slidenum">
              <a:rPr lang="ja-JP" altLang="en-US"/>
              <a:pPr>
                <a:defRPr/>
              </a:pPr>
              <a:t>60</a:t>
            </a:fld>
            <a:endParaRPr lang="en-US" altLang="ja-JP"/>
          </a:p>
        </p:txBody>
      </p:sp>
      <p:sp>
        <p:nvSpPr>
          <p:cNvPr id="4300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7BFE53A-B918-4697-AE4F-170DA906D016}" type="slidenum">
              <a:rPr lang="ja-JP" altLang="en-US" sz="1300">
                <a:latin typeface="Calibri" pitchFamily="34" charset="0"/>
              </a:rPr>
              <a:pPr algn="r" defTabSz="990600"/>
              <a:t>60</a:t>
            </a:fld>
            <a:endParaRPr lang="en-US" altLang="ja-JP" sz="1300">
              <a:latin typeface="Calibri" pitchFamily="34" charset="0"/>
            </a:endParaRPr>
          </a:p>
        </p:txBody>
      </p:sp>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3011" name="ノート プレースホルダ 2"/>
          <p:cNvSpPr>
            <a:spLocks noGrp="1"/>
          </p:cNvSpPr>
          <p:nvPr>
            <p:ph type="body" idx="1"/>
          </p:nvPr>
        </p:nvSpPr>
        <p:spPr>
          <a:noFill/>
          <a:ln/>
        </p:spPr>
        <p:txBody>
          <a:bodyPr/>
          <a:lstStyle/>
          <a:p>
            <a:endParaRPr lang="ja-JP" altLang="en-US" smtClean="0"/>
          </a:p>
        </p:txBody>
      </p:sp>
      <p:sp>
        <p:nvSpPr>
          <p:cNvPr id="4301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301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301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3F7DEFB-BE73-47C3-B80E-E409A6BD2374}" type="slidenum">
              <a:rPr lang="ja-JP" altLang="en-US" sz="1300">
                <a:latin typeface="Calibri" pitchFamily="34" charset="0"/>
              </a:rPr>
              <a:pPr algn="r" defTabSz="990600"/>
              <a:t>60</a:t>
            </a:fld>
            <a:endParaRPr lang="en-US" altLang="ja-JP" sz="1300">
              <a:latin typeface="Calibri"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268DE82B-8C28-4A80-A97D-7DB68689F7EA}" type="slidenum">
              <a:rPr lang="ja-JP" altLang="en-US"/>
              <a:pPr>
                <a:defRPr/>
              </a:pPr>
              <a:t>61</a:t>
            </a:fld>
            <a:endParaRPr lang="en-US" altLang="ja-JP"/>
          </a:p>
        </p:txBody>
      </p:sp>
      <p:sp>
        <p:nvSpPr>
          <p:cNvPr id="11571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BEA9592-C738-4FB5-8B1C-D5EF0EAC4FA8}" type="slidenum">
              <a:rPr lang="ja-JP" altLang="en-US" sz="1300">
                <a:latin typeface="Calibri" pitchFamily="34" charset="0"/>
              </a:rPr>
              <a:pPr algn="r" defTabSz="990600"/>
              <a:t>61</a:t>
            </a:fld>
            <a:endParaRPr lang="en-US" altLang="ja-JP" sz="1300">
              <a:latin typeface="Calibri" pitchFamily="34" charset="0"/>
            </a:endParaRPr>
          </a:p>
        </p:txBody>
      </p:sp>
      <p:sp>
        <p:nvSpPr>
          <p:cNvPr id="1157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15715" name="ノート プレースホルダ 2"/>
          <p:cNvSpPr>
            <a:spLocks noGrp="1"/>
          </p:cNvSpPr>
          <p:nvPr>
            <p:ph type="body" idx="1"/>
          </p:nvPr>
        </p:nvSpPr>
        <p:spPr>
          <a:noFill/>
          <a:ln/>
        </p:spPr>
        <p:txBody>
          <a:bodyPr/>
          <a:lstStyle/>
          <a:p>
            <a:endParaRPr lang="ja-JP" altLang="en-US" smtClean="0"/>
          </a:p>
        </p:txBody>
      </p:sp>
      <p:sp>
        <p:nvSpPr>
          <p:cNvPr id="11571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1571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1571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80BCD87-2721-4FC5-8B33-56CBDCCF052F}" type="slidenum">
              <a:rPr lang="ja-JP" altLang="en-US" sz="1300">
                <a:latin typeface="Calibri" pitchFamily="34" charset="0"/>
              </a:rPr>
              <a:pPr algn="r" defTabSz="990600"/>
              <a:t>61</a:t>
            </a:fld>
            <a:endParaRPr lang="en-US" altLang="ja-JP" sz="1300">
              <a:latin typeface="Calibri"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DE0FA15A-86A9-4BBF-8E48-5A6168F70165}" type="slidenum">
              <a:rPr lang="ja-JP" altLang="en-US"/>
              <a:pPr>
                <a:defRPr/>
              </a:pPr>
              <a:t>62</a:t>
            </a:fld>
            <a:endParaRPr lang="en-US" altLang="ja-JP"/>
          </a:p>
        </p:txBody>
      </p:sp>
      <p:sp>
        <p:nvSpPr>
          <p:cNvPr id="11776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BC6DDF1-1B95-4C0B-A095-016566486CD3}" type="slidenum">
              <a:rPr lang="ja-JP" altLang="en-US" sz="1300">
                <a:latin typeface="Calibri" pitchFamily="34" charset="0"/>
              </a:rPr>
              <a:pPr algn="r" defTabSz="990600"/>
              <a:t>62</a:t>
            </a:fld>
            <a:endParaRPr lang="en-US" altLang="ja-JP" sz="1300">
              <a:latin typeface="Calibri" pitchFamily="34" charset="0"/>
            </a:endParaRPr>
          </a:p>
        </p:txBody>
      </p:sp>
      <p:sp>
        <p:nvSpPr>
          <p:cNvPr id="1177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17763" name="ノート プレースホルダ 2"/>
          <p:cNvSpPr>
            <a:spLocks noGrp="1"/>
          </p:cNvSpPr>
          <p:nvPr>
            <p:ph type="body" idx="1"/>
          </p:nvPr>
        </p:nvSpPr>
        <p:spPr>
          <a:noFill/>
          <a:ln/>
        </p:spPr>
        <p:txBody>
          <a:bodyPr/>
          <a:lstStyle/>
          <a:p>
            <a:endParaRPr lang="ja-JP" altLang="en-US" smtClean="0"/>
          </a:p>
        </p:txBody>
      </p:sp>
      <p:sp>
        <p:nvSpPr>
          <p:cNvPr id="11776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1776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1776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07ED593-3C86-4F47-AF0A-8A477192464C}" type="slidenum">
              <a:rPr lang="ja-JP" altLang="en-US" sz="1300">
                <a:latin typeface="Calibri" pitchFamily="34" charset="0"/>
              </a:rPr>
              <a:pPr algn="r" defTabSz="990600"/>
              <a:t>62</a:t>
            </a:fld>
            <a:endParaRPr lang="en-US" altLang="ja-JP" sz="1300">
              <a:latin typeface="Calibri"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62F19A61-CDD9-483E-983B-0EA0536B2896}" type="slidenum">
              <a:rPr lang="ja-JP" altLang="en-US"/>
              <a:pPr>
                <a:defRPr/>
              </a:pPr>
              <a:t>63</a:t>
            </a:fld>
            <a:endParaRPr lang="en-US" altLang="ja-JP"/>
          </a:p>
        </p:txBody>
      </p:sp>
      <p:sp>
        <p:nvSpPr>
          <p:cNvPr id="11980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3A141EB-FD32-41A7-B24F-221EA8DF0D8F}" type="slidenum">
              <a:rPr lang="ja-JP" altLang="en-US" sz="1300">
                <a:latin typeface="Calibri" pitchFamily="34" charset="0"/>
              </a:rPr>
              <a:pPr algn="r" defTabSz="990600"/>
              <a:t>63</a:t>
            </a:fld>
            <a:endParaRPr lang="en-US" altLang="ja-JP" sz="1300">
              <a:latin typeface="Calibri" pitchFamily="34" charset="0"/>
            </a:endParaRPr>
          </a:p>
        </p:txBody>
      </p:sp>
      <p:sp>
        <p:nvSpPr>
          <p:cNvPr id="1198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19811" name="ノート プレースホルダ 2"/>
          <p:cNvSpPr>
            <a:spLocks noGrp="1"/>
          </p:cNvSpPr>
          <p:nvPr>
            <p:ph type="body" idx="1"/>
          </p:nvPr>
        </p:nvSpPr>
        <p:spPr>
          <a:noFill/>
          <a:ln/>
        </p:spPr>
        <p:txBody>
          <a:bodyPr/>
          <a:lstStyle/>
          <a:p>
            <a:endParaRPr lang="ja-JP" altLang="en-US" smtClean="0"/>
          </a:p>
        </p:txBody>
      </p:sp>
      <p:sp>
        <p:nvSpPr>
          <p:cNvPr id="11981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1981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1981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20AE9E0-AA8E-443E-8C2E-288EE4F58BB6}" type="slidenum">
              <a:rPr lang="ja-JP" altLang="en-US" sz="1300">
                <a:latin typeface="Calibri" pitchFamily="34" charset="0"/>
              </a:rPr>
              <a:pPr algn="r" defTabSz="990600"/>
              <a:t>63</a:t>
            </a:fld>
            <a:endParaRPr lang="en-US" altLang="ja-JP" sz="1300">
              <a:latin typeface="Calibri"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CB3032E2-0399-4FF1-AA5E-CFE38DE0E9ED}" type="slidenum">
              <a:rPr lang="ja-JP" altLang="en-US"/>
              <a:pPr>
                <a:defRPr/>
              </a:pPr>
              <a:t>64</a:t>
            </a:fld>
            <a:endParaRPr lang="en-US" altLang="ja-JP"/>
          </a:p>
        </p:txBody>
      </p:sp>
      <p:sp>
        <p:nvSpPr>
          <p:cNvPr id="12185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B8282A2-3BAE-4292-85AF-F841CD6EF6A8}" type="slidenum">
              <a:rPr lang="ja-JP" altLang="en-US" sz="1300">
                <a:latin typeface="Calibri" pitchFamily="34" charset="0"/>
              </a:rPr>
              <a:pPr algn="r" defTabSz="990600"/>
              <a:t>64</a:t>
            </a:fld>
            <a:endParaRPr lang="en-US" altLang="ja-JP" sz="1300">
              <a:latin typeface="Calibri" pitchFamily="34" charset="0"/>
            </a:endParaRPr>
          </a:p>
        </p:txBody>
      </p:sp>
      <p:sp>
        <p:nvSpPr>
          <p:cNvPr id="1218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21859" name="ノート プレースホルダ 2"/>
          <p:cNvSpPr>
            <a:spLocks noGrp="1"/>
          </p:cNvSpPr>
          <p:nvPr>
            <p:ph type="body" idx="1"/>
          </p:nvPr>
        </p:nvSpPr>
        <p:spPr>
          <a:noFill/>
          <a:ln/>
        </p:spPr>
        <p:txBody>
          <a:bodyPr/>
          <a:lstStyle/>
          <a:p>
            <a:endParaRPr lang="ja-JP" altLang="en-US" smtClean="0"/>
          </a:p>
        </p:txBody>
      </p:sp>
      <p:sp>
        <p:nvSpPr>
          <p:cNvPr id="12186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2186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2186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EAA56BE-2352-43EE-9FBA-309D85C4410E}" type="slidenum">
              <a:rPr lang="ja-JP" altLang="en-US" sz="1300">
                <a:latin typeface="Calibri" pitchFamily="34" charset="0"/>
              </a:rPr>
              <a:pPr algn="r" defTabSz="990600"/>
              <a:t>64</a:t>
            </a:fld>
            <a:endParaRPr lang="en-US" altLang="ja-JP" sz="13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高級言語の必要性を考えるため、低級言語を見ていく</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プログラミング言語の基礎</a:t>
            </a:r>
            <a:endParaRPr lang="en-US" altLang="ja-JP"/>
          </a:p>
        </p:txBody>
      </p:sp>
      <p:sp>
        <p:nvSpPr>
          <p:cNvPr id="6" name="スライド番号プレースホルダ 5"/>
          <p:cNvSpPr>
            <a:spLocks noGrp="1"/>
          </p:cNvSpPr>
          <p:nvPr>
            <p:ph type="sldNum" sz="quarter" idx="12"/>
          </p:nvPr>
        </p:nvSpPr>
        <p:spPr/>
        <p:txBody>
          <a:bodyPr/>
          <a:lstStyle/>
          <a:p>
            <a:pPr>
              <a:defRPr/>
            </a:pPr>
            <a:fld id="{6EBB69A5-D697-4CBB-9773-BFFA548B52F5}" type="slidenum">
              <a:rPr lang="ja-JP" altLang="en-US" smtClean="0"/>
              <a:pPr>
                <a:defRPr/>
              </a:pPr>
              <a:t>7</a:t>
            </a:fld>
            <a:endParaRPr lang="en-US" altLang="ja-JP"/>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7DA52FE8-26FB-45C3-9D27-D7D3688EF95B}" type="slidenum">
              <a:rPr lang="ja-JP" altLang="en-US"/>
              <a:pPr>
                <a:defRPr/>
              </a:pPr>
              <a:t>65</a:t>
            </a:fld>
            <a:endParaRPr lang="en-US" altLang="ja-JP"/>
          </a:p>
        </p:txBody>
      </p:sp>
      <p:sp>
        <p:nvSpPr>
          <p:cNvPr id="13209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6D9D2F3-8EA2-411E-A109-0752048B06C3}" type="slidenum">
              <a:rPr lang="ja-JP" altLang="en-US" sz="1300">
                <a:latin typeface="Calibri" pitchFamily="34" charset="0"/>
              </a:rPr>
              <a:pPr algn="r" defTabSz="990600"/>
              <a:t>65</a:t>
            </a:fld>
            <a:endParaRPr lang="en-US" altLang="ja-JP" sz="1300">
              <a:latin typeface="Calibri" pitchFamily="34" charset="0"/>
            </a:endParaRPr>
          </a:p>
        </p:txBody>
      </p:sp>
      <p:sp>
        <p:nvSpPr>
          <p:cNvPr id="132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2099" name="ノート プレースホルダ 2"/>
          <p:cNvSpPr>
            <a:spLocks noGrp="1"/>
          </p:cNvSpPr>
          <p:nvPr>
            <p:ph type="body" idx="1"/>
          </p:nvPr>
        </p:nvSpPr>
        <p:spPr>
          <a:noFill/>
          <a:ln/>
        </p:spPr>
        <p:txBody>
          <a:bodyPr/>
          <a:lstStyle/>
          <a:p>
            <a:endParaRPr lang="ja-JP" altLang="en-US" smtClean="0"/>
          </a:p>
        </p:txBody>
      </p:sp>
      <p:sp>
        <p:nvSpPr>
          <p:cNvPr id="13210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3210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3210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8DFF3A4-6026-4BAE-AEC2-3AE17F277BD8}" type="slidenum">
              <a:rPr lang="ja-JP" altLang="en-US" sz="1300">
                <a:latin typeface="Calibri" pitchFamily="34" charset="0"/>
              </a:rPr>
              <a:pPr algn="r" defTabSz="990600"/>
              <a:t>65</a:t>
            </a:fld>
            <a:endParaRPr lang="en-US" altLang="ja-JP" sz="1300">
              <a:latin typeface="Calibri"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F13F96D1-DFD4-43B2-B0E2-F12DA51EB9EA}" type="slidenum">
              <a:rPr lang="ja-JP" altLang="en-US"/>
              <a:pPr>
                <a:defRPr/>
              </a:pPr>
              <a:t>66</a:t>
            </a:fld>
            <a:endParaRPr lang="en-US" altLang="ja-JP"/>
          </a:p>
        </p:txBody>
      </p:sp>
      <p:sp>
        <p:nvSpPr>
          <p:cNvPr id="13414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96D74CE-119F-4A8B-AAC1-E97BF2B122D6}" type="slidenum">
              <a:rPr lang="ja-JP" altLang="en-US" sz="1300">
                <a:latin typeface="Calibri" pitchFamily="34" charset="0"/>
              </a:rPr>
              <a:pPr algn="r" defTabSz="990600"/>
              <a:t>66</a:t>
            </a:fld>
            <a:endParaRPr lang="en-US" altLang="ja-JP" sz="1300">
              <a:latin typeface="Calibri" pitchFamily="34" charset="0"/>
            </a:endParaRPr>
          </a:p>
        </p:txBody>
      </p:sp>
      <p:sp>
        <p:nvSpPr>
          <p:cNvPr id="1341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4147" name="ノート プレースホルダ 2"/>
          <p:cNvSpPr>
            <a:spLocks noGrp="1"/>
          </p:cNvSpPr>
          <p:nvPr>
            <p:ph type="body" idx="1"/>
          </p:nvPr>
        </p:nvSpPr>
        <p:spPr>
          <a:noFill/>
          <a:ln/>
        </p:spPr>
        <p:txBody>
          <a:bodyPr/>
          <a:lstStyle/>
          <a:p>
            <a:endParaRPr lang="ja-JP" altLang="en-US" smtClean="0"/>
          </a:p>
        </p:txBody>
      </p:sp>
      <p:sp>
        <p:nvSpPr>
          <p:cNvPr id="13414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3414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3415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4FA05CE-6976-4A14-A5AE-17B31AB38F45}" type="slidenum">
              <a:rPr lang="ja-JP" altLang="en-US" sz="1300">
                <a:latin typeface="Calibri" pitchFamily="34" charset="0"/>
              </a:rPr>
              <a:pPr algn="r" defTabSz="990600"/>
              <a:t>66</a:t>
            </a:fld>
            <a:endParaRPr lang="en-US" altLang="ja-JP" sz="1300">
              <a:latin typeface="Calibri"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A22D7DC-BEB8-4EBD-B99A-625EC73BEEFF}" type="slidenum">
              <a:rPr lang="ja-JP" altLang="en-US"/>
              <a:pPr>
                <a:defRPr/>
              </a:pPr>
              <a:t>67</a:t>
            </a:fld>
            <a:endParaRPr lang="en-US" altLang="ja-JP"/>
          </a:p>
        </p:txBody>
      </p:sp>
      <p:sp>
        <p:nvSpPr>
          <p:cNvPr id="13619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E4ADACB-7ABA-4D13-B0E7-FE7D6B35BFC6}" type="slidenum">
              <a:rPr lang="ja-JP" altLang="en-US" sz="1300">
                <a:latin typeface="Calibri" pitchFamily="34" charset="0"/>
              </a:rPr>
              <a:pPr algn="r" defTabSz="990600"/>
              <a:t>67</a:t>
            </a:fld>
            <a:endParaRPr lang="en-US" altLang="ja-JP" sz="1300">
              <a:latin typeface="Calibri" pitchFamily="34" charset="0"/>
            </a:endParaRPr>
          </a:p>
        </p:txBody>
      </p:sp>
      <p:sp>
        <p:nvSpPr>
          <p:cNvPr id="1361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6195" name="ノート プレースホルダ 2"/>
          <p:cNvSpPr>
            <a:spLocks noGrp="1"/>
          </p:cNvSpPr>
          <p:nvPr>
            <p:ph type="body" idx="1"/>
          </p:nvPr>
        </p:nvSpPr>
        <p:spPr>
          <a:noFill/>
          <a:ln/>
        </p:spPr>
        <p:txBody>
          <a:bodyPr/>
          <a:lstStyle/>
          <a:p>
            <a:endParaRPr lang="ja-JP" altLang="en-US" smtClean="0"/>
          </a:p>
        </p:txBody>
      </p:sp>
      <p:sp>
        <p:nvSpPr>
          <p:cNvPr id="13619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3619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3619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9BDD8A7-C134-4BD6-B911-F3542488BAFA}" type="slidenum">
              <a:rPr lang="ja-JP" altLang="en-US" sz="1300">
                <a:latin typeface="Calibri" pitchFamily="34" charset="0"/>
              </a:rPr>
              <a:pPr algn="r" defTabSz="990600"/>
              <a:t>67</a:t>
            </a:fld>
            <a:endParaRPr lang="en-US" altLang="ja-JP" sz="1300">
              <a:latin typeface="Calibri"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3B8E70E1-8969-44C2-B87A-6F1B0F2BA536}" type="slidenum">
              <a:rPr lang="ja-JP" altLang="en-US"/>
              <a:pPr>
                <a:defRPr/>
              </a:pPr>
              <a:t>68</a:t>
            </a:fld>
            <a:endParaRPr lang="en-US" altLang="ja-JP"/>
          </a:p>
        </p:txBody>
      </p:sp>
      <p:sp>
        <p:nvSpPr>
          <p:cNvPr id="13824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ECF64DA-BA18-44EC-854E-683112C9BCBA}" type="slidenum">
              <a:rPr lang="ja-JP" altLang="en-US" sz="1300">
                <a:latin typeface="Calibri" pitchFamily="34" charset="0"/>
              </a:rPr>
              <a:pPr algn="r" defTabSz="990600"/>
              <a:t>68</a:t>
            </a:fld>
            <a:endParaRPr lang="en-US" altLang="ja-JP" sz="1300">
              <a:latin typeface="Calibri" pitchFamily="34" charset="0"/>
            </a:endParaRPr>
          </a:p>
        </p:txBody>
      </p:sp>
      <p:sp>
        <p:nvSpPr>
          <p:cNvPr id="1382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8243" name="ノート プレースホルダ 2"/>
          <p:cNvSpPr>
            <a:spLocks noGrp="1"/>
          </p:cNvSpPr>
          <p:nvPr>
            <p:ph type="body" idx="1"/>
          </p:nvPr>
        </p:nvSpPr>
        <p:spPr>
          <a:noFill/>
          <a:ln/>
        </p:spPr>
        <p:txBody>
          <a:bodyPr/>
          <a:lstStyle/>
          <a:p>
            <a:endParaRPr lang="ja-JP" altLang="en-US" smtClean="0"/>
          </a:p>
        </p:txBody>
      </p:sp>
      <p:sp>
        <p:nvSpPr>
          <p:cNvPr id="13824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3824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3824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59618B5-2935-4419-A899-70EF39C160A8}" type="slidenum">
              <a:rPr lang="ja-JP" altLang="en-US" sz="1300">
                <a:latin typeface="Calibri" pitchFamily="34" charset="0"/>
              </a:rPr>
              <a:pPr algn="r" defTabSz="990600"/>
              <a:t>68</a:t>
            </a:fld>
            <a:endParaRPr lang="en-US" altLang="ja-JP" sz="1300">
              <a:latin typeface="Calibri"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704C7C22-5681-4789-96AE-85B353D3F7F2}" type="slidenum">
              <a:rPr lang="ja-JP" altLang="en-US"/>
              <a:pPr>
                <a:defRPr/>
              </a:pPr>
              <a:t>69</a:t>
            </a:fld>
            <a:endParaRPr lang="en-US" altLang="ja-JP"/>
          </a:p>
        </p:txBody>
      </p:sp>
      <p:sp>
        <p:nvSpPr>
          <p:cNvPr id="14028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A2045C8-3E06-45A9-9BF9-4618F21BDAB9}" type="slidenum">
              <a:rPr lang="ja-JP" altLang="en-US" sz="1300">
                <a:latin typeface="Calibri" pitchFamily="34" charset="0"/>
              </a:rPr>
              <a:pPr algn="r" defTabSz="990600"/>
              <a:t>69</a:t>
            </a:fld>
            <a:endParaRPr lang="en-US" altLang="ja-JP" sz="1300">
              <a:latin typeface="Calibri" pitchFamily="34" charset="0"/>
            </a:endParaRPr>
          </a:p>
        </p:txBody>
      </p:sp>
      <p:sp>
        <p:nvSpPr>
          <p:cNvPr id="1402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0291" name="ノート プレースホルダ 2"/>
          <p:cNvSpPr>
            <a:spLocks noGrp="1"/>
          </p:cNvSpPr>
          <p:nvPr>
            <p:ph type="body" idx="1"/>
          </p:nvPr>
        </p:nvSpPr>
        <p:spPr>
          <a:noFill/>
          <a:ln/>
        </p:spPr>
        <p:txBody>
          <a:bodyPr/>
          <a:lstStyle/>
          <a:p>
            <a:endParaRPr lang="ja-JP" altLang="en-US" smtClean="0"/>
          </a:p>
        </p:txBody>
      </p:sp>
      <p:sp>
        <p:nvSpPr>
          <p:cNvPr id="14029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4029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4029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430EA5D-A774-4429-90CE-B943EC8039EA}" type="slidenum">
              <a:rPr lang="ja-JP" altLang="en-US" sz="1300">
                <a:latin typeface="Calibri" pitchFamily="34" charset="0"/>
              </a:rPr>
              <a:pPr algn="r" defTabSz="990600"/>
              <a:t>69</a:t>
            </a:fld>
            <a:endParaRPr lang="en-US" altLang="ja-JP" sz="1300">
              <a:latin typeface="Calibri"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E023E053-98CB-4864-8E0D-A35D8FDEA3DA}" type="slidenum">
              <a:rPr lang="ja-JP" altLang="en-US"/>
              <a:pPr>
                <a:defRPr/>
              </a:pPr>
              <a:t>70</a:t>
            </a:fld>
            <a:endParaRPr lang="en-US" altLang="ja-JP"/>
          </a:p>
        </p:txBody>
      </p:sp>
      <p:sp>
        <p:nvSpPr>
          <p:cNvPr id="4300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7BFE53A-B918-4697-AE4F-170DA906D016}" type="slidenum">
              <a:rPr lang="ja-JP" altLang="en-US" sz="1300">
                <a:latin typeface="Calibri" pitchFamily="34" charset="0"/>
              </a:rPr>
              <a:pPr algn="r" defTabSz="990600"/>
              <a:t>70</a:t>
            </a:fld>
            <a:endParaRPr lang="en-US" altLang="ja-JP" sz="1300">
              <a:latin typeface="Calibri" pitchFamily="34" charset="0"/>
            </a:endParaRPr>
          </a:p>
        </p:txBody>
      </p:sp>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3011" name="ノート プレースホルダ 2"/>
          <p:cNvSpPr>
            <a:spLocks noGrp="1"/>
          </p:cNvSpPr>
          <p:nvPr>
            <p:ph type="body" idx="1"/>
          </p:nvPr>
        </p:nvSpPr>
        <p:spPr>
          <a:noFill/>
          <a:ln/>
        </p:spPr>
        <p:txBody>
          <a:bodyPr/>
          <a:lstStyle/>
          <a:p>
            <a:endParaRPr lang="ja-JP" altLang="en-US" smtClean="0"/>
          </a:p>
        </p:txBody>
      </p:sp>
      <p:sp>
        <p:nvSpPr>
          <p:cNvPr id="4301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301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301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3F7DEFB-BE73-47C3-B80E-E409A6BD2374}" type="slidenum">
              <a:rPr lang="ja-JP" altLang="en-US" sz="1300">
                <a:latin typeface="Calibri" pitchFamily="34" charset="0"/>
              </a:rPr>
              <a:pPr algn="r" defTabSz="990600"/>
              <a:t>70</a:t>
            </a:fld>
            <a:endParaRPr lang="en-US" altLang="ja-JP" sz="1300">
              <a:latin typeface="Calibri"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769F933E-84C8-44A6-943C-3617FEA4F449}" type="slidenum">
              <a:rPr lang="ja-JP" altLang="en-US"/>
              <a:pPr>
                <a:defRPr/>
              </a:pPr>
              <a:t>71</a:t>
            </a:fld>
            <a:endParaRPr lang="en-US" altLang="ja-JP"/>
          </a:p>
        </p:txBody>
      </p:sp>
      <p:sp>
        <p:nvSpPr>
          <p:cNvPr id="12390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9F037BF-CE1F-4BB4-8079-2C09FAD40140}" type="slidenum">
              <a:rPr lang="ja-JP" altLang="en-US" sz="1300">
                <a:latin typeface="Calibri" pitchFamily="34" charset="0"/>
              </a:rPr>
              <a:pPr algn="r" defTabSz="990600"/>
              <a:t>71</a:t>
            </a:fld>
            <a:endParaRPr lang="en-US" altLang="ja-JP" sz="1300">
              <a:latin typeface="Calibri" pitchFamily="34" charset="0"/>
            </a:endParaRPr>
          </a:p>
        </p:txBody>
      </p:sp>
      <p:sp>
        <p:nvSpPr>
          <p:cNvPr id="1239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23907" name="ノート プレースホルダ 2"/>
          <p:cNvSpPr>
            <a:spLocks noGrp="1"/>
          </p:cNvSpPr>
          <p:nvPr>
            <p:ph type="body" idx="1"/>
          </p:nvPr>
        </p:nvSpPr>
        <p:spPr>
          <a:noFill/>
          <a:ln/>
        </p:spPr>
        <p:txBody>
          <a:bodyPr/>
          <a:lstStyle/>
          <a:p>
            <a:r>
              <a:rPr lang="ja-JP" altLang="en-US" smtClean="0"/>
              <a:t>マシンレベル、言語レベル、ユーザレベル、の</a:t>
            </a:r>
            <a:r>
              <a:rPr lang="en-US" altLang="ja-JP" smtClean="0"/>
              <a:t>3</a:t>
            </a:r>
            <a:r>
              <a:rPr lang="ja-JP" altLang="en-US" smtClean="0"/>
              <a:t>レベルに分けることもある。</a:t>
            </a:r>
          </a:p>
        </p:txBody>
      </p:sp>
      <p:sp>
        <p:nvSpPr>
          <p:cNvPr id="12390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2390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2391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3FD9430-A913-4D26-BECD-A73A1E5DAFC7}" type="slidenum">
              <a:rPr lang="ja-JP" altLang="en-US" sz="1300">
                <a:latin typeface="Calibri" pitchFamily="34" charset="0"/>
              </a:rPr>
              <a:pPr algn="r" defTabSz="990600"/>
              <a:t>71</a:t>
            </a:fld>
            <a:endParaRPr lang="en-US" altLang="ja-JP" sz="1300">
              <a:latin typeface="Calibri"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プログラミング言語の基礎</a:t>
            </a:r>
            <a:endParaRPr lang="en-US" altLang="ja-JP"/>
          </a:p>
        </p:txBody>
      </p:sp>
      <p:sp>
        <p:nvSpPr>
          <p:cNvPr id="6" name="スライド番号プレースホルダ 5"/>
          <p:cNvSpPr>
            <a:spLocks noGrp="1"/>
          </p:cNvSpPr>
          <p:nvPr>
            <p:ph type="sldNum" sz="quarter" idx="12"/>
          </p:nvPr>
        </p:nvSpPr>
        <p:spPr/>
        <p:txBody>
          <a:bodyPr/>
          <a:lstStyle/>
          <a:p>
            <a:pPr>
              <a:defRPr/>
            </a:pPr>
            <a:fld id="{6EBB69A5-D697-4CBB-9773-BFFA548B52F5}" type="slidenum">
              <a:rPr lang="ja-JP" altLang="en-US" smtClean="0"/>
              <a:pPr>
                <a:defRPr/>
              </a:pPr>
              <a:t>78</a:t>
            </a:fld>
            <a:endParaRPr lang="en-US" altLang="ja-JP"/>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Ｊａｖａでは、</a:t>
            </a:r>
            <a:r>
              <a:rPr kumimoji="1" lang="en-US" altLang="ja-JP" smtClean="0"/>
              <a:t>true/false</a:t>
            </a:r>
            <a:endParaRPr kumimoji="1" lang="ja-JP" altLang="en-US"/>
          </a:p>
        </p:txBody>
      </p:sp>
      <p:sp>
        <p:nvSpPr>
          <p:cNvPr id="4" name="ヘッダー プレースホルダ 3"/>
          <p:cNvSpPr>
            <a:spLocks noGrp="1"/>
          </p:cNvSpPr>
          <p:nvPr>
            <p:ph type="hdr" sz="quarter" idx="10"/>
          </p:nvPr>
        </p:nvSpPr>
        <p:spPr/>
        <p:txBody>
          <a:bodyPr/>
          <a:lstStyle/>
          <a:p>
            <a:pPr>
              <a:defRPr/>
            </a:pPr>
            <a:r>
              <a:rPr lang="ja-JP" altLang="en-US" smtClean="0"/>
              <a:t>プログラミング言語論プログラミング言語論</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データ型について</a:t>
            </a:r>
            <a:endParaRPr lang="en-US" altLang="ja-JP"/>
          </a:p>
        </p:txBody>
      </p:sp>
      <p:sp>
        <p:nvSpPr>
          <p:cNvPr id="6" name="スライド番号プレースホルダ 5"/>
          <p:cNvSpPr>
            <a:spLocks noGrp="1"/>
          </p:cNvSpPr>
          <p:nvPr>
            <p:ph type="sldNum" sz="quarter" idx="12"/>
          </p:nvPr>
        </p:nvSpPr>
        <p:spPr/>
        <p:txBody>
          <a:bodyPr/>
          <a:lstStyle/>
          <a:p>
            <a:pPr>
              <a:defRPr/>
            </a:pPr>
            <a:fld id="{6DBA171F-A257-4961-8F0A-D82E31B6026F}" type="slidenum">
              <a:rPr lang="ja-JP" altLang="en-US" smtClean="0"/>
              <a:pPr>
                <a:defRPr/>
              </a:pPr>
              <a:t>84</a:t>
            </a:fld>
            <a:endParaRPr lang="en-US" altLang="ja-JP"/>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番号プレースホルダ 6"/>
          <p:cNvSpPr>
            <a:spLocks noGrp="1"/>
          </p:cNvSpPr>
          <p:nvPr>
            <p:ph type="sldNum" sz="quarter" idx="5"/>
          </p:nvPr>
        </p:nvSpPr>
        <p:spPr>
          <a:noFill/>
        </p:spPr>
        <p:txBody>
          <a:bodyPr/>
          <a:lstStyle/>
          <a:p>
            <a:fld id="{424CF4F7-A229-4DF6-9A9F-03C6E75AE7D3}" type="slidenum">
              <a:rPr lang="ja-JP" altLang="en-US" smtClean="0"/>
              <a:pPr/>
              <a:t>99</a:t>
            </a:fld>
            <a:endParaRPr lang="en-US" altLang="ja-JP" smtClean="0"/>
          </a:p>
        </p:txBody>
      </p:sp>
      <p:sp>
        <p:nvSpPr>
          <p:cNvPr id="100355" name="ヘッダー プレースホルダ 1"/>
          <p:cNvSpPr>
            <a:spLocks noGrp="1"/>
          </p:cNvSpPr>
          <p:nvPr>
            <p:ph type="hdr" sz="quarter"/>
          </p:nvPr>
        </p:nvSpPr>
        <p:spPr>
          <a:noFill/>
        </p:spPr>
        <p:txBody>
          <a:bodyPr/>
          <a:lstStyle/>
          <a:p>
            <a:r>
              <a:rPr lang="ja-JP" altLang="en-US"/>
              <a:t>プログラミング言語論プログラミング言語論</a:t>
            </a:r>
            <a:endParaRPr lang="en-US" altLang="ja-JP"/>
          </a:p>
        </p:txBody>
      </p:sp>
      <p:sp>
        <p:nvSpPr>
          <p:cNvPr id="100356" name="フッター プレースホルダ 5"/>
          <p:cNvSpPr>
            <a:spLocks noGrp="1"/>
          </p:cNvSpPr>
          <p:nvPr>
            <p:ph type="ftr" sz="quarter" idx="4"/>
          </p:nvPr>
        </p:nvSpPr>
        <p:spPr>
          <a:noFill/>
        </p:spPr>
        <p:txBody>
          <a:bodyPr/>
          <a:lstStyle/>
          <a:p>
            <a:r>
              <a:rPr lang="en-US" altLang="ja-JP"/>
              <a:t>命令型プログラミング言語</a:t>
            </a:r>
          </a:p>
        </p:txBody>
      </p:sp>
      <p:sp>
        <p:nvSpPr>
          <p:cNvPr id="10035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E85735F-FC24-416A-A901-3C564F0C661B}" type="slidenum">
              <a:rPr lang="ja-JP" altLang="en-US" sz="1300">
                <a:latin typeface="Calibri" pitchFamily="34" charset="0"/>
              </a:rPr>
              <a:pPr algn="r" defTabSz="990600"/>
              <a:t>99</a:t>
            </a:fld>
            <a:endParaRPr lang="en-US" altLang="ja-JP" sz="1300">
              <a:latin typeface="Calibri" pitchFamily="34" charset="0"/>
            </a:endParaRPr>
          </a:p>
        </p:txBody>
      </p:sp>
      <p:sp>
        <p:nvSpPr>
          <p:cNvPr id="10035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0035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0A67494-8D9F-45BF-8848-0E098CDE4D47}" type="slidenum">
              <a:rPr lang="ja-JP" altLang="en-US" sz="1300">
                <a:latin typeface="Calibri" pitchFamily="34" charset="0"/>
              </a:rPr>
              <a:pPr algn="r" defTabSz="990600"/>
              <a:t>99</a:t>
            </a:fld>
            <a:endParaRPr lang="en-US" altLang="ja-JP" sz="1300">
              <a:latin typeface="Calibri" pitchFamily="34" charset="0"/>
            </a:endParaRPr>
          </a:p>
        </p:txBody>
      </p:sp>
      <p:sp>
        <p:nvSpPr>
          <p:cNvPr id="100360" name="Rectangle 2"/>
          <p:cNvSpPr>
            <a:spLocks noGrp="1" noRot="1" noChangeAspect="1" noTextEdit="1"/>
          </p:cNvSpPr>
          <p:nvPr>
            <p:ph type="sldImg"/>
          </p:nvPr>
        </p:nvSpPr>
        <p:spPr bwMode="auto">
          <a:xfrm>
            <a:off x="901700" y="738188"/>
            <a:ext cx="4932363" cy="3698875"/>
          </a:xfrm>
          <a:noFill/>
          <a:ln>
            <a:solidFill>
              <a:srgbClr val="000000"/>
            </a:solidFill>
            <a:miter lim="800000"/>
            <a:headEnd/>
            <a:tailEnd/>
          </a:ln>
        </p:spPr>
      </p:sp>
      <p:sp>
        <p:nvSpPr>
          <p:cNvPr id="100361" name="Rectangle 3"/>
          <p:cNvSpPr>
            <a:spLocks noGrp="1"/>
          </p:cNvSpPr>
          <p:nvPr>
            <p:ph type="body" idx="1"/>
          </p:nvPr>
        </p:nvSpPr>
        <p:spPr>
          <a:xfrm>
            <a:off x="898525" y="4683125"/>
            <a:ext cx="4938713" cy="4437063"/>
          </a:xfrm>
          <a:noFill/>
          <a:ln/>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CC2F06F5-D73A-48C8-AC1A-16165FD92DE6}" type="slidenum">
              <a:rPr lang="ja-JP" altLang="en-US"/>
              <a:pPr>
                <a:defRPr/>
              </a:pPr>
              <a:t>8</a:t>
            </a:fld>
            <a:endParaRPr lang="en-US" altLang="ja-JP"/>
          </a:p>
        </p:txBody>
      </p:sp>
      <p:sp>
        <p:nvSpPr>
          <p:cNvPr id="2867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60C6DB4-91F7-4A52-B80B-096B5D7FE59C}" type="slidenum">
              <a:rPr lang="ja-JP" altLang="en-US" sz="1300">
                <a:latin typeface="Calibri" pitchFamily="34" charset="0"/>
              </a:rPr>
              <a:pPr algn="r" defTabSz="990600"/>
              <a:t>8</a:t>
            </a:fld>
            <a:endParaRPr lang="en-US" altLang="ja-JP" sz="1300">
              <a:latin typeface="Calibri" pitchFamily="34" charset="0"/>
            </a:endParaRPr>
          </a:p>
        </p:txBody>
      </p:sp>
      <p:sp>
        <p:nvSpPr>
          <p:cNvPr id="28674" name="フッター プレースホルダ 5"/>
          <p:cNvSpPr>
            <a:spLocks noGrp="1"/>
          </p:cNvSpPr>
          <p:nvPr>
            <p:ph type="ftr" sz="quarter" idx="4"/>
          </p:nvPr>
        </p:nvSpPr>
        <p:spPr>
          <a:noFill/>
        </p:spPr>
        <p:txBody>
          <a:bodyPr/>
          <a:lstStyle/>
          <a:p>
            <a:r>
              <a:rPr lang="en-US" altLang="ja-JP"/>
              <a:t>プログラミング言語の基礎</a:t>
            </a:r>
          </a:p>
        </p:txBody>
      </p:sp>
      <p:sp>
        <p:nvSpPr>
          <p:cNvPr id="2867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6D5B16B-03B5-4CD6-A9EC-20DB71BFD595}" type="slidenum">
              <a:rPr lang="ja-JP" altLang="en-US" sz="1300">
                <a:latin typeface="Calibri" pitchFamily="34" charset="0"/>
              </a:rPr>
              <a:pPr algn="r" defTabSz="990600"/>
              <a:t>8</a:t>
            </a:fld>
            <a:endParaRPr lang="en-US" altLang="ja-JP" sz="1300">
              <a:latin typeface="Calibri" pitchFamily="34" charset="0"/>
            </a:endParaRPr>
          </a:p>
        </p:txBody>
      </p:sp>
      <p:sp>
        <p:nvSpPr>
          <p:cNvPr id="28676"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2867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DB17A4F-CC93-4B4F-8117-0EFE25C2436E}" type="slidenum">
              <a:rPr lang="ja-JP" altLang="en-US" sz="1300">
                <a:latin typeface="Calibri" pitchFamily="34" charset="0"/>
              </a:rPr>
              <a:pPr algn="r" defTabSz="990600"/>
              <a:t>8</a:t>
            </a:fld>
            <a:endParaRPr lang="en-US" altLang="ja-JP" sz="1300">
              <a:latin typeface="Calibri" pitchFamily="34" charset="0"/>
            </a:endParaRPr>
          </a:p>
        </p:txBody>
      </p:sp>
      <p:sp>
        <p:nvSpPr>
          <p:cNvPr id="28678"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1D135E7-C161-4E2B-9460-8F8D76C64129}" type="slidenum">
              <a:rPr lang="en-US" altLang="ja-JP" sz="1300">
                <a:latin typeface="Calibri" pitchFamily="34" charset="0"/>
              </a:rPr>
              <a:pPr algn="r" defTabSz="990600"/>
              <a:t>8</a:t>
            </a:fld>
            <a:endParaRPr lang="en-US" altLang="ja-JP" sz="1300">
              <a:latin typeface="Calibri" pitchFamily="34" charset="0"/>
            </a:endParaRPr>
          </a:p>
        </p:txBody>
      </p:sp>
      <p:sp>
        <p:nvSpPr>
          <p:cNvPr id="286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80"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番号プレースホルダ 6"/>
          <p:cNvSpPr>
            <a:spLocks noGrp="1"/>
          </p:cNvSpPr>
          <p:nvPr>
            <p:ph type="sldNum" sz="quarter" idx="5"/>
          </p:nvPr>
        </p:nvSpPr>
        <p:spPr>
          <a:noFill/>
        </p:spPr>
        <p:txBody>
          <a:bodyPr/>
          <a:lstStyle/>
          <a:p>
            <a:fld id="{424CF4F7-A229-4DF6-9A9F-03C6E75AE7D3}" type="slidenum">
              <a:rPr lang="ja-JP" altLang="en-US" smtClean="0"/>
              <a:pPr/>
              <a:t>100</a:t>
            </a:fld>
            <a:endParaRPr lang="en-US" altLang="ja-JP" smtClean="0"/>
          </a:p>
        </p:txBody>
      </p:sp>
      <p:sp>
        <p:nvSpPr>
          <p:cNvPr id="100355" name="ヘッダー プレースホルダ 1"/>
          <p:cNvSpPr>
            <a:spLocks noGrp="1"/>
          </p:cNvSpPr>
          <p:nvPr>
            <p:ph type="hdr" sz="quarter"/>
          </p:nvPr>
        </p:nvSpPr>
        <p:spPr>
          <a:noFill/>
        </p:spPr>
        <p:txBody>
          <a:bodyPr/>
          <a:lstStyle/>
          <a:p>
            <a:r>
              <a:rPr lang="ja-JP" altLang="en-US"/>
              <a:t>プログラミング言語論プログラミング言語論</a:t>
            </a:r>
            <a:endParaRPr lang="en-US" altLang="ja-JP"/>
          </a:p>
        </p:txBody>
      </p:sp>
      <p:sp>
        <p:nvSpPr>
          <p:cNvPr id="100356" name="フッター プレースホルダ 5"/>
          <p:cNvSpPr>
            <a:spLocks noGrp="1"/>
          </p:cNvSpPr>
          <p:nvPr>
            <p:ph type="ftr" sz="quarter" idx="4"/>
          </p:nvPr>
        </p:nvSpPr>
        <p:spPr>
          <a:noFill/>
        </p:spPr>
        <p:txBody>
          <a:bodyPr/>
          <a:lstStyle/>
          <a:p>
            <a:r>
              <a:rPr lang="en-US" altLang="ja-JP"/>
              <a:t>命令型プログラミング言語</a:t>
            </a:r>
          </a:p>
        </p:txBody>
      </p:sp>
      <p:sp>
        <p:nvSpPr>
          <p:cNvPr id="10035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E85735F-FC24-416A-A901-3C564F0C661B}" type="slidenum">
              <a:rPr lang="ja-JP" altLang="en-US" sz="1300">
                <a:latin typeface="Calibri" pitchFamily="34" charset="0"/>
              </a:rPr>
              <a:pPr algn="r" defTabSz="990600"/>
              <a:t>100</a:t>
            </a:fld>
            <a:endParaRPr lang="en-US" altLang="ja-JP" sz="1300">
              <a:latin typeface="Calibri" pitchFamily="34" charset="0"/>
            </a:endParaRPr>
          </a:p>
        </p:txBody>
      </p:sp>
      <p:sp>
        <p:nvSpPr>
          <p:cNvPr id="100358"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10035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0A67494-8D9F-45BF-8848-0E098CDE4D47}" type="slidenum">
              <a:rPr lang="ja-JP" altLang="en-US" sz="1300">
                <a:latin typeface="Calibri" pitchFamily="34" charset="0"/>
              </a:rPr>
              <a:pPr algn="r" defTabSz="990600"/>
              <a:t>100</a:t>
            </a:fld>
            <a:endParaRPr lang="en-US" altLang="ja-JP" sz="1300">
              <a:latin typeface="Calibri" pitchFamily="34" charset="0"/>
            </a:endParaRPr>
          </a:p>
        </p:txBody>
      </p:sp>
      <p:sp>
        <p:nvSpPr>
          <p:cNvPr id="100360" name="Rectangle 2"/>
          <p:cNvSpPr>
            <a:spLocks noGrp="1" noRot="1" noChangeAspect="1" noTextEdit="1"/>
          </p:cNvSpPr>
          <p:nvPr>
            <p:ph type="sldImg"/>
          </p:nvPr>
        </p:nvSpPr>
        <p:spPr bwMode="auto">
          <a:xfrm>
            <a:off x="901700" y="738188"/>
            <a:ext cx="4932363" cy="3698875"/>
          </a:xfrm>
          <a:noFill/>
          <a:ln>
            <a:solidFill>
              <a:srgbClr val="000000"/>
            </a:solidFill>
            <a:miter lim="800000"/>
            <a:headEnd/>
            <a:tailEnd/>
          </a:ln>
        </p:spPr>
      </p:sp>
      <p:sp>
        <p:nvSpPr>
          <p:cNvPr id="100361" name="Rectangle 3"/>
          <p:cNvSpPr>
            <a:spLocks noGrp="1"/>
          </p:cNvSpPr>
          <p:nvPr>
            <p:ph type="body" idx="1"/>
          </p:nvPr>
        </p:nvSpPr>
        <p:spPr>
          <a:xfrm>
            <a:off x="898525" y="4683125"/>
            <a:ext cx="4938713" cy="4437063"/>
          </a:xfrm>
          <a:noFill/>
          <a:ln/>
        </p:spPr>
        <p:txBody>
          <a:bodyPr/>
          <a:lstStyle/>
          <a:p>
            <a:endParaRPr lang="ja-JP" alt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E023E053-98CB-4864-8E0D-A35D8FDEA3DA}" type="slidenum">
              <a:rPr lang="ja-JP" altLang="en-US"/>
              <a:pPr>
                <a:defRPr/>
              </a:pPr>
              <a:t>101</a:t>
            </a:fld>
            <a:endParaRPr lang="en-US" altLang="ja-JP"/>
          </a:p>
        </p:txBody>
      </p:sp>
      <p:sp>
        <p:nvSpPr>
          <p:cNvPr id="4300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7BFE53A-B918-4697-AE4F-170DA906D016}" type="slidenum">
              <a:rPr lang="ja-JP" altLang="en-US" sz="1300">
                <a:latin typeface="Calibri" pitchFamily="34" charset="0"/>
              </a:rPr>
              <a:pPr algn="r" defTabSz="990600"/>
              <a:t>101</a:t>
            </a:fld>
            <a:endParaRPr lang="en-US" altLang="ja-JP" sz="1300">
              <a:latin typeface="Calibri" pitchFamily="34" charset="0"/>
            </a:endParaRPr>
          </a:p>
        </p:txBody>
      </p:sp>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3011" name="ノート プレースホルダ 2"/>
          <p:cNvSpPr>
            <a:spLocks noGrp="1"/>
          </p:cNvSpPr>
          <p:nvPr>
            <p:ph type="body" idx="1"/>
          </p:nvPr>
        </p:nvSpPr>
        <p:spPr>
          <a:noFill/>
          <a:ln/>
        </p:spPr>
        <p:txBody>
          <a:bodyPr/>
          <a:lstStyle/>
          <a:p>
            <a:endParaRPr lang="ja-JP" altLang="en-US" smtClean="0"/>
          </a:p>
        </p:txBody>
      </p:sp>
      <p:sp>
        <p:nvSpPr>
          <p:cNvPr id="4301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4301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4301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3F7DEFB-BE73-47C3-B80E-E409A6BD2374}" type="slidenum">
              <a:rPr lang="ja-JP" altLang="en-US" sz="1300">
                <a:latin typeface="Calibri" pitchFamily="34" charset="0"/>
              </a:rPr>
              <a:pPr algn="r" defTabSz="990600"/>
              <a:t>101</a:t>
            </a:fld>
            <a:endParaRPr lang="en-US" altLang="ja-JP" sz="1300">
              <a:latin typeface="Calibri"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8769136-CE91-4F38-81B4-27C92C3F4427}" type="slidenum">
              <a:rPr lang="ja-JP" altLang="en-US"/>
              <a:pPr>
                <a:defRPr/>
              </a:pPr>
              <a:t>102</a:t>
            </a:fld>
            <a:endParaRPr lang="en-US" altLang="ja-JP"/>
          </a:p>
        </p:txBody>
      </p:sp>
      <p:sp>
        <p:nvSpPr>
          <p:cNvPr id="14233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5CB3FAF-EC8C-4075-8268-83FCBCB718F8}" type="slidenum">
              <a:rPr lang="ja-JP" altLang="en-US" sz="1300">
                <a:latin typeface="Calibri" pitchFamily="34" charset="0"/>
              </a:rPr>
              <a:pPr algn="r" defTabSz="990600"/>
              <a:t>102</a:t>
            </a:fld>
            <a:endParaRPr lang="en-US" altLang="ja-JP" sz="1300">
              <a:latin typeface="Calibri" pitchFamily="34" charset="0"/>
            </a:endParaRPr>
          </a:p>
        </p:txBody>
      </p:sp>
      <p:sp>
        <p:nvSpPr>
          <p:cNvPr id="1423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2339" name="ノート プレースホルダ 2"/>
          <p:cNvSpPr>
            <a:spLocks noGrp="1"/>
          </p:cNvSpPr>
          <p:nvPr>
            <p:ph type="body" idx="1"/>
          </p:nvPr>
        </p:nvSpPr>
        <p:spPr>
          <a:noFill/>
          <a:ln/>
        </p:spPr>
        <p:txBody>
          <a:bodyPr/>
          <a:lstStyle/>
          <a:p>
            <a:endParaRPr lang="ja-JP" altLang="en-US" smtClean="0"/>
          </a:p>
        </p:txBody>
      </p:sp>
      <p:sp>
        <p:nvSpPr>
          <p:cNvPr id="14234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4234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4234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80AA2CC-8634-42DF-9A56-F3F8110D2D42}" type="slidenum">
              <a:rPr lang="ja-JP" altLang="en-US" sz="1300">
                <a:latin typeface="Calibri" pitchFamily="34" charset="0"/>
              </a:rPr>
              <a:pPr algn="r" defTabSz="990600"/>
              <a:t>102</a:t>
            </a:fld>
            <a:endParaRPr lang="en-US" altLang="ja-JP" sz="1300">
              <a:latin typeface="Calibri"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D0F22595-B41F-4B7B-9D03-822C0860EBA0}" type="slidenum">
              <a:rPr lang="ja-JP" altLang="en-US"/>
              <a:pPr>
                <a:defRPr/>
              </a:pPr>
              <a:t>103</a:t>
            </a:fld>
            <a:endParaRPr lang="en-US" altLang="ja-JP"/>
          </a:p>
        </p:txBody>
      </p:sp>
      <p:sp>
        <p:nvSpPr>
          <p:cNvPr id="14438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09E0C46-9989-44DA-BDEA-D537D3CAE867}" type="slidenum">
              <a:rPr lang="ja-JP" altLang="en-US" sz="1300">
                <a:latin typeface="Calibri" pitchFamily="34" charset="0"/>
              </a:rPr>
              <a:pPr algn="r" defTabSz="990600"/>
              <a:t>103</a:t>
            </a:fld>
            <a:endParaRPr lang="en-US" altLang="ja-JP" sz="1300">
              <a:latin typeface="Calibri" pitchFamily="34" charset="0"/>
            </a:endParaRPr>
          </a:p>
        </p:txBody>
      </p:sp>
      <p:sp>
        <p:nvSpPr>
          <p:cNvPr id="1443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4387" name="ノート プレースホルダ 2"/>
          <p:cNvSpPr>
            <a:spLocks noGrp="1"/>
          </p:cNvSpPr>
          <p:nvPr>
            <p:ph type="body" idx="1"/>
          </p:nvPr>
        </p:nvSpPr>
        <p:spPr>
          <a:noFill/>
          <a:ln/>
        </p:spPr>
        <p:txBody>
          <a:bodyPr/>
          <a:lstStyle/>
          <a:p>
            <a:endParaRPr lang="ja-JP" altLang="en-US" smtClean="0"/>
          </a:p>
        </p:txBody>
      </p:sp>
      <p:sp>
        <p:nvSpPr>
          <p:cNvPr id="14438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4438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4439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B9396C7-D586-4314-B36B-AC2D3295AC16}" type="slidenum">
              <a:rPr lang="ja-JP" altLang="en-US" sz="1300">
                <a:latin typeface="Calibri" pitchFamily="34" charset="0"/>
              </a:rPr>
              <a:pPr algn="r" defTabSz="990600"/>
              <a:t>103</a:t>
            </a:fld>
            <a:endParaRPr lang="en-US" altLang="ja-JP" sz="1300">
              <a:latin typeface="Calibri" pitchFamily="34"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69D10792-0886-4810-AD0E-34BF55C3CBF1}" type="slidenum">
              <a:rPr lang="ja-JP" altLang="en-US"/>
              <a:pPr>
                <a:defRPr/>
              </a:pPr>
              <a:t>104</a:t>
            </a:fld>
            <a:endParaRPr lang="en-US" altLang="ja-JP"/>
          </a:p>
        </p:txBody>
      </p:sp>
      <p:sp>
        <p:nvSpPr>
          <p:cNvPr id="14643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94E0BD92-E35A-418B-AF47-C3439EF073D6}" type="slidenum">
              <a:rPr lang="ja-JP" altLang="en-US" sz="1300">
                <a:latin typeface="Calibri" pitchFamily="34" charset="0"/>
              </a:rPr>
              <a:pPr algn="r" defTabSz="990600"/>
              <a:t>104</a:t>
            </a:fld>
            <a:endParaRPr lang="en-US" altLang="ja-JP" sz="1300">
              <a:latin typeface="Calibri" pitchFamily="34" charset="0"/>
            </a:endParaRPr>
          </a:p>
        </p:txBody>
      </p:sp>
      <p:sp>
        <p:nvSpPr>
          <p:cNvPr id="1464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6435" name="ノート プレースホルダ 2"/>
          <p:cNvSpPr>
            <a:spLocks noGrp="1"/>
          </p:cNvSpPr>
          <p:nvPr>
            <p:ph type="body" idx="1"/>
          </p:nvPr>
        </p:nvSpPr>
        <p:spPr>
          <a:noFill/>
          <a:ln/>
        </p:spPr>
        <p:txBody>
          <a:bodyPr/>
          <a:lstStyle/>
          <a:p>
            <a:endParaRPr lang="ja-JP" altLang="en-US" smtClean="0"/>
          </a:p>
        </p:txBody>
      </p:sp>
      <p:sp>
        <p:nvSpPr>
          <p:cNvPr id="14643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4643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4643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C8C3924-EC1A-4290-A14B-016C9B47366D}" type="slidenum">
              <a:rPr lang="ja-JP" altLang="en-US" sz="1300">
                <a:latin typeface="Calibri" pitchFamily="34" charset="0"/>
              </a:rPr>
              <a:pPr algn="r" defTabSz="990600"/>
              <a:t>104</a:t>
            </a:fld>
            <a:endParaRPr lang="en-US" altLang="ja-JP" sz="1300">
              <a:latin typeface="Calibri"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B0A8B853-9369-4086-814A-B8961E092008}" type="slidenum">
              <a:rPr lang="ja-JP" altLang="en-US"/>
              <a:pPr>
                <a:defRPr/>
              </a:pPr>
              <a:t>107</a:t>
            </a:fld>
            <a:endParaRPr lang="en-US" altLang="ja-JP"/>
          </a:p>
        </p:txBody>
      </p:sp>
      <p:sp>
        <p:nvSpPr>
          <p:cNvPr id="14848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880AB70-4116-403A-B167-31F50BF30E45}" type="slidenum">
              <a:rPr lang="ja-JP" altLang="en-US" sz="1300">
                <a:latin typeface="Calibri" pitchFamily="34" charset="0"/>
              </a:rPr>
              <a:pPr algn="r" defTabSz="990600"/>
              <a:t>107</a:t>
            </a:fld>
            <a:endParaRPr lang="en-US" altLang="ja-JP" sz="1300">
              <a:latin typeface="Calibri" pitchFamily="34" charset="0"/>
            </a:endParaRPr>
          </a:p>
        </p:txBody>
      </p:sp>
      <p:sp>
        <p:nvSpPr>
          <p:cNvPr id="1484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8483" name="ノート プレースホルダ 2"/>
          <p:cNvSpPr>
            <a:spLocks noGrp="1"/>
          </p:cNvSpPr>
          <p:nvPr>
            <p:ph type="body" idx="1"/>
          </p:nvPr>
        </p:nvSpPr>
        <p:spPr>
          <a:noFill/>
          <a:ln/>
        </p:spPr>
        <p:txBody>
          <a:bodyPr/>
          <a:lstStyle/>
          <a:p>
            <a:endParaRPr lang="ja-JP" altLang="en-US" smtClean="0"/>
          </a:p>
        </p:txBody>
      </p:sp>
      <p:sp>
        <p:nvSpPr>
          <p:cNvPr id="148484"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48485"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48486"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251D7A2-D8EE-498C-BDCD-22D3A525CCAC}" type="slidenum">
              <a:rPr lang="ja-JP" altLang="en-US" sz="1300">
                <a:latin typeface="Calibri" pitchFamily="34" charset="0"/>
              </a:rPr>
              <a:pPr algn="r" defTabSz="990600"/>
              <a:t>107</a:t>
            </a:fld>
            <a:endParaRPr lang="en-US" altLang="ja-JP" sz="1300">
              <a:latin typeface="Calibri" pitchFamily="34"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9DA3CFB-0C12-4299-A20F-A60E87EBDAA6}" type="slidenum">
              <a:rPr lang="ja-JP" altLang="en-US"/>
              <a:pPr>
                <a:defRPr/>
              </a:pPr>
              <a:t>108</a:t>
            </a:fld>
            <a:endParaRPr lang="en-US" altLang="ja-JP"/>
          </a:p>
        </p:txBody>
      </p:sp>
      <p:sp>
        <p:nvSpPr>
          <p:cNvPr id="15052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9B7F66B-B107-4459-B035-1691DBF91DE2}" type="slidenum">
              <a:rPr lang="ja-JP" altLang="en-US" sz="1300">
                <a:latin typeface="Calibri" pitchFamily="34" charset="0"/>
              </a:rPr>
              <a:pPr algn="r" defTabSz="990600"/>
              <a:t>108</a:t>
            </a:fld>
            <a:endParaRPr lang="en-US" altLang="ja-JP" sz="1300">
              <a:latin typeface="Calibri" pitchFamily="34" charset="0"/>
            </a:endParaRPr>
          </a:p>
        </p:txBody>
      </p:sp>
      <p:sp>
        <p:nvSpPr>
          <p:cNvPr id="1505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0531" name="ノート プレースホルダ 2"/>
          <p:cNvSpPr>
            <a:spLocks noGrp="1"/>
          </p:cNvSpPr>
          <p:nvPr>
            <p:ph type="body" idx="1"/>
          </p:nvPr>
        </p:nvSpPr>
        <p:spPr>
          <a:noFill/>
          <a:ln/>
        </p:spPr>
        <p:txBody>
          <a:bodyPr/>
          <a:lstStyle/>
          <a:p>
            <a:endParaRPr lang="ja-JP" altLang="en-US" smtClean="0"/>
          </a:p>
        </p:txBody>
      </p:sp>
      <p:sp>
        <p:nvSpPr>
          <p:cNvPr id="15053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5053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5053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710DB41-027C-4051-83FB-DBD967359BCE}" type="slidenum">
              <a:rPr lang="ja-JP" altLang="en-US" sz="1300">
                <a:latin typeface="Calibri" pitchFamily="34" charset="0"/>
              </a:rPr>
              <a:pPr algn="r" defTabSz="990600"/>
              <a:t>108</a:t>
            </a:fld>
            <a:endParaRPr lang="en-US" altLang="ja-JP" sz="1300">
              <a:latin typeface="Calibri" pitchFamily="34"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9DA3CFB-0C12-4299-A20F-A60E87EBDAA6}" type="slidenum">
              <a:rPr lang="ja-JP" altLang="en-US"/>
              <a:pPr>
                <a:defRPr/>
              </a:pPr>
              <a:t>109</a:t>
            </a:fld>
            <a:endParaRPr lang="en-US" altLang="ja-JP"/>
          </a:p>
        </p:txBody>
      </p:sp>
      <p:sp>
        <p:nvSpPr>
          <p:cNvPr id="15052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9B7F66B-B107-4459-B035-1691DBF91DE2}" type="slidenum">
              <a:rPr lang="ja-JP" altLang="en-US" sz="1300">
                <a:latin typeface="Calibri" pitchFamily="34" charset="0"/>
              </a:rPr>
              <a:pPr algn="r" defTabSz="990600"/>
              <a:t>109</a:t>
            </a:fld>
            <a:endParaRPr lang="en-US" altLang="ja-JP" sz="1300">
              <a:latin typeface="Calibri" pitchFamily="34" charset="0"/>
            </a:endParaRPr>
          </a:p>
        </p:txBody>
      </p:sp>
      <p:sp>
        <p:nvSpPr>
          <p:cNvPr id="1505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0531" name="ノート プレースホルダ 2"/>
          <p:cNvSpPr>
            <a:spLocks noGrp="1"/>
          </p:cNvSpPr>
          <p:nvPr>
            <p:ph type="body" idx="1"/>
          </p:nvPr>
        </p:nvSpPr>
        <p:spPr>
          <a:noFill/>
          <a:ln/>
        </p:spPr>
        <p:txBody>
          <a:bodyPr/>
          <a:lstStyle/>
          <a:p>
            <a:endParaRPr lang="ja-JP" altLang="en-US" smtClean="0"/>
          </a:p>
        </p:txBody>
      </p:sp>
      <p:sp>
        <p:nvSpPr>
          <p:cNvPr id="15053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5053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5053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710DB41-027C-4051-83FB-DBD967359BCE}" type="slidenum">
              <a:rPr lang="ja-JP" altLang="en-US" sz="1300">
                <a:latin typeface="Calibri" pitchFamily="34" charset="0"/>
              </a:rPr>
              <a:pPr algn="r" defTabSz="990600"/>
              <a:t>109</a:t>
            </a:fld>
            <a:endParaRPr lang="en-US" altLang="ja-JP" sz="1300">
              <a:latin typeface="Calibri" pitchFamily="34"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9DA3CFB-0C12-4299-A20F-A60E87EBDAA6}" type="slidenum">
              <a:rPr lang="ja-JP" altLang="en-US"/>
              <a:pPr>
                <a:defRPr/>
              </a:pPr>
              <a:t>110</a:t>
            </a:fld>
            <a:endParaRPr lang="en-US" altLang="ja-JP"/>
          </a:p>
        </p:txBody>
      </p:sp>
      <p:sp>
        <p:nvSpPr>
          <p:cNvPr id="15052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9B7F66B-B107-4459-B035-1691DBF91DE2}" type="slidenum">
              <a:rPr lang="ja-JP" altLang="en-US" sz="1300">
                <a:latin typeface="Calibri" pitchFamily="34" charset="0"/>
              </a:rPr>
              <a:pPr algn="r" defTabSz="990600"/>
              <a:t>110</a:t>
            </a:fld>
            <a:endParaRPr lang="en-US" altLang="ja-JP" sz="1300">
              <a:latin typeface="Calibri" pitchFamily="34" charset="0"/>
            </a:endParaRPr>
          </a:p>
        </p:txBody>
      </p:sp>
      <p:sp>
        <p:nvSpPr>
          <p:cNvPr id="1505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0531" name="ノート プレースホルダ 2"/>
          <p:cNvSpPr>
            <a:spLocks noGrp="1"/>
          </p:cNvSpPr>
          <p:nvPr>
            <p:ph type="body" idx="1"/>
          </p:nvPr>
        </p:nvSpPr>
        <p:spPr>
          <a:noFill/>
          <a:ln/>
        </p:spPr>
        <p:txBody>
          <a:bodyPr/>
          <a:lstStyle/>
          <a:p>
            <a:endParaRPr lang="ja-JP" altLang="en-US" smtClean="0"/>
          </a:p>
        </p:txBody>
      </p:sp>
      <p:sp>
        <p:nvSpPr>
          <p:cNvPr id="150532"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50533"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50534"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710DB41-027C-4051-83FB-DBD967359BCE}" type="slidenum">
              <a:rPr lang="ja-JP" altLang="en-US" sz="1300">
                <a:latin typeface="Calibri" pitchFamily="34" charset="0"/>
              </a:rPr>
              <a:pPr algn="r" defTabSz="990600"/>
              <a:t>110</a:t>
            </a:fld>
            <a:endParaRPr lang="en-US" altLang="ja-JP" sz="1300">
              <a:latin typeface="Calibri" pitchFamily="34"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集合Ｓは、整数または実数とする</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プログラミング言語の基礎</a:t>
            </a:r>
            <a:endParaRPr lang="en-US" altLang="ja-JP"/>
          </a:p>
        </p:txBody>
      </p:sp>
      <p:sp>
        <p:nvSpPr>
          <p:cNvPr id="6" name="スライド番号プレースホルダ 5"/>
          <p:cNvSpPr>
            <a:spLocks noGrp="1"/>
          </p:cNvSpPr>
          <p:nvPr>
            <p:ph type="sldNum" sz="quarter" idx="12"/>
          </p:nvPr>
        </p:nvSpPr>
        <p:spPr/>
        <p:txBody>
          <a:bodyPr/>
          <a:lstStyle/>
          <a:p>
            <a:pPr>
              <a:defRPr/>
            </a:pPr>
            <a:fld id="{6EBB69A5-D697-4CBB-9773-BFFA548B52F5}" type="slidenum">
              <a:rPr lang="ja-JP" altLang="en-US" smtClean="0"/>
              <a:pPr>
                <a:defRPr/>
              </a:pPr>
              <a:t>111</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75663453-785E-444B-9223-BBDBB64BEBD1}" type="slidenum">
              <a:rPr lang="ja-JP" altLang="en-US"/>
              <a:pPr>
                <a:defRPr/>
              </a:pPr>
              <a:t>9</a:t>
            </a:fld>
            <a:endParaRPr lang="en-US" altLang="ja-JP"/>
          </a:p>
        </p:txBody>
      </p:sp>
      <p:sp>
        <p:nvSpPr>
          <p:cNvPr id="3072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9E0D284-601E-44EC-AEC2-A9F5637FA45C}" type="slidenum">
              <a:rPr lang="ja-JP" altLang="en-US" sz="1300">
                <a:latin typeface="Calibri" pitchFamily="34" charset="0"/>
              </a:rPr>
              <a:pPr algn="r" defTabSz="990600"/>
              <a:t>9</a:t>
            </a:fld>
            <a:endParaRPr lang="en-US" altLang="ja-JP" sz="1300">
              <a:latin typeface="Calibri" pitchFamily="34" charset="0"/>
            </a:endParaRPr>
          </a:p>
        </p:txBody>
      </p:sp>
      <p:sp>
        <p:nvSpPr>
          <p:cNvPr id="30722" name="フッター プレースホルダ 5"/>
          <p:cNvSpPr>
            <a:spLocks noGrp="1"/>
          </p:cNvSpPr>
          <p:nvPr>
            <p:ph type="ftr" sz="quarter" idx="4"/>
          </p:nvPr>
        </p:nvSpPr>
        <p:spPr>
          <a:noFill/>
        </p:spPr>
        <p:txBody>
          <a:bodyPr/>
          <a:lstStyle/>
          <a:p>
            <a:r>
              <a:rPr lang="en-US" altLang="ja-JP"/>
              <a:t>プログラミング言語の基礎</a:t>
            </a:r>
          </a:p>
        </p:txBody>
      </p:sp>
      <p:sp>
        <p:nvSpPr>
          <p:cNvPr id="3072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31495B0-DFE3-42C9-A506-72B3C1F281AB}" type="slidenum">
              <a:rPr lang="ja-JP" altLang="en-US" sz="1300">
                <a:latin typeface="Calibri" pitchFamily="34" charset="0"/>
              </a:rPr>
              <a:pPr algn="r" defTabSz="990600"/>
              <a:t>9</a:t>
            </a:fld>
            <a:endParaRPr lang="en-US" altLang="ja-JP" sz="1300">
              <a:latin typeface="Calibri" pitchFamily="34" charset="0"/>
            </a:endParaRPr>
          </a:p>
        </p:txBody>
      </p:sp>
      <p:sp>
        <p:nvSpPr>
          <p:cNvPr id="30724"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3072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41328DC-5351-4329-9B29-800B65516DCB}" type="slidenum">
              <a:rPr lang="ja-JP" altLang="en-US" sz="1300">
                <a:latin typeface="Calibri" pitchFamily="34" charset="0"/>
              </a:rPr>
              <a:pPr algn="r" defTabSz="990600"/>
              <a:t>9</a:t>
            </a:fld>
            <a:endParaRPr lang="en-US" altLang="ja-JP" sz="1300">
              <a:latin typeface="Calibri" pitchFamily="34" charset="0"/>
            </a:endParaRPr>
          </a:p>
        </p:txBody>
      </p:sp>
      <p:sp>
        <p:nvSpPr>
          <p:cNvPr id="30726"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E4084F4-8E8E-4C7F-BDFD-1245CD4AE482}" type="slidenum">
              <a:rPr lang="en-US" altLang="ja-JP" sz="1300">
                <a:latin typeface="Calibri" pitchFamily="34" charset="0"/>
              </a:rPr>
              <a:pPr algn="r" defTabSz="990600"/>
              <a:t>9</a:t>
            </a:fld>
            <a:endParaRPr lang="en-US" altLang="ja-JP" sz="1300">
              <a:latin typeface="Calibri" pitchFamily="34" charset="0"/>
            </a:endParaRPr>
          </a:p>
        </p:txBody>
      </p:sp>
      <p:sp>
        <p:nvSpPr>
          <p:cNvPr id="307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8" name="Rectangle 3"/>
          <p:cNvSpPr>
            <a:spLocks noGrp="1" noChangeArrowheads="1"/>
          </p:cNvSpPr>
          <p:nvPr>
            <p:ph type="body" idx="1"/>
          </p:nvPr>
        </p:nvSpPr>
        <p:spPr>
          <a:noFill/>
          <a:ln/>
        </p:spPr>
        <p:txBody>
          <a:bodyPr/>
          <a:lstStyle/>
          <a:p>
            <a:pPr eaLnBrk="1" hangingPunct="1">
              <a:spcBef>
                <a:spcPct val="0"/>
              </a:spcBef>
            </a:pPr>
            <a:r>
              <a:rPr lang="ja-JP" altLang="en-US" smtClean="0">
                <a:ea typeface="ＭＳ Ｐ明朝" pitchFamily="18" charset="-128"/>
              </a:rPr>
              <a:t>これは、ｘ８６系の例</a:t>
            </a:r>
            <a:endParaRPr lang="en-US" altLang="ja-JP" smtClean="0">
              <a:ea typeface="ＭＳ Ｐ明朝" pitchFamily="18" charset="-128"/>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mtClean="0"/>
              <a:t>集合Ｓは、整数または実数とする</a:t>
            </a:r>
          </a:p>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プログラミング言語の基礎</a:t>
            </a:r>
            <a:endParaRPr lang="en-US" altLang="ja-JP"/>
          </a:p>
        </p:txBody>
      </p:sp>
      <p:sp>
        <p:nvSpPr>
          <p:cNvPr id="6" name="スライド番号プレースホルダ 5"/>
          <p:cNvSpPr>
            <a:spLocks noGrp="1"/>
          </p:cNvSpPr>
          <p:nvPr>
            <p:ph type="sldNum" sz="quarter" idx="12"/>
          </p:nvPr>
        </p:nvSpPr>
        <p:spPr/>
        <p:txBody>
          <a:bodyPr/>
          <a:lstStyle/>
          <a:p>
            <a:pPr>
              <a:defRPr/>
            </a:pPr>
            <a:fld id="{6EBB69A5-D697-4CBB-9773-BFFA548B52F5}" type="slidenum">
              <a:rPr lang="ja-JP" altLang="en-US" smtClean="0"/>
              <a:pPr>
                <a:defRPr/>
              </a:pPr>
              <a:t>112</a:t>
            </a:fld>
            <a:endParaRPr lang="en-US" altLang="ja-JP"/>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872585B4-75CE-4165-B941-19E4B0773638}" type="slidenum">
              <a:rPr lang="ja-JP" altLang="en-US"/>
              <a:pPr>
                <a:defRPr/>
              </a:pPr>
              <a:t>113</a:t>
            </a:fld>
            <a:endParaRPr lang="en-US" altLang="ja-JP"/>
          </a:p>
        </p:txBody>
      </p:sp>
      <p:sp>
        <p:nvSpPr>
          <p:cNvPr id="152577"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278F72D-7A9B-45EB-8D31-FE06E38B1327}" type="slidenum">
              <a:rPr lang="ja-JP" altLang="en-US" sz="1300">
                <a:latin typeface="Calibri" pitchFamily="34" charset="0"/>
              </a:rPr>
              <a:pPr algn="r" defTabSz="990600"/>
              <a:t>113</a:t>
            </a:fld>
            <a:endParaRPr lang="en-US" altLang="ja-JP" sz="1300">
              <a:latin typeface="Calibri" pitchFamily="34" charset="0"/>
            </a:endParaRPr>
          </a:p>
        </p:txBody>
      </p:sp>
      <p:sp>
        <p:nvSpPr>
          <p:cNvPr id="1525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2579" name="ノート プレースホルダ 2"/>
          <p:cNvSpPr>
            <a:spLocks noGrp="1"/>
          </p:cNvSpPr>
          <p:nvPr>
            <p:ph type="body" idx="1"/>
          </p:nvPr>
        </p:nvSpPr>
        <p:spPr>
          <a:noFill/>
          <a:ln/>
        </p:spPr>
        <p:txBody>
          <a:bodyPr/>
          <a:lstStyle/>
          <a:p>
            <a:endParaRPr lang="ja-JP" altLang="en-US" smtClean="0"/>
          </a:p>
        </p:txBody>
      </p:sp>
      <p:sp>
        <p:nvSpPr>
          <p:cNvPr id="152580"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52581"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52582"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446E022-4FC5-49BF-8074-CEBDD6538542}" type="slidenum">
              <a:rPr lang="ja-JP" altLang="en-US" sz="1300">
                <a:latin typeface="Calibri" pitchFamily="34" charset="0"/>
              </a:rPr>
              <a:pPr algn="r" defTabSz="990600"/>
              <a:t>113</a:t>
            </a:fld>
            <a:endParaRPr lang="en-US" altLang="ja-JP" sz="1300">
              <a:latin typeface="Calibri" pitchFamily="34"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AF4171EB-E2D3-45C9-AB81-BA8306EE863B}" type="slidenum">
              <a:rPr lang="ja-JP" altLang="en-US"/>
              <a:pPr>
                <a:defRPr/>
              </a:pPr>
              <a:t>114</a:t>
            </a:fld>
            <a:endParaRPr lang="en-US" altLang="ja-JP"/>
          </a:p>
        </p:txBody>
      </p:sp>
      <p:sp>
        <p:nvSpPr>
          <p:cNvPr id="15462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9A9EB14-DBE4-4C7C-9E54-8C16CD5E1CC5}" type="slidenum">
              <a:rPr lang="ja-JP" altLang="en-US" sz="1300">
                <a:latin typeface="Calibri" pitchFamily="34" charset="0"/>
              </a:rPr>
              <a:pPr algn="r" defTabSz="990600"/>
              <a:t>114</a:t>
            </a:fld>
            <a:endParaRPr lang="en-US" altLang="ja-JP" sz="1300">
              <a:latin typeface="Calibri" pitchFamily="34" charset="0"/>
            </a:endParaRPr>
          </a:p>
        </p:txBody>
      </p:sp>
      <p:sp>
        <p:nvSpPr>
          <p:cNvPr id="1546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4627" name="ノート プレースホルダ 2"/>
          <p:cNvSpPr>
            <a:spLocks noGrp="1"/>
          </p:cNvSpPr>
          <p:nvPr>
            <p:ph type="body" idx="1"/>
          </p:nvPr>
        </p:nvSpPr>
        <p:spPr>
          <a:noFill/>
          <a:ln/>
        </p:spPr>
        <p:txBody>
          <a:bodyPr/>
          <a:lstStyle/>
          <a:p>
            <a:endParaRPr lang="ja-JP" altLang="en-US" smtClean="0"/>
          </a:p>
        </p:txBody>
      </p:sp>
      <p:sp>
        <p:nvSpPr>
          <p:cNvPr id="154628"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54629"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54630"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264CB64-87F7-418B-B7FF-93A971CAB149}" type="slidenum">
              <a:rPr lang="ja-JP" altLang="en-US" sz="1300">
                <a:latin typeface="Calibri" pitchFamily="34" charset="0"/>
              </a:rPr>
              <a:pPr algn="r" defTabSz="990600"/>
              <a:t>114</a:t>
            </a:fld>
            <a:endParaRPr lang="en-US" altLang="ja-JP" sz="1300">
              <a:latin typeface="Calibri" pitchFamily="34"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197B0E97-AA52-4ED8-AC18-3914107A2EAF}" type="slidenum">
              <a:rPr lang="ja-JP" altLang="en-US"/>
              <a:pPr>
                <a:defRPr/>
              </a:pPr>
              <a:t>115</a:t>
            </a:fld>
            <a:endParaRPr lang="en-US" altLang="ja-JP"/>
          </a:p>
        </p:txBody>
      </p:sp>
      <p:sp>
        <p:nvSpPr>
          <p:cNvPr id="15667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BDF3FD4-DC9B-4462-A521-9E9FC661CB4C}" type="slidenum">
              <a:rPr lang="ja-JP" altLang="en-US" sz="1300">
                <a:latin typeface="Calibri" pitchFamily="34" charset="0"/>
              </a:rPr>
              <a:pPr algn="r" defTabSz="990600"/>
              <a:t>115</a:t>
            </a:fld>
            <a:endParaRPr lang="en-US" altLang="ja-JP" sz="1300">
              <a:latin typeface="Calibri" pitchFamily="34" charset="0"/>
            </a:endParaRPr>
          </a:p>
        </p:txBody>
      </p:sp>
      <p:sp>
        <p:nvSpPr>
          <p:cNvPr id="156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6675" name="ノート プレースホルダ 2"/>
          <p:cNvSpPr>
            <a:spLocks noGrp="1"/>
          </p:cNvSpPr>
          <p:nvPr>
            <p:ph type="body" idx="1"/>
          </p:nvPr>
        </p:nvSpPr>
        <p:spPr>
          <a:noFill/>
          <a:ln/>
        </p:spPr>
        <p:txBody>
          <a:bodyPr/>
          <a:lstStyle/>
          <a:p>
            <a:endParaRPr lang="ja-JP" altLang="en-US" smtClean="0"/>
          </a:p>
        </p:txBody>
      </p:sp>
      <p:sp>
        <p:nvSpPr>
          <p:cNvPr id="156676" name="ヘッダー プレースホルダ 3"/>
          <p:cNvSpPr>
            <a:spLocks noGrp="1"/>
          </p:cNvSpPr>
          <p:nvPr>
            <p:ph type="hdr" sz="quarter"/>
          </p:nvPr>
        </p:nvSpPr>
        <p:spPr>
          <a:noFill/>
        </p:spPr>
        <p:txBody>
          <a:bodyPr/>
          <a:lstStyle/>
          <a:p>
            <a:r>
              <a:rPr lang="ja-JP" altLang="en-US"/>
              <a:t>プログラミング言語論</a:t>
            </a:r>
            <a:endParaRPr lang="en-US" altLang="ja-JP"/>
          </a:p>
        </p:txBody>
      </p:sp>
      <p:sp>
        <p:nvSpPr>
          <p:cNvPr id="156677" name="フッター プレースホルダ 4"/>
          <p:cNvSpPr>
            <a:spLocks noGrp="1"/>
          </p:cNvSpPr>
          <p:nvPr>
            <p:ph type="ftr" sz="quarter" idx="4"/>
          </p:nvPr>
        </p:nvSpPr>
        <p:spPr>
          <a:noFill/>
        </p:spPr>
        <p:txBody>
          <a:bodyPr/>
          <a:lstStyle/>
          <a:p>
            <a:r>
              <a:rPr lang="en-US" altLang="ja-JP"/>
              <a:t>プログラミング言語の基礎</a:t>
            </a:r>
          </a:p>
        </p:txBody>
      </p:sp>
      <p:sp>
        <p:nvSpPr>
          <p:cNvPr id="156678" name="スライド番号プレースホルダ 5"/>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6C4FBBB-D079-468B-9396-6B9A7AF0BACF}" type="slidenum">
              <a:rPr lang="ja-JP" altLang="en-US" sz="1300">
                <a:latin typeface="Calibri" pitchFamily="34" charset="0"/>
              </a:rPr>
              <a:pPr algn="r" defTabSz="990600"/>
              <a:t>115</a:t>
            </a:fld>
            <a:endParaRPr lang="en-US" altLang="ja-JP" sz="13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75663453-785E-444B-9223-BBDBB64BEBD1}" type="slidenum">
              <a:rPr lang="ja-JP" altLang="en-US"/>
              <a:pPr>
                <a:defRPr/>
              </a:pPr>
              <a:t>10</a:t>
            </a:fld>
            <a:endParaRPr lang="en-US" altLang="ja-JP"/>
          </a:p>
        </p:txBody>
      </p:sp>
      <p:sp>
        <p:nvSpPr>
          <p:cNvPr id="3072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9E0D284-601E-44EC-AEC2-A9F5637FA45C}" type="slidenum">
              <a:rPr lang="ja-JP" altLang="en-US" sz="1300">
                <a:latin typeface="Calibri" pitchFamily="34" charset="0"/>
              </a:rPr>
              <a:pPr algn="r" defTabSz="990600"/>
              <a:t>10</a:t>
            </a:fld>
            <a:endParaRPr lang="en-US" altLang="ja-JP" sz="1300">
              <a:latin typeface="Calibri" pitchFamily="34" charset="0"/>
            </a:endParaRPr>
          </a:p>
        </p:txBody>
      </p:sp>
      <p:sp>
        <p:nvSpPr>
          <p:cNvPr id="30722" name="フッター プレースホルダ 5"/>
          <p:cNvSpPr>
            <a:spLocks noGrp="1"/>
          </p:cNvSpPr>
          <p:nvPr>
            <p:ph type="ftr" sz="quarter" idx="4"/>
          </p:nvPr>
        </p:nvSpPr>
        <p:spPr>
          <a:noFill/>
        </p:spPr>
        <p:txBody>
          <a:bodyPr/>
          <a:lstStyle/>
          <a:p>
            <a:r>
              <a:rPr lang="en-US" altLang="ja-JP"/>
              <a:t>プログラミング言語の基礎</a:t>
            </a:r>
          </a:p>
        </p:txBody>
      </p:sp>
      <p:sp>
        <p:nvSpPr>
          <p:cNvPr id="3072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31495B0-DFE3-42C9-A506-72B3C1F281AB}" type="slidenum">
              <a:rPr lang="ja-JP" altLang="en-US" sz="1300">
                <a:latin typeface="Calibri" pitchFamily="34" charset="0"/>
              </a:rPr>
              <a:pPr algn="r" defTabSz="990600"/>
              <a:t>10</a:t>
            </a:fld>
            <a:endParaRPr lang="en-US" altLang="ja-JP" sz="1300">
              <a:latin typeface="Calibri" pitchFamily="34" charset="0"/>
            </a:endParaRPr>
          </a:p>
        </p:txBody>
      </p:sp>
      <p:sp>
        <p:nvSpPr>
          <p:cNvPr id="30724"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30725"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741328DC-5351-4329-9B29-800B65516DCB}" type="slidenum">
              <a:rPr lang="ja-JP" altLang="en-US" sz="1300">
                <a:latin typeface="Calibri" pitchFamily="34" charset="0"/>
              </a:rPr>
              <a:pPr algn="r" defTabSz="990600"/>
              <a:t>10</a:t>
            </a:fld>
            <a:endParaRPr lang="en-US" altLang="ja-JP" sz="1300">
              <a:latin typeface="Calibri" pitchFamily="34" charset="0"/>
            </a:endParaRPr>
          </a:p>
        </p:txBody>
      </p:sp>
      <p:sp>
        <p:nvSpPr>
          <p:cNvPr id="30726"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E4084F4-8E8E-4C7F-BDFD-1245CD4AE482}" type="slidenum">
              <a:rPr lang="en-US" altLang="ja-JP" sz="1300">
                <a:latin typeface="Calibri" pitchFamily="34" charset="0"/>
              </a:rPr>
              <a:pPr algn="r" defTabSz="990600"/>
              <a:t>10</a:t>
            </a:fld>
            <a:endParaRPr lang="en-US" altLang="ja-JP" sz="1300">
              <a:latin typeface="Calibri" pitchFamily="34" charset="0"/>
            </a:endParaRPr>
          </a:p>
        </p:txBody>
      </p:sp>
      <p:sp>
        <p:nvSpPr>
          <p:cNvPr id="307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8" name="Rectangle 3"/>
          <p:cNvSpPr>
            <a:spLocks noGrp="1" noChangeArrowheads="1"/>
          </p:cNvSpPr>
          <p:nvPr>
            <p:ph type="body" idx="1"/>
          </p:nvPr>
        </p:nvSpPr>
        <p:spPr>
          <a:noFill/>
          <a:ln/>
        </p:spPr>
        <p:txBody>
          <a:bodyPr/>
          <a:lstStyle/>
          <a:p>
            <a:pPr eaLnBrk="1" hangingPunct="1">
              <a:spcBef>
                <a:spcPct val="0"/>
              </a:spcBef>
            </a:pPr>
            <a:r>
              <a:rPr lang="ja-JP" altLang="en-US" smtClean="0">
                <a:ea typeface="ＭＳ Ｐ明朝" pitchFamily="18" charset="-128"/>
              </a:rPr>
              <a:t>これは、ｘ８６系の例</a:t>
            </a:r>
            <a:endParaRPr lang="en-US" altLang="ja-JP" smtClean="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6"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2533" name="Rectangle 5"/>
          <p:cNvSpPr>
            <a:spLocks noGrp="1" noChangeArrowheads="1"/>
          </p:cNvSpPr>
          <p:nvPr>
            <p:ph type="ctrTitle" sz="quarter"/>
          </p:nvPr>
        </p:nvSpPr>
        <p:spPr>
          <a:xfrm>
            <a:off x="1293813" y="762000"/>
            <a:ext cx="7772400" cy="1143000"/>
          </a:xfrm>
        </p:spPr>
        <p:txBody>
          <a:bodyPr anchor="b"/>
          <a:lstStyle>
            <a:lvl1pPr>
              <a:defRPr/>
            </a:lvl1pPr>
          </a:lstStyle>
          <a:p>
            <a:r>
              <a:rPr lang="ja-JP" altLang="en-US" smtClean="0"/>
              <a:t>マスタ タイトルの書式設定</a:t>
            </a:r>
            <a:endParaRPr lang="ja-JP" altLang="en-US"/>
          </a:p>
        </p:txBody>
      </p:sp>
      <p:sp>
        <p:nvSpPr>
          <p:cNvPr id="22534"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ja-JP" altLang="en-US" smtClean="0"/>
              <a:t>マスタ サブタイトルの書式設定</a:t>
            </a:r>
            <a:endParaRPr lang="ja-JP" altLang="en-US"/>
          </a:p>
        </p:txBody>
      </p:sp>
      <p:sp>
        <p:nvSpPr>
          <p:cNvPr id="7" name="Rectangle 7"/>
          <p:cNvSpPr>
            <a:spLocks noGrp="1" noChangeArrowheads="1"/>
          </p:cNvSpPr>
          <p:nvPr>
            <p:ph type="dt" sz="quarter" idx="10"/>
          </p:nvPr>
        </p:nvSpPr>
        <p:spPr>
          <a:xfrm>
            <a:off x="7086600" y="6477000"/>
            <a:ext cx="1905000" cy="381000"/>
          </a:xfrm>
        </p:spPr>
        <p:txBody>
          <a:bodyPr/>
          <a:lstStyle>
            <a:lvl1pPr>
              <a:defRPr/>
            </a:lvl1pPr>
          </a:lstStyle>
          <a:p>
            <a:pPr>
              <a:defRPr/>
            </a:pPr>
            <a:fld id="{DC003D1D-DCB0-4BE0-BE91-DF4C13D11982}" type="datetime1">
              <a:rPr lang="ja-JP" altLang="en-US"/>
              <a:pPr>
                <a:defRPr/>
              </a:pPr>
              <a:t>2014/7/26</a:t>
            </a:fld>
            <a:endParaRPr lang="ja-JP" altLang="en-US"/>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endParaRPr lang="en-US" altLang="ja-JP"/>
          </a:p>
        </p:txBody>
      </p:sp>
      <p:sp>
        <p:nvSpPr>
          <p:cNvPr id="9" name="Rectangle 9"/>
          <p:cNvSpPr>
            <a:spLocks noGrp="1" noChangeArrowheads="1"/>
          </p:cNvSpPr>
          <p:nvPr>
            <p:ph type="sldNum" sz="quarter" idx="12"/>
          </p:nvPr>
        </p:nvSpPr>
        <p:spPr/>
        <p:txBody>
          <a:bodyPr/>
          <a:lstStyle>
            <a:lvl1pPr algn="r" fontAlgn="base">
              <a:spcBef>
                <a:spcPct val="0"/>
              </a:spcBef>
              <a:spcAft>
                <a:spcPct val="0"/>
              </a:spcAft>
              <a:defRPr/>
            </a:lvl1pPr>
          </a:lstStyle>
          <a:p>
            <a:pPr>
              <a:defRPr/>
            </a:pPr>
            <a:fld id="{9D212537-5A84-469C-B4F3-176C6BC8E89E}"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914F9939-A7E6-41E8-9163-1D54DAC1B49D}" type="datetime1">
              <a:rPr lang="ja-JP" altLang="en-US"/>
              <a:pPr>
                <a:defRPr/>
              </a:pPr>
              <a:t>2014/7/26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E4DEEA11-EF0E-46CC-A597-2BCF0221B9D1}"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609600"/>
            <a:ext cx="20193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2625" y="609600"/>
            <a:ext cx="5908675"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26B6E139-112C-4D7E-A576-F399811AFECD}" type="datetime1">
              <a:rPr lang="ja-JP" altLang="en-US"/>
              <a:pPr>
                <a:defRPr/>
              </a:pPr>
              <a:t>2014/7/26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602C20F8-4564-4709-B4C3-E83ACE82E0D2}" type="slidenum">
              <a:rPr lang="ja-JP" altLang="en-US"/>
              <a:pPr>
                <a:defRPr/>
              </a:pPr>
              <a:t>&lt;#&gt;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609600"/>
            <a:ext cx="8080375"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682625" y="1981200"/>
            <a:ext cx="7772400" cy="4114800"/>
          </a:xfrm>
        </p:spPr>
        <p:txBody>
          <a:bodyPr/>
          <a:lstStyle/>
          <a:p>
            <a:pPr lvl="0"/>
            <a:endParaRPr lang="ja-JP" altLang="en-US" noProof="0"/>
          </a:p>
        </p:txBody>
      </p:sp>
      <p:sp>
        <p:nvSpPr>
          <p:cNvPr id="4" name="Rectangle 7"/>
          <p:cNvSpPr>
            <a:spLocks noGrp="1" noChangeArrowheads="1"/>
          </p:cNvSpPr>
          <p:nvPr>
            <p:ph type="dt" sz="half" idx="10"/>
          </p:nvPr>
        </p:nvSpPr>
        <p:spPr>
          <a:ln/>
        </p:spPr>
        <p:txBody>
          <a:bodyPr/>
          <a:lstStyle>
            <a:lvl1pPr>
              <a:defRPr/>
            </a:lvl1pPr>
          </a:lstStyle>
          <a:p>
            <a:pPr>
              <a:defRPr/>
            </a:pPr>
            <a:fld id="{82928AAF-E80B-4CFA-9A46-A43452F07424}" type="datetime1">
              <a:rPr lang="ja-JP" altLang="en-US"/>
              <a:pPr>
                <a:defRPr/>
              </a:pPr>
              <a:t>2014/7/26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9868A718-3B64-4DCE-8654-8249598BFAED}"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FD1CC4B3-3962-45EE-92CC-F291EBB5739F}" type="datetime1">
              <a:rPr lang="ja-JP" altLang="en-US"/>
              <a:pPr>
                <a:defRPr/>
              </a:pPr>
              <a:t>2014/7/26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180ED51A-3043-4BF2-9C39-A99B62E96E0C}"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7"/>
          <p:cNvSpPr>
            <a:spLocks noGrp="1" noChangeArrowheads="1"/>
          </p:cNvSpPr>
          <p:nvPr>
            <p:ph type="dt" sz="half" idx="10"/>
          </p:nvPr>
        </p:nvSpPr>
        <p:spPr>
          <a:ln/>
        </p:spPr>
        <p:txBody>
          <a:bodyPr/>
          <a:lstStyle>
            <a:lvl1pPr>
              <a:defRPr/>
            </a:lvl1pPr>
          </a:lstStyle>
          <a:p>
            <a:pPr>
              <a:defRPr/>
            </a:pPr>
            <a:fld id="{A5F4F87A-A584-4AB5-B7CF-61C373A98B80}" type="datetime1">
              <a:rPr lang="ja-JP" altLang="en-US"/>
              <a:pPr>
                <a:defRPr/>
              </a:pPr>
              <a:t>2014/7/26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6F31A034-6938-425B-973B-075C411A015B}"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dt" sz="half" idx="10"/>
          </p:nvPr>
        </p:nvSpPr>
        <p:spPr>
          <a:ln/>
        </p:spPr>
        <p:txBody>
          <a:bodyPr/>
          <a:lstStyle>
            <a:lvl1pPr>
              <a:defRPr/>
            </a:lvl1pPr>
          </a:lstStyle>
          <a:p>
            <a:pPr>
              <a:defRPr/>
            </a:pPr>
            <a:fld id="{2B5D38A4-99E4-44E7-8236-923AD54257A7}" type="datetime1">
              <a:rPr lang="ja-JP" altLang="en-US"/>
              <a:pPr>
                <a:defRPr/>
              </a:pPr>
              <a:t>2014/7/26</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6FD775BE-996A-4BFD-9B91-86B9CBEF610B}"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7"/>
          <p:cNvSpPr>
            <a:spLocks noGrp="1" noChangeArrowheads="1"/>
          </p:cNvSpPr>
          <p:nvPr>
            <p:ph type="dt" sz="half" idx="10"/>
          </p:nvPr>
        </p:nvSpPr>
        <p:spPr>
          <a:ln/>
        </p:spPr>
        <p:txBody>
          <a:bodyPr/>
          <a:lstStyle>
            <a:lvl1pPr>
              <a:defRPr/>
            </a:lvl1pPr>
          </a:lstStyle>
          <a:p>
            <a:pPr>
              <a:defRPr/>
            </a:pPr>
            <a:fld id="{1E2989BC-BD7E-422B-9BF4-22A8EEF4826B}" type="datetime1">
              <a:rPr lang="ja-JP" altLang="en-US"/>
              <a:pPr>
                <a:defRPr/>
              </a:pPr>
              <a:t>2014/7/26</a:t>
            </a:fld>
            <a:endParaRPr lang="ja-JP" altLang="en-US"/>
          </a:p>
        </p:txBody>
      </p:sp>
      <p:sp>
        <p:nvSpPr>
          <p:cNvPr id="8" name="Rectangle 8"/>
          <p:cNvSpPr>
            <a:spLocks noGrp="1" noChangeArrowheads="1"/>
          </p:cNvSpPr>
          <p:nvPr>
            <p:ph type="ftr" sz="quarter" idx="11"/>
          </p:nvPr>
        </p:nvSpPr>
        <p:spPr>
          <a:ln/>
        </p:spPr>
        <p:txBody>
          <a:bodyPr/>
          <a:lstStyle>
            <a:lvl1pPr>
              <a:defRPr/>
            </a:lvl1pPr>
          </a:lstStyle>
          <a:p>
            <a:endParaRPr lang="en-US" altLang="ja-JP"/>
          </a:p>
        </p:txBody>
      </p:sp>
      <p:sp>
        <p:nvSpPr>
          <p:cNvPr id="9" name="Rectangle 9"/>
          <p:cNvSpPr>
            <a:spLocks noGrp="1" noChangeArrowheads="1"/>
          </p:cNvSpPr>
          <p:nvPr>
            <p:ph type="sldNum" sz="quarter" idx="12"/>
          </p:nvPr>
        </p:nvSpPr>
        <p:spPr>
          <a:ln/>
        </p:spPr>
        <p:txBody>
          <a:bodyPr/>
          <a:lstStyle>
            <a:lvl1pPr>
              <a:defRPr/>
            </a:lvl1pPr>
          </a:lstStyle>
          <a:p>
            <a:pPr>
              <a:defRPr/>
            </a:pPr>
            <a:fld id="{4D53FA43-949A-4F08-AE60-1A323F3A1771}"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7"/>
          <p:cNvSpPr>
            <a:spLocks noGrp="1" noChangeArrowheads="1"/>
          </p:cNvSpPr>
          <p:nvPr>
            <p:ph type="dt" sz="half" idx="10"/>
          </p:nvPr>
        </p:nvSpPr>
        <p:spPr>
          <a:ln/>
        </p:spPr>
        <p:txBody>
          <a:bodyPr/>
          <a:lstStyle>
            <a:lvl1pPr>
              <a:defRPr/>
            </a:lvl1pPr>
          </a:lstStyle>
          <a:p>
            <a:pPr>
              <a:defRPr/>
            </a:pPr>
            <a:fld id="{3FA4A926-F445-4436-B868-25BAC796CE3C}" type="datetime1">
              <a:rPr lang="ja-JP" altLang="en-US"/>
              <a:pPr>
                <a:defRPr/>
              </a:pPr>
              <a:t>2014/7/26</a:t>
            </a:fld>
            <a:endParaRPr lang="ja-JP" altLang="en-US"/>
          </a:p>
        </p:txBody>
      </p:sp>
      <p:sp>
        <p:nvSpPr>
          <p:cNvPr id="4" name="Rectangle 8"/>
          <p:cNvSpPr>
            <a:spLocks noGrp="1" noChangeArrowheads="1"/>
          </p:cNvSpPr>
          <p:nvPr>
            <p:ph type="ftr" sz="quarter" idx="11"/>
          </p:nvPr>
        </p:nvSpPr>
        <p:spPr>
          <a:ln/>
        </p:spPr>
        <p:txBody>
          <a:bodyPr/>
          <a:lstStyle>
            <a:lvl1pPr>
              <a:defRPr/>
            </a:lvl1pPr>
          </a:lstStyle>
          <a:p>
            <a:endParaRPr lang="en-US" altLang="ja-JP"/>
          </a:p>
        </p:txBody>
      </p:sp>
      <p:sp>
        <p:nvSpPr>
          <p:cNvPr id="5" name="Rectangle 9"/>
          <p:cNvSpPr>
            <a:spLocks noGrp="1" noChangeArrowheads="1"/>
          </p:cNvSpPr>
          <p:nvPr>
            <p:ph type="sldNum" sz="quarter" idx="12"/>
          </p:nvPr>
        </p:nvSpPr>
        <p:spPr>
          <a:ln/>
        </p:spPr>
        <p:txBody>
          <a:bodyPr/>
          <a:lstStyle>
            <a:lvl1pPr>
              <a:defRPr/>
            </a:lvl1pPr>
          </a:lstStyle>
          <a:p>
            <a:pPr>
              <a:defRPr/>
            </a:pPr>
            <a:fld id="{7542B7DC-C3A4-4E04-B4B0-FCE38B18D47B}"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70FA22DA-B2A7-42B5-A6EB-34F71E9F0979}" type="datetime1">
              <a:rPr lang="ja-JP" altLang="en-US"/>
              <a:pPr>
                <a:defRPr/>
              </a:pPr>
              <a:t>2014/7/26</a:t>
            </a:fld>
            <a:endParaRPr lang="ja-JP" altLang="en-US"/>
          </a:p>
        </p:txBody>
      </p:sp>
      <p:sp>
        <p:nvSpPr>
          <p:cNvPr id="3" name="Rectangle 8"/>
          <p:cNvSpPr>
            <a:spLocks noGrp="1" noChangeArrowheads="1"/>
          </p:cNvSpPr>
          <p:nvPr>
            <p:ph type="ftr" sz="quarter" idx="11"/>
          </p:nvPr>
        </p:nvSpPr>
        <p:spPr>
          <a:ln/>
        </p:spPr>
        <p:txBody>
          <a:bodyPr/>
          <a:lstStyle>
            <a:lvl1pPr>
              <a:defRPr/>
            </a:lvl1pPr>
          </a:lstStyle>
          <a:p>
            <a:endParaRPr lang="en-US" altLang="ja-JP"/>
          </a:p>
        </p:txBody>
      </p:sp>
      <p:sp>
        <p:nvSpPr>
          <p:cNvPr id="4" name="Rectangle 9"/>
          <p:cNvSpPr>
            <a:spLocks noGrp="1" noChangeArrowheads="1"/>
          </p:cNvSpPr>
          <p:nvPr>
            <p:ph type="sldNum" sz="quarter" idx="12"/>
          </p:nvPr>
        </p:nvSpPr>
        <p:spPr>
          <a:ln/>
        </p:spPr>
        <p:txBody>
          <a:bodyPr/>
          <a:lstStyle>
            <a:lvl1pPr>
              <a:defRPr/>
            </a:lvl1pPr>
          </a:lstStyle>
          <a:p>
            <a:pPr>
              <a:defRPr/>
            </a:pPr>
            <a:fld id="{452E8E00-8D00-4A42-91FF-530C1AA0E613}"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A988F7E1-5932-4A5A-A15C-CED887E29E5F}" type="datetime1">
              <a:rPr lang="ja-JP" altLang="en-US"/>
              <a:pPr>
                <a:defRPr/>
              </a:pPr>
              <a:t>2014/7/26</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FC77A70A-F4BD-4C9D-BEA8-9266309A831F}"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67EEBD9C-F4ED-4F9C-97D7-E9314D2B5337}" type="datetime1">
              <a:rPr lang="ja-JP" altLang="en-US"/>
              <a:pPr>
                <a:defRPr/>
              </a:pPr>
              <a:t>2014/7/26</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86BAAD1D-73AA-4536-B7AD-53290E1CEFE3}"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0066"/>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405813" y="4763"/>
            <a:ext cx="17538701" cy="13690600"/>
            <a:chOff x="-5295" y="3"/>
            <a:chExt cx="11048" cy="8624"/>
          </a:xfrm>
        </p:grpSpPr>
        <p:sp>
          <p:nvSpPr>
            <p:cNvPr id="2150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21508" name="Arc 4"/>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1509"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21511"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fontAlgn="auto">
              <a:spcBef>
                <a:spcPts val="0"/>
              </a:spcBef>
              <a:spcAft>
                <a:spcPts val="0"/>
              </a:spcAft>
              <a:defRPr sz="1400">
                <a:latin typeface="+mn-lt"/>
                <a:ea typeface="+mn-ea"/>
              </a:defRPr>
            </a:lvl1pPr>
          </a:lstStyle>
          <a:p>
            <a:pPr>
              <a:defRPr/>
            </a:pPr>
            <a:fld id="{432A1E00-8EE7-4C82-A051-E040AEF71B20}" type="datetime1">
              <a:rPr lang="ja-JP" altLang="en-US"/>
              <a:pPr>
                <a:defRPr/>
              </a:pPr>
              <a:t>2014/7/26</a:t>
            </a:fld>
            <a:endParaRPr lang="ja-JP" altLang="en-US"/>
          </a:p>
        </p:txBody>
      </p:sp>
      <p:sp>
        <p:nvSpPr>
          <p:cNvPr id="21512"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ＭＳ Ｐゴシック" charset="-128"/>
              </a:defRPr>
            </a:lvl1pPr>
          </a:lstStyle>
          <a:p>
            <a:endParaRPr lang="en-US" altLang="ja-JP"/>
          </a:p>
        </p:txBody>
      </p:sp>
      <p:sp>
        <p:nvSpPr>
          <p:cNvPr id="21513"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1pPr fontAlgn="auto">
              <a:spcBef>
                <a:spcPts val="0"/>
              </a:spcBef>
              <a:spcAft>
                <a:spcPts val="0"/>
              </a:spcAft>
              <a:defRPr>
                <a:latin typeface="+mn-lt"/>
                <a:ea typeface="+mn-ea"/>
              </a:defRPr>
            </a:lvl1pPr>
            <a:lvl2pPr lvl="1" algn="r">
              <a:defRPr sz="1400"/>
            </a:lvl2pPr>
          </a:lstStyle>
          <a:p>
            <a:pPr>
              <a:defRPr/>
            </a:pPr>
            <a:fld id="{89FB4BB4-1F33-4A46-A15D-58D2F5F4B102}" type="slidenum">
              <a:rPr lang="ja-JP" altLang="en-US"/>
              <a:pPr>
                <a:defRPr/>
              </a:pPr>
              <a:t>&lt;#&gt;</a:t>
            </a:fld>
            <a:endParaRPr lang="ja-JP" altLang="en-US"/>
          </a:p>
        </p:txBody>
      </p:sp>
    </p:spTree>
  </p:cSld>
  <p:clrMap bg1="dk2" tx1="lt1" bg2="dk1" tx2="lt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 id="2147483685" r:id="rId12"/>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kumimoji="1" sz="3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Ø"/>
        <a:defRPr kumimoji="1" sz="3600">
          <a:solidFill>
            <a:schemeClr val="tx1"/>
          </a:solidFill>
          <a:latin typeface="+mn-lt"/>
          <a:ea typeface="+mn-ea"/>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kumimoji="1" sz="32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Times New Roman" pitchFamily="18" charset="0"/>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Times New Roman" pitchFamily="18" charset="0"/>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sz="quarter"/>
          </p:nvPr>
        </p:nvSpPr>
        <p:spPr>
          <a:xfrm>
            <a:off x="931863" y="1071563"/>
            <a:ext cx="7280275" cy="1143000"/>
          </a:xfrm>
        </p:spPr>
        <p:txBody>
          <a:bodyPr/>
          <a:lstStyle/>
          <a:p>
            <a:pPr algn="ctr" eaLnBrk="1" hangingPunct="1">
              <a:defRPr/>
            </a:pPr>
            <a:r>
              <a:rPr lang="ja-JP" altLang="en-US" sz="5400" smtClean="0"/>
              <a:t>プログラミング言語論</a:t>
            </a:r>
            <a:endParaRPr lang="ja-JP" altLang="en-US" sz="5400"/>
          </a:p>
        </p:txBody>
      </p:sp>
      <p:sp>
        <p:nvSpPr>
          <p:cNvPr id="15362" name="サブタイトル 2"/>
          <p:cNvSpPr>
            <a:spLocks noGrp="1"/>
          </p:cNvSpPr>
          <p:nvPr>
            <p:ph type="subTitle" sz="quarter" idx="1"/>
          </p:nvPr>
        </p:nvSpPr>
        <p:spPr>
          <a:xfrm>
            <a:off x="1187450" y="3614738"/>
            <a:ext cx="7272338" cy="2028825"/>
          </a:xfrm>
        </p:spPr>
        <p:txBody>
          <a:bodyPr/>
          <a:lstStyle/>
          <a:p>
            <a:pPr algn="ctr" eaLnBrk="1" hangingPunct="1"/>
            <a:r>
              <a:rPr lang="ja-JP" altLang="en-US" sz="4800" u="sng" smtClean="0"/>
              <a:t>プログラミング言語の基礎</a:t>
            </a:r>
            <a:endParaRPr lang="en-US" altLang="ja-JP" sz="4800" u="sng" smtClean="0"/>
          </a:p>
          <a:p>
            <a:pPr algn="ctr" eaLnBrk="1" hangingPunct="1"/>
            <a:endParaRPr lang="en-US" altLang="ja-JP" sz="4800" u="sng" smtClean="0"/>
          </a:p>
          <a:p>
            <a:pPr algn="ctr" eaLnBrk="1" hangingPunct="1"/>
            <a:r>
              <a:rPr lang="ja-JP" altLang="en-US" sz="4000" smtClean="0"/>
              <a:t>水野嘉明</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defRPr/>
            </a:pPr>
            <a:r>
              <a:rPr lang="ja-JP" altLang="en-US" smtClean="0"/>
              <a:t>２</a:t>
            </a:r>
            <a:r>
              <a:rPr lang="en-US" altLang="ja-JP" smtClean="0"/>
              <a:t>. </a:t>
            </a:r>
            <a:r>
              <a:rPr lang="ja-JP" altLang="en-US" smtClean="0"/>
              <a:t>高級言語の必要性</a:t>
            </a:r>
            <a:r>
              <a:rPr lang="en-US" altLang="ja-JP" smtClean="0"/>
              <a:t> </a:t>
            </a:r>
          </a:p>
        </p:txBody>
      </p:sp>
      <p:sp>
        <p:nvSpPr>
          <p:cNvPr id="29698" name="Rectangle 3"/>
          <p:cNvSpPr>
            <a:spLocks noGrp="1" noChangeArrowheads="1"/>
          </p:cNvSpPr>
          <p:nvPr>
            <p:ph idx="4294967295"/>
          </p:nvPr>
        </p:nvSpPr>
        <p:spPr>
          <a:xfrm>
            <a:off x="682625" y="1981200"/>
            <a:ext cx="7772400" cy="1231900"/>
          </a:xfrm>
        </p:spPr>
        <p:txBody>
          <a:bodyPr/>
          <a:lstStyle/>
          <a:p>
            <a:pPr lvl="1" eaLnBrk="1" hangingPunct="1"/>
            <a:r>
              <a:rPr lang="ja-JP" altLang="en-US" smtClean="0"/>
              <a:t>コンピュータは、この命令コードを解釈・実行する</a:t>
            </a:r>
            <a:endParaRPr lang="ja-JP" altLang="en-US" i="1" u="sng" smtClean="0">
              <a:solidFill>
                <a:schemeClr val="accent2"/>
              </a:solidFill>
            </a:endParaRPr>
          </a:p>
        </p:txBody>
      </p:sp>
      <p:sp>
        <p:nvSpPr>
          <p:cNvPr id="2969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BF6DF05-9F8A-4B54-BA68-EDBB08AAF928}" type="slidenum">
              <a:rPr lang="ja-JP" altLang="en-US">
                <a:latin typeface="ＭＳ Ｐゴシック" charset="-128"/>
              </a:rPr>
              <a:pPr algn="r"/>
              <a:t>10</a:t>
            </a:fld>
            <a:endParaRPr lang="en-US" altLang="ja-JP">
              <a:latin typeface="ＭＳ Ｐゴシック" charset="-128"/>
            </a:endParaRPr>
          </a:p>
        </p:txBody>
      </p:sp>
      <p:sp useBgFill="1">
        <p:nvSpPr>
          <p:cNvPr id="29700" name="Rectangle 7"/>
          <p:cNvSpPr>
            <a:spLocks noChangeArrowheads="1"/>
          </p:cNvSpPr>
          <p:nvPr/>
        </p:nvSpPr>
        <p:spPr bwMode="auto">
          <a:xfrm>
            <a:off x="1835150" y="3284538"/>
            <a:ext cx="6624638" cy="3457575"/>
          </a:xfrm>
          <a:prstGeom prst="rect">
            <a:avLst/>
          </a:prstGeom>
          <a:ln w="9525">
            <a:noFill/>
            <a:miter lim="800000"/>
            <a:headEnd/>
            <a:tailEnd/>
          </a:ln>
        </p:spPr>
        <p:txBody>
          <a:bodyPr wrap="none" anchor="ctr"/>
          <a:lstStyle/>
          <a:p>
            <a:endParaRPr lang="ja-JP" altLang="en-US"/>
          </a:p>
        </p:txBody>
      </p:sp>
      <p:sp>
        <p:nvSpPr>
          <p:cNvPr id="29701" name="Text Box 5"/>
          <p:cNvSpPr txBox="1">
            <a:spLocks noChangeArrowheads="1"/>
          </p:cNvSpPr>
          <p:nvPr/>
        </p:nvSpPr>
        <p:spPr bwMode="auto">
          <a:xfrm>
            <a:off x="1979613" y="3284538"/>
            <a:ext cx="6480175" cy="3460750"/>
          </a:xfrm>
          <a:prstGeom prst="rect">
            <a:avLst/>
          </a:prstGeom>
          <a:noFill/>
          <a:ln w="38100">
            <a:solidFill>
              <a:schemeClr val="accent2"/>
            </a:solidFill>
            <a:miter lim="800000"/>
            <a:headEnd/>
            <a:tailEnd/>
          </a:ln>
        </p:spPr>
        <p:txBody>
          <a:bodyPr>
            <a:spAutoFit/>
          </a:bodyPr>
          <a:lstStyle/>
          <a:p>
            <a:r>
              <a:rPr lang="it-IT" altLang="ja-JP" sz="2800"/>
              <a:t>55 		</a:t>
            </a:r>
            <a:r>
              <a:rPr lang="ja-JP" altLang="en-US" sz="2800"/>
              <a:t>      </a:t>
            </a:r>
            <a:r>
              <a:rPr lang="it-IT" altLang="ja-JP" sz="2800"/>
              <a:t>( BP</a:t>
            </a:r>
            <a:r>
              <a:rPr lang="ja-JP" altLang="it-IT" sz="2800"/>
              <a:t>をスタックにセーブ </a:t>
            </a:r>
            <a:r>
              <a:rPr lang="it-IT" altLang="ja-JP" sz="2800"/>
              <a:t>)</a:t>
            </a:r>
          </a:p>
          <a:p>
            <a:r>
              <a:rPr lang="it-IT" altLang="ja-JP" sz="2800"/>
              <a:t>89E5    	</a:t>
            </a:r>
            <a:r>
              <a:rPr lang="ja-JP" altLang="en-US" sz="2800"/>
              <a:t>      </a:t>
            </a:r>
            <a:r>
              <a:rPr lang="it-IT" altLang="ja-JP" sz="2800"/>
              <a:t>( SP</a:t>
            </a:r>
            <a:r>
              <a:rPr lang="ja-JP" altLang="it-IT" sz="2800"/>
              <a:t>を</a:t>
            </a:r>
            <a:r>
              <a:rPr lang="it-IT" altLang="ja-JP" sz="2800"/>
              <a:t>BP</a:t>
            </a:r>
            <a:r>
              <a:rPr lang="ja-JP" altLang="it-IT" sz="2800"/>
              <a:t>にコピー </a:t>
            </a:r>
            <a:r>
              <a:rPr lang="it-IT" altLang="ja-JP" sz="2800"/>
              <a:t>)</a:t>
            </a:r>
          </a:p>
          <a:p>
            <a:r>
              <a:rPr lang="it-IT" altLang="ja-JP" sz="2800"/>
              <a:t>53      	</a:t>
            </a:r>
            <a:r>
              <a:rPr lang="ja-JP" altLang="en-US" sz="2800"/>
              <a:t>      </a:t>
            </a:r>
            <a:r>
              <a:rPr lang="it-IT" altLang="ja-JP" sz="2800"/>
              <a:t>( BX</a:t>
            </a:r>
            <a:r>
              <a:rPr lang="ja-JP" altLang="it-IT" sz="2800"/>
              <a:t>をスタックにセーブ </a:t>
            </a:r>
            <a:r>
              <a:rPr lang="it-IT" altLang="ja-JP" sz="2800"/>
              <a:t>)</a:t>
            </a:r>
          </a:p>
          <a:p>
            <a:r>
              <a:rPr lang="en-US" altLang="ja-JP" sz="2800"/>
              <a:t>56		</a:t>
            </a:r>
            <a:r>
              <a:rPr lang="ja-JP" altLang="en-US" sz="2800"/>
              <a:t>      </a:t>
            </a:r>
            <a:r>
              <a:rPr lang="it-IT" altLang="ja-JP" sz="2800"/>
              <a:t>( SI</a:t>
            </a:r>
            <a:r>
              <a:rPr lang="ja-JP" altLang="it-IT" sz="2800"/>
              <a:t>をスタックにセーブ</a:t>
            </a:r>
            <a:r>
              <a:rPr lang="it-IT" altLang="ja-JP" sz="2800"/>
              <a:t>)</a:t>
            </a:r>
          </a:p>
          <a:p>
            <a:r>
              <a:rPr lang="it-IT" altLang="ja-JP" sz="2800"/>
              <a:t>57	  	</a:t>
            </a:r>
            <a:r>
              <a:rPr lang="ja-JP" altLang="en-US" sz="2800"/>
              <a:t>      </a:t>
            </a:r>
            <a:r>
              <a:rPr lang="it-IT" altLang="ja-JP" sz="2800"/>
              <a:t>( DI</a:t>
            </a:r>
            <a:r>
              <a:rPr lang="ja-JP" altLang="it-IT" sz="2800"/>
              <a:t>をスタックにセーブ </a:t>
            </a:r>
            <a:r>
              <a:rPr lang="it-IT" altLang="ja-JP" sz="2800"/>
              <a:t>)</a:t>
            </a:r>
          </a:p>
          <a:p>
            <a:r>
              <a:rPr lang="it-IT" altLang="ja-JP" sz="2800"/>
              <a:t>39DA   	</a:t>
            </a:r>
            <a:r>
              <a:rPr lang="ja-JP" altLang="en-US" sz="2800"/>
              <a:t>      </a:t>
            </a:r>
            <a:r>
              <a:rPr lang="it-IT" altLang="ja-JP" sz="2800"/>
              <a:t>( </a:t>
            </a:r>
            <a:r>
              <a:rPr lang="en-US" altLang="ja-JP" sz="2800"/>
              <a:t>BX</a:t>
            </a:r>
            <a:r>
              <a:rPr lang="ja-JP" altLang="en-US" sz="2800"/>
              <a:t>と</a:t>
            </a:r>
            <a:r>
              <a:rPr lang="en-US" altLang="ja-JP" sz="2800"/>
              <a:t>DX</a:t>
            </a:r>
            <a:r>
              <a:rPr lang="ja-JP" altLang="en-US" sz="2800"/>
              <a:t>を比較</a:t>
            </a:r>
            <a:r>
              <a:rPr lang="ja-JP" altLang="it-IT" sz="2800"/>
              <a:t> </a:t>
            </a:r>
            <a:r>
              <a:rPr lang="it-IT" altLang="ja-JP" sz="2800"/>
              <a:t>)</a:t>
            </a:r>
          </a:p>
          <a:p>
            <a:pPr>
              <a:lnSpc>
                <a:spcPct val="90000"/>
              </a:lnSpc>
            </a:pPr>
            <a:r>
              <a:rPr lang="it-IT" altLang="ja-JP" sz="2800"/>
              <a:t>7331  	</a:t>
            </a:r>
            <a:r>
              <a:rPr lang="ja-JP" altLang="en-US" sz="2800"/>
              <a:t>      </a:t>
            </a:r>
            <a:r>
              <a:rPr lang="it-IT" altLang="ja-JP" sz="2800"/>
              <a:t>( </a:t>
            </a:r>
            <a:r>
              <a:rPr lang="en-US" altLang="ja-JP" sz="2800"/>
              <a:t>BX</a:t>
            </a:r>
            <a:r>
              <a:rPr lang="ja-JP" altLang="en-US" sz="2800"/>
              <a:t>≦</a:t>
            </a:r>
            <a:r>
              <a:rPr lang="en-US" altLang="ja-JP" sz="2800"/>
              <a:t>DX</a:t>
            </a:r>
            <a:r>
              <a:rPr lang="ja-JP" altLang="en-US" sz="2800"/>
              <a:t>の時ジャンプ</a:t>
            </a:r>
            <a:r>
              <a:rPr lang="ja-JP" altLang="it-IT" sz="2800"/>
              <a:t> </a:t>
            </a:r>
            <a:r>
              <a:rPr lang="it-IT" altLang="ja-JP" sz="2800"/>
              <a:t>)</a:t>
            </a:r>
          </a:p>
          <a:p>
            <a:pPr>
              <a:lnSpc>
                <a:spcPct val="90000"/>
              </a:lnSpc>
            </a:pPr>
            <a:r>
              <a:rPr lang="it-IT" altLang="ja-JP" sz="2800"/>
              <a:t>B900000000 </a:t>
            </a:r>
            <a:r>
              <a:rPr lang="ja-JP" altLang="en-US" sz="2800"/>
              <a:t>   </a:t>
            </a:r>
            <a:r>
              <a:rPr lang="it-IT" altLang="ja-JP" sz="2800"/>
              <a:t>( </a:t>
            </a:r>
            <a:r>
              <a:rPr lang="en-US" altLang="ja-JP" sz="2800"/>
              <a:t>CX</a:t>
            </a:r>
            <a:r>
              <a:rPr lang="ja-JP" altLang="en-US" sz="2800"/>
              <a:t>に０を格納</a:t>
            </a:r>
            <a:r>
              <a:rPr lang="ja-JP" altLang="it-IT" sz="2800"/>
              <a:t> </a:t>
            </a:r>
            <a:r>
              <a:rPr lang="it-IT" altLang="ja-JP" sz="2800"/>
              <a:t>)</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7346" name="Rectangle 40"/>
          <p:cNvSpPr>
            <a:spLocks noChangeArrowheads="1"/>
          </p:cNvSpPr>
          <p:nvPr/>
        </p:nvSpPr>
        <p:spPr bwMode="auto">
          <a:xfrm>
            <a:off x="1042988" y="2204864"/>
            <a:ext cx="7489825" cy="4464050"/>
          </a:xfrm>
          <a:prstGeom prst="rect">
            <a:avLst/>
          </a:prstGeom>
          <a:ln w="38100">
            <a:noFill/>
            <a:miter lim="800000"/>
            <a:headEnd/>
            <a:tailEnd/>
          </a:ln>
        </p:spPr>
        <p:txBody>
          <a:bodyPr wrap="none" lIns="90000" tIns="46800" rIns="90000" bIns="46800" anchor="ctr">
            <a:spAutoFit/>
          </a:bodyPr>
          <a:lstStyle/>
          <a:p>
            <a:endParaRPr lang="ja-JP" altLang="en-US"/>
          </a:p>
        </p:txBody>
      </p:sp>
      <p:sp>
        <p:nvSpPr>
          <p:cNvPr id="57347" name="Rectangle 2"/>
          <p:cNvSpPr>
            <a:spLocks noGrp="1" noChangeArrowheads="1"/>
          </p:cNvSpPr>
          <p:nvPr>
            <p:ph type="title"/>
          </p:nvPr>
        </p:nvSpPr>
        <p:spPr>
          <a:noFill/>
        </p:spPr>
        <p:txBody>
          <a:bodyPr/>
          <a:lstStyle/>
          <a:p>
            <a:r>
              <a:rPr lang="ja-JP" altLang="en-US" smtClean="0"/>
              <a:t>３</a:t>
            </a:r>
            <a:r>
              <a:rPr lang="en-US" altLang="ja-JP" smtClean="0"/>
              <a:t>.</a:t>
            </a:r>
            <a:r>
              <a:rPr lang="ja-JP" altLang="en-US" smtClean="0"/>
              <a:t>５</a:t>
            </a:r>
            <a:r>
              <a:rPr lang="en-US" altLang="ja-JP" smtClean="0"/>
              <a:t>.</a:t>
            </a:r>
            <a:r>
              <a:rPr lang="ja-JP" altLang="en-US" smtClean="0"/>
              <a:t>３ 言語とデータ型</a:t>
            </a:r>
            <a:endParaRPr lang="ja-JP" altLang="en-US" smtClean="0">
              <a:effectLst/>
            </a:endParaRPr>
          </a:p>
        </p:txBody>
      </p:sp>
      <p:graphicFrame>
        <p:nvGraphicFramePr>
          <p:cNvPr id="57383" name="Group 39"/>
          <p:cNvGraphicFramePr>
            <a:graphicFrameLocks noGrp="1"/>
          </p:cNvGraphicFramePr>
          <p:nvPr>
            <p:ph idx="1"/>
          </p:nvPr>
        </p:nvGraphicFramePr>
        <p:xfrm>
          <a:off x="1475656" y="2276872"/>
          <a:ext cx="7056784" cy="4389121"/>
        </p:xfrm>
        <a:graphic>
          <a:graphicData uri="http://schemas.openxmlformats.org/drawingml/2006/table">
            <a:tbl>
              <a:tblPr/>
              <a:tblGrid>
                <a:gridCol w="2232248"/>
                <a:gridCol w="2376264"/>
                <a:gridCol w="2448272"/>
              </a:tblGrid>
              <a:tr h="859536">
                <a:tc rowSpan="4">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基本データ型</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整数型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en-US" altLang="ja-JP" sz="2800" b="0" i="0" u="none" strike="noStrike" cap="none" normalizeH="0" baseline="0" smtClean="0">
                          <a:ln>
                            <a:noFill/>
                          </a:ln>
                          <a:solidFill>
                            <a:schemeClr val="tx1"/>
                          </a:solidFill>
                          <a:effectLst/>
                          <a:latin typeface="ＭＳ Ｐゴシック" pitchFamily="50" charset="-128"/>
                          <a:ea typeface="ＭＳ Ｐゴシック" pitchFamily="50" charset="-128"/>
                        </a:rPr>
                        <a:t>byte, short, int, long</a:t>
                      </a:r>
                      <a:endPar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705917">
                <a:tc vMerge="1">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endPar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浮動小数点型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en-US" altLang="ja-JP" sz="2800" b="0" i="0" u="none" strike="noStrike" cap="none" normalizeH="0" baseline="0" smtClean="0">
                          <a:ln>
                            <a:noFill/>
                          </a:ln>
                          <a:solidFill>
                            <a:schemeClr val="tx1"/>
                          </a:solidFill>
                          <a:effectLst/>
                          <a:latin typeface="ＭＳ Ｐゴシック" pitchFamily="50" charset="-128"/>
                          <a:ea typeface="ＭＳ Ｐゴシック" pitchFamily="50" charset="-128"/>
                        </a:rPr>
                        <a:t>float, double</a:t>
                      </a:r>
                      <a:endPar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5917">
                <a:tc vMerge="1">
                  <a:txBody>
                    <a:bodyPr/>
                    <a:lstStyle/>
                    <a:p>
                      <a:endParaRPr kumimoji="1" lang="ja-JP" altLang="en-US"/>
                    </a:p>
                  </a:txBody>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文字型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en-US" altLang="ja-JP" sz="2800" b="0" i="0" u="none" strike="noStrike" cap="none" normalizeH="0" baseline="0" smtClean="0">
                          <a:ln>
                            <a:noFill/>
                          </a:ln>
                          <a:solidFill>
                            <a:schemeClr val="tx1"/>
                          </a:solidFill>
                          <a:effectLst/>
                          <a:latin typeface="ＭＳ Ｐゴシック" pitchFamily="50" charset="-128"/>
                          <a:ea typeface="ＭＳ Ｐゴシック" pitchFamily="50" charset="-128"/>
                        </a:rPr>
                        <a:t>char</a:t>
                      </a:r>
                      <a:endPar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5917">
                <a:tc vMerge="1">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endPar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論理型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en-US" altLang="ja-JP" sz="2800" b="0" i="0" u="none" strike="noStrike" cap="none" normalizeH="0" baseline="0" smtClean="0">
                          <a:ln>
                            <a:noFill/>
                          </a:ln>
                          <a:solidFill>
                            <a:schemeClr val="tx1"/>
                          </a:solidFill>
                          <a:effectLst/>
                          <a:latin typeface="ＭＳ Ｐゴシック" pitchFamily="50" charset="-128"/>
                          <a:ea typeface="ＭＳ Ｐゴシック" pitchFamily="50" charset="-128"/>
                        </a:rPr>
                        <a:t>boolean</a:t>
                      </a:r>
                      <a:endPar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5917">
                <a:tc rowSpan="2">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参照型</a:t>
                      </a:r>
                      <a:endParaRPr kumimoji="1" lang="en-US" altLang="ja-JP" sz="2800" b="0" i="0" u="none" strike="noStrike" cap="none" normalizeH="0" baseline="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（構造型）</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381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クラス型</a:t>
                      </a:r>
                    </a:p>
                  </a:txBody>
                  <a:tcPr anchor="ctr" horzOverflow="overflow">
                    <a:lnL w="12700" cap="flat" cmpd="sng" algn="ctr">
                      <a:solidFill>
                        <a:schemeClr val="tx1"/>
                      </a:solidFill>
                      <a:prstDash val="solid"/>
                      <a:round/>
                      <a:headEnd type="none" w="sm" len="sm"/>
                      <a:tailEnd type="none" w="sm" len="sm"/>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kumimoji="1" lang="ja-JP" altLang="en-US"/>
                    </a:p>
                  </a:txBody>
                  <a:tcPr/>
                </a:tc>
              </a:tr>
              <a:tr h="705917">
                <a:tc vMerge="1">
                  <a:txBody>
                    <a:bodyPr/>
                    <a:lstStyle/>
                    <a:p>
                      <a:endParaRPr kumimoji="1" lang="ja-JP" altLang="en-US"/>
                    </a:p>
                  </a:txBody>
                  <a:tcPr/>
                </a:tc>
                <a:tc gridSpan="2">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配列型</a:t>
                      </a:r>
                    </a:p>
                  </a:txBody>
                  <a:tcPr anchor="ctr" horzOverflow="overflow">
                    <a:lnL w="12700" cap="flat" cmpd="sng" algn="ctr">
                      <a:solidFill>
                        <a:schemeClr val="tx1"/>
                      </a:solidFill>
                      <a:prstDash val="solid"/>
                      <a:round/>
                      <a:headEnd type="none" w="sm" len="sm"/>
                      <a:tailEnd type="none" w="sm" len="sm"/>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5738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2C68CED-AD3E-4423-8180-F0F3B7FADFEE}" type="slidenum">
              <a:rPr lang="ja-JP" altLang="en-US">
                <a:latin typeface="ＭＳ Ｐゴシック" pitchFamily="50" charset="-128"/>
              </a:rPr>
              <a:pPr algn="r"/>
              <a:t>100</a:t>
            </a:fld>
            <a:endParaRPr lang="en-US" altLang="ja-JP">
              <a:latin typeface="ＭＳ Ｐゴシック" pitchFamily="50" charset="-128"/>
            </a:endParaRPr>
          </a:p>
        </p:txBody>
      </p:sp>
      <p:sp>
        <p:nvSpPr>
          <p:cNvPr id="6" name="Rectangle 3"/>
          <p:cNvSpPr txBox="1">
            <a:spLocks noChangeArrowheads="1"/>
          </p:cNvSpPr>
          <p:nvPr/>
        </p:nvSpPr>
        <p:spPr bwMode="auto">
          <a:xfrm>
            <a:off x="682625" y="1693168"/>
            <a:ext cx="7772400" cy="655712"/>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marL="342900" lvl="0" indent="-342900" eaLnBrk="0" hangingPunct="0">
              <a:lnSpc>
                <a:spcPct val="90000"/>
              </a:lnSpc>
              <a:spcBef>
                <a:spcPct val="20000"/>
              </a:spcBef>
              <a:buClr>
                <a:schemeClr val="tx2"/>
              </a:buClr>
              <a:buSzPct val="75000"/>
            </a:pPr>
            <a:r>
              <a:rPr lang="en-US" altLang="ja-JP" sz="3200" smtClean="0"/>
              <a:t>	【</a:t>
            </a:r>
            <a:r>
              <a:rPr lang="ja-JP" altLang="en-US" sz="3200" smtClean="0"/>
              <a:t>参考</a:t>
            </a:r>
            <a:r>
              <a:rPr lang="en-US" altLang="ja-JP" sz="3200" smtClean="0"/>
              <a:t>】 </a:t>
            </a:r>
            <a:r>
              <a:rPr lang="ja-JP" altLang="en-US" sz="3200" smtClean="0"/>
              <a:t>Ｊａｖａの型</a:t>
            </a:r>
            <a:endParaRPr kumimoji="1" lang="ja-JP" altLang="en-US" sz="3200" b="0" i="0" u="none" strike="noStrike" kern="0" cap="none" spc="0" normalizeH="0" baseline="0" noProof="0" smtClean="0">
              <a:ln>
                <a:noFill/>
              </a:ln>
              <a:solidFill>
                <a:schemeClr val="tx1"/>
              </a:solidFill>
              <a:effectLst/>
              <a:uLnTx/>
              <a:uFillTx/>
              <a:latin typeface="+mn-lt"/>
              <a:ea typeface="+mn-ea"/>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 反射的推移閉包</a:t>
            </a:r>
          </a:p>
        </p:txBody>
      </p:sp>
      <p:sp>
        <p:nvSpPr>
          <p:cNvPr id="41986" name="Rectangle 3"/>
          <p:cNvSpPr>
            <a:spLocks noGrp="1" noChangeArrowheads="1"/>
          </p:cNvSpPr>
          <p:nvPr>
            <p:ph type="body" idx="1"/>
          </p:nvPr>
        </p:nvSpPr>
        <p:spPr>
          <a:xfrm>
            <a:off x="682625" y="1981200"/>
            <a:ext cx="7772400" cy="3896072"/>
          </a:xfrm>
        </p:spPr>
        <p:txBody>
          <a:bodyPr/>
          <a:lstStyle/>
          <a:p>
            <a:pPr lvl="1">
              <a:buNone/>
            </a:pPr>
            <a:r>
              <a:rPr lang="en-US" altLang="ja-JP" smtClean="0"/>
              <a:t>	</a:t>
            </a:r>
            <a:r>
              <a:rPr lang="ja-JP" altLang="en-US" smtClean="0"/>
              <a:t>３</a:t>
            </a:r>
            <a:r>
              <a:rPr lang="en-US" altLang="ja-JP" smtClean="0"/>
              <a:t>.</a:t>
            </a:r>
            <a:r>
              <a:rPr lang="ja-JP" altLang="en-US" smtClean="0"/>
              <a:t>１ 式の記述</a:t>
            </a:r>
          </a:p>
          <a:p>
            <a:pPr lvl="1" eaLnBrk="1" hangingPunct="1">
              <a:buNone/>
            </a:pPr>
            <a:r>
              <a:rPr lang="ja-JP" altLang="en-US" smtClean="0">
                <a:solidFill>
                  <a:schemeClr val="accent2"/>
                </a:solidFill>
              </a:rPr>
              <a:t>  </a:t>
            </a:r>
            <a:r>
              <a:rPr lang="ja-JP" altLang="en-US" smtClean="0"/>
              <a:t>３</a:t>
            </a:r>
            <a:r>
              <a:rPr lang="en-US" altLang="ja-JP" smtClean="0"/>
              <a:t>.</a:t>
            </a:r>
            <a:r>
              <a:rPr lang="ja-JP" altLang="en-US" smtClean="0"/>
              <a:t>２ 関数</a:t>
            </a:r>
          </a:p>
          <a:p>
            <a:pPr lvl="1" eaLnBrk="1" hangingPunct="1">
              <a:buFont typeface="Wingdings" pitchFamily="2" charset="2"/>
              <a:buNone/>
            </a:pPr>
            <a:r>
              <a:rPr lang="ja-JP" altLang="en-US" smtClean="0"/>
              <a:t>  ３</a:t>
            </a:r>
            <a:r>
              <a:rPr lang="en-US" altLang="ja-JP" smtClean="0"/>
              <a:t>.</a:t>
            </a:r>
            <a:r>
              <a:rPr lang="ja-JP" altLang="en-US" smtClean="0"/>
              <a:t>３ 再帰</a:t>
            </a:r>
          </a:p>
          <a:p>
            <a:pPr lvl="1" eaLnBrk="1" hangingPunct="1">
              <a:buFont typeface="Wingdings" pitchFamily="2" charset="2"/>
              <a:buNone/>
            </a:pPr>
            <a:r>
              <a:rPr lang="ja-JP" altLang="en-US" smtClean="0"/>
              <a:t>  ３</a:t>
            </a:r>
            <a:r>
              <a:rPr lang="en-US" altLang="ja-JP" smtClean="0"/>
              <a:t>.</a:t>
            </a:r>
            <a:r>
              <a:rPr lang="ja-JP" altLang="en-US" smtClean="0"/>
              <a:t>４ 型システム</a:t>
            </a:r>
          </a:p>
          <a:p>
            <a:pPr lvl="1" eaLnBrk="1" hangingPunct="1">
              <a:lnSpc>
                <a:spcPct val="85000"/>
              </a:lnSpc>
              <a:buNone/>
            </a:pPr>
            <a:r>
              <a:rPr lang="ja-JP" altLang="en-US" smtClean="0"/>
              <a:t>  ３</a:t>
            </a:r>
            <a:r>
              <a:rPr lang="en-US" altLang="ja-JP" smtClean="0"/>
              <a:t>.</a:t>
            </a:r>
            <a:r>
              <a:rPr lang="ja-JP" altLang="en-US" smtClean="0"/>
              <a:t>５ データ型の実際</a:t>
            </a:r>
            <a:endParaRPr lang="en-US" altLang="ja-JP" smtClean="0"/>
          </a:p>
          <a:p>
            <a:pPr lvl="1" eaLnBrk="1" hangingPunct="1">
              <a:lnSpc>
                <a:spcPct val="85000"/>
              </a:lnSpc>
              <a:buNone/>
            </a:pPr>
            <a:r>
              <a:rPr lang="en-US" altLang="ja-JP" smtClean="0"/>
              <a:t>  </a:t>
            </a:r>
            <a:r>
              <a:rPr lang="ja-JP" altLang="en-US" smtClean="0">
                <a:solidFill>
                  <a:schemeClr val="accent2"/>
                </a:solidFill>
              </a:rPr>
              <a:t>３</a:t>
            </a:r>
            <a:r>
              <a:rPr lang="en-US" altLang="ja-JP" smtClean="0">
                <a:solidFill>
                  <a:schemeClr val="accent2"/>
                </a:solidFill>
              </a:rPr>
              <a:t>.</a:t>
            </a:r>
            <a:r>
              <a:rPr lang="ja-JP" altLang="en-US" smtClean="0">
                <a:solidFill>
                  <a:schemeClr val="accent2"/>
                </a:solidFill>
              </a:rPr>
              <a:t>６ 反射的推移閉包</a:t>
            </a:r>
          </a:p>
        </p:txBody>
      </p:sp>
      <p:sp>
        <p:nvSpPr>
          <p:cNvPr id="4198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4748BFA-9D0B-4DD6-A141-8B36AA753FC4}" type="slidenum">
              <a:rPr lang="ja-JP" altLang="en-US">
                <a:latin typeface="ＭＳ Ｐゴシック" charset="-128"/>
              </a:rPr>
              <a:pPr algn="r"/>
              <a:t>101</a:t>
            </a:fld>
            <a:endParaRPr lang="en-US" altLang="ja-JP">
              <a:latin typeface="ＭＳ Ｐゴシック" charset="-128"/>
            </a:endParaRPr>
          </a:p>
        </p:txBody>
      </p:sp>
      <p:sp>
        <p:nvSpPr>
          <p:cNvPr id="5" name="右矢印 4"/>
          <p:cNvSpPr/>
          <p:nvPr/>
        </p:nvSpPr>
        <p:spPr bwMode="auto">
          <a:xfrm>
            <a:off x="1115616" y="5301208"/>
            <a:ext cx="360040" cy="288032"/>
          </a:xfrm>
          <a:prstGeom prst="rightArrow">
            <a:avLst/>
          </a:prstGeom>
          <a:solidFill>
            <a:schemeClr val="accent2"/>
          </a:solid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１ 閉包</a:t>
            </a:r>
          </a:p>
        </p:txBody>
      </p:sp>
      <p:sp>
        <p:nvSpPr>
          <p:cNvPr id="141314" name="Rectangle 3"/>
          <p:cNvSpPr>
            <a:spLocks noGrp="1" noChangeArrowheads="1"/>
          </p:cNvSpPr>
          <p:nvPr>
            <p:ph type="body" idx="1"/>
          </p:nvPr>
        </p:nvSpPr>
        <p:spPr>
          <a:xfrm>
            <a:off x="682625" y="1981200"/>
            <a:ext cx="7772400" cy="4616450"/>
          </a:xfrm>
        </p:spPr>
        <p:txBody>
          <a:bodyPr/>
          <a:lstStyle/>
          <a:p>
            <a:pPr>
              <a:lnSpc>
                <a:spcPct val="100000"/>
              </a:lnSpc>
              <a:spcBef>
                <a:spcPts val="600"/>
              </a:spcBef>
            </a:pPr>
            <a:r>
              <a:rPr lang="ja-JP" altLang="en-US" smtClean="0"/>
              <a:t>集合</a:t>
            </a:r>
            <a:r>
              <a:rPr lang="en-US" altLang="ja-JP" smtClean="0"/>
              <a:t>Σ,</a:t>
            </a:r>
            <a:r>
              <a:rPr lang="en-US" altLang="ja-JP" smtClean="0">
                <a:latin typeface="ＭＳ Ｐ明朝" pitchFamily="18" charset="-128"/>
                <a:ea typeface="ＭＳ Ｐ明朝" pitchFamily="18" charset="-128"/>
              </a:rPr>
              <a:t>Γ</a:t>
            </a:r>
            <a:r>
              <a:rPr lang="en-US" altLang="ja-JP" smtClean="0"/>
              <a:t> </a:t>
            </a:r>
            <a:r>
              <a:rPr lang="ja-JP" altLang="en-US" smtClean="0"/>
              <a:t>に対して，その</a:t>
            </a:r>
            <a:r>
              <a:rPr lang="ja-JP" altLang="en-US" i="1" u="sng" smtClean="0">
                <a:solidFill>
                  <a:schemeClr val="accent2"/>
                </a:solidFill>
              </a:rPr>
              <a:t>連接</a:t>
            </a:r>
            <a:r>
              <a:rPr lang="ja-JP" altLang="en-US" smtClean="0"/>
              <a:t> とは</a:t>
            </a:r>
          </a:p>
          <a:p>
            <a:pPr lvl="1">
              <a:spcBef>
                <a:spcPts val="600"/>
              </a:spcBef>
              <a:buFont typeface="Wingdings" pitchFamily="2" charset="2"/>
              <a:buNone/>
            </a:pPr>
            <a:r>
              <a:rPr lang="en-US" altLang="ja-JP" smtClean="0"/>
              <a:t>  Σ</a:t>
            </a:r>
            <a:r>
              <a:rPr lang="ja-JP" altLang="en-US" smtClean="0"/>
              <a:t>･</a:t>
            </a:r>
            <a:r>
              <a:rPr lang="en-US" altLang="ja-JP" smtClean="0">
                <a:latin typeface="ＭＳ Ｐ明朝" pitchFamily="18" charset="-128"/>
                <a:ea typeface="ＭＳ Ｐ明朝" pitchFamily="18" charset="-128"/>
              </a:rPr>
              <a:t>Γ</a:t>
            </a:r>
            <a:r>
              <a:rPr lang="en-US" altLang="ja-JP" smtClean="0"/>
              <a:t> = {xy | x∈Σ, y∈</a:t>
            </a:r>
            <a:r>
              <a:rPr lang="en-US" altLang="ja-JP" smtClean="0">
                <a:latin typeface="ＭＳ Ｐ明朝" pitchFamily="18" charset="-128"/>
                <a:ea typeface="ＭＳ Ｐ明朝" pitchFamily="18" charset="-128"/>
              </a:rPr>
              <a:t>Γ</a:t>
            </a:r>
            <a:r>
              <a:rPr lang="en-US" altLang="ja-JP" smtClean="0"/>
              <a:t> }</a:t>
            </a:r>
            <a:endParaRPr lang="ja-JP" altLang="en-US" smtClean="0"/>
          </a:p>
          <a:p>
            <a:pPr>
              <a:lnSpc>
                <a:spcPct val="100000"/>
              </a:lnSpc>
              <a:spcBef>
                <a:spcPts val="600"/>
              </a:spcBef>
            </a:pPr>
            <a:r>
              <a:rPr lang="en-US" altLang="ja-JP" smtClean="0"/>
              <a:t>Σ</a:t>
            </a:r>
            <a:r>
              <a:rPr lang="ja-JP" altLang="en-US" smtClean="0"/>
              <a:t>･</a:t>
            </a:r>
            <a:r>
              <a:rPr lang="en-US" altLang="ja-JP" smtClean="0"/>
              <a:t>Σ</a:t>
            </a:r>
            <a:r>
              <a:rPr lang="ja-JP" altLang="en-US" smtClean="0"/>
              <a:t>は、</a:t>
            </a:r>
            <a:r>
              <a:rPr lang="en-US" altLang="ja-JP" smtClean="0"/>
              <a:t>Σ</a:t>
            </a:r>
            <a:r>
              <a:rPr lang="en-US" altLang="ja-JP" baseline="30000" smtClean="0"/>
              <a:t>2</a:t>
            </a:r>
            <a:r>
              <a:rPr lang="ja-JP" altLang="en-US" smtClean="0"/>
              <a:t>と書く</a:t>
            </a:r>
            <a:endParaRPr lang="en-US" altLang="ja-JP" smtClean="0"/>
          </a:p>
          <a:p>
            <a:pPr lvl="1">
              <a:spcBef>
                <a:spcPts val="600"/>
              </a:spcBef>
              <a:buFont typeface="Wingdings" pitchFamily="2" charset="2"/>
              <a:buNone/>
            </a:pPr>
            <a:r>
              <a:rPr lang="en-US" altLang="ja-JP" smtClean="0"/>
              <a:t>(</a:t>
            </a:r>
            <a:r>
              <a:rPr lang="ja-JP" altLang="en-US" smtClean="0"/>
              <a:t>例）要素 </a:t>
            </a:r>
            <a:r>
              <a:rPr lang="en-US" altLang="ja-JP" smtClean="0"/>
              <a:t>a</a:t>
            </a:r>
            <a:r>
              <a:rPr lang="ja-JP" altLang="en-US" smtClean="0"/>
              <a:t>，</a:t>
            </a:r>
            <a:r>
              <a:rPr lang="en-US" altLang="ja-JP" smtClean="0"/>
              <a:t>b</a:t>
            </a:r>
            <a:r>
              <a:rPr lang="ja-JP" altLang="en-US" smtClean="0"/>
              <a:t>からなる集合</a:t>
            </a:r>
            <a:r>
              <a:rPr lang="en-US" altLang="ja-JP" smtClean="0"/>
              <a:t>Σ= {a, b}</a:t>
            </a:r>
            <a:br>
              <a:rPr lang="en-US" altLang="ja-JP" smtClean="0"/>
            </a:br>
            <a:r>
              <a:rPr lang="en-US" altLang="ja-JP" smtClean="0"/>
              <a:t>  </a:t>
            </a:r>
            <a:r>
              <a:rPr lang="ja-JP" altLang="en-US" smtClean="0"/>
              <a:t>　について、</a:t>
            </a:r>
          </a:p>
          <a:p>
            <a:pPr lvl="1">
              <a:spcBef>
                <a:spcPts val="600"/>
              </a:spcBef>
              <a:buFont typeface="Wingdings" pitchFamily="2" charset="2"/>
              <a:buNone/>
            </a:pPr>
            <a:r>
              <a:rPr lang="en-US" altLang="ja-JP" smtClean="0"/>
              <a:t>	   Σ</a:t>
            </a:r>
            <a:r>
              <a:rPr lang="ja-JP" altLang="en-US" smtClean="0"/>
              <a:t>･</a:t>
            </a:r>
            <a:r>
              <a:rPr lang="en-US" altLang="ja-JP" smtClean="0"/>
              <a:t>Σ=Σ</a:t>
            </a:r>
            <a:r>
              <a:rPr lang="en-US" altLang="ja-JP" baseline="30000" smtClean="0"/>
              <a:t>2</a:t>
            </a:r>
            <a:r>
              <a:rPr lang="en-US" altLang="ja-JP" smtClean="0"/>
              <a:t>  = { </a:t>
            </a:r>
            <a:r>
              <a:rPr lang="en-US" altLang="ja-JP" i="1" smtClean="0"/>
              <a:t>xy  </a:t>
            </a:r>
            <a:r>
              <a:rPr lang="en-US" altLang="ja-JP" smtClean="0"/>
              <a:t>| </a:t>
            </a:r>
            <a:r>
              <a:rPr lang="en-US" altLang="ja-JP" i="1" smtClean="0"/>
              <a:t>x</a:t>
            </a:r>
            <a:r>
              <a:rPr lang="en-US" altLang="ja-JP" smtClean="0"/>
              <a:t>, </a:t>
            </a:r>
            <a:r>
              <a:rPr lang="en-US" altLang="ja-JP" i="1" smtClean="0"/>
              <a:t>y</a:t>
            </a:r>
            <a:r>
              <a:rPr lang="en-US" altLang="ja-JP" smtClean="0"/>
              <a:t>∈Σ }</a:t>
            </a:r>
          </a:p>
          <a:p>
            <a:pPr lvl="1">
              <a:spcBef>
                <a:spcPts val="600"/>
              </a:spcBef>
              <a:buFont typeface="Wingdings" pitchFamily="2" charset="2"/>
              <a:buNone/>
            </a:pPr>
            <a:r>
              <a:rPr lang="en-US" altLang="ja-JP" smtClean="0"/>
              <a:t>			           = { </a:t>
            </a:r>
            <a:r>
              <a:rPr lang="en-US" altLang="ja-JP" i="1" smtClean="0"/>
              <a:t>aa</a:t>
            </a:r>
            <a:r>
              <a:rPr lang="en-US" altLang="ja-JP" smtClean="0"/>
              <a:t>, </a:t>
            </a:r>
            <a:r>
              <a:rPr lang="en-US" altLang="ja-JP" i="1" smtClean="0"/>
              <a:t>ab</a:t>
            </a:r>
            <a:r>
              <a:rPr lang="en-US" altLang="ja-JP" smtClean="0"/>
              <a:t>, </a:t>
            </a:r>
            <a:r>
              <a:rPr lang="en-US" altLang="ja-JP" i="1" smtClean="0"/>
              <a:t>ba</a:t>
            </a:r>
            <a:r>
              <a:rPr lang="en-US" altLang="ja-JP" smtClean="0"/>
              <a:t>, </a:t>
            </a:r>
            <a:r>
              <a:rPr lang="en-US" altLang="ja-JP" i="1" smtClean="0"/>
              <a:t>bb </a:t>
            </a:r>
            <a:r>
              <a:rPr lang="en-US" altLang="ja-JP" smtClean="0"/>
              <a:t>} </a:t>
            </a:r>
          </a:p>
        </p:txBody>
      </p:sp>
      <p:sp>
        <p:nvSpPr>
          <p:cNvPr id="14131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BA411-B51E-4CA6-9E32-0F3F5B5385BC}" type="slidenum">
              <a:rPr lang="ja-JP" altLang="en-US">
                <a:latin typeface="ＭＳ Ｐゴシック" charset="-128"/>
              </a:rPr>
              <a:pPr algn="r"/>
              <a:t>102</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１ 閉包</a:t>
            </a:r>
          </a:p>
        </p:txBody>
      </p:sp>
      <p:sp>
        <p:nvSpPr>
          <p:cNvPr id="143362" name="Rectangle 3"/>
          <p:cNvSpPr>
            <a:spLocks noGrp="1" noChangeArrowheads="1"/>
          </p:cNvSpPr>
          <p:nvPr>
            <p:ph type="body" idx="1"/>
          </p:nvPr>
        </p:nvSpPr>
        <p:spPr>
          <a:xfrm>
            <a:off x="682625" y="1981200"/>
            <a:ext cx="7850188" cy="4687888"/>
          </a:xfrm>
        </p:spPr>
        <p:txBody>
          <a:bodyPr/>
          <a:lstStyle/>
          <a:p>
            <a:r>
              <a:rPr lang="ja-JP" altLang="en-US" smtClean="0"/>
              <a:t>集合</a:t>
            </a:r>
            <a:r>
              <a:rPr lang="en-US" altLang="ja-JP" smtClean="0">
                <a:latin typeface="ＭＳ Ｐ明朝" pitchFamily="18" charset="-128"/>
                <a:ea typeface="ＭＳ Ｐ明朝" pitchFamily="18" charset="-128"/>
              </a:rPr>
              <a:t>Γ</a:t>
            </a:r>
            <a:r>
              <a:rPr lang="ja-JP" altLang="en-US" smtClean="0"/>
              <a:t>に対し、</a:t>
            </a:r>
          </a:p>
          <a:p>
            <a:pPr lvl="1">
              <a:buFont typeface="Wingdings" pitchFamily="2" charset="2"/>
              <a:buNone/>
            </a:pPr>
            <a:r>
              <a:rPr lang="en-US" altLang="ja-JP" smtClean="0">
                <a:latin typeface="ＭＳ Ｐ明朝" pitchFamily="18" charset="-128"/>
                <a:ea typeface="ＭＳ Ｐ明朝" pitchFamily="18" charset="-128"/>
              </a:rPr>
              <a:t>Γ</a:t>
            </a:r>
            <a:r>
              <a:rPr lang="ja-JP" altLang="en-US" baseline="30000" smtClean="0"/>
              <a:t>＊ </a:t>
            </a:r>
            <a:r>
              <a:rPr lang="en-US" altLang="ja-JP" smtClean="0"/>
              <a:t>= {ε}</a:t>
            </a:r>
            <a:r>
              <a:rPr lang="ja-JP" altLang="en-US" smtClean="0"/>
              <a:t>∪</a:t>
            </a:r>
            <a:r>
              <a:rPr lang="en-US" altLang="ja-JP" smtClean="0">
                <a:latin typeface="ＭＳ Ｐ明朝" pitchFamily="18" charset="-128"/>
                <a:ea typeface="ＭＳ Ｐ明朝" pitchFamily="18" charset="-128"/>
              </a:rPr>
              <a:t>Γ</a:t>
            </a:r>
            <a:r>
              <a:rPr lang="ja-JP" altLang="en-US" smtClean="0"/>
              <a:t>∪</a:t>
            </a:r>
            <a:r>
              <a:rPr lang="en-US" altLang="ja-JP" smtClean="0">
                <a:latin typeface="ＭＳ Ｐ明朝" pitchFamily="18" charset="-128"/>
                <a:ea typeface="ＭＳ Ｐ明朝" pitchFamily="18" charset="-128"/>
              </a:rPr>
              <a:t>Γ</a:t>
            </a:r>
            <a:r>
              <a:rPr lang="ja-JP" altLang="en-US" baseline="30000" smtClean="0"/>
              <a:t>２</a:t>
            </a:r>
            <a:r>
              <a:rPr lang="ja-JP" altLang="en-US" smtClean="0"/>
              <a:t>∪</a:t>
            </a:r>
            <a:r>
              <a:rPr lang="en-US" altLang="ja-JP" smtClean="0">
                <a:latin typeface="ＭＳ Ｐ明朝" pitchFamily="18" charset="-128"/>
                <a:ea typeface="ＭＳ Ｐ明朝" pitchFamily="18" charset="-128"/>
              </a:rPr>
              <a:t>Γ</a:t>
            </a:r>
            <a:r>
              <a:rPr lang="ja-JP" altLang="en-US" baseline="30000" smtClean="0"/>
              <a:t>３</a:t>
            </a:r>
            <a:r>
              <a:rPr lang="ja-JP" altLang="en-US" smtClean="0"/>
              <a:t>∪・・・</a:t>
            </a:r>
          </a:p>
          <a:p>
            <a:pPr lvl="1">
              <a:buFont typeface="Wingdings" pitchFamily="2" charset="2"/>
              <a:buNone/>
            </a:pPr>
            <a:r>
              <a:rPr lang="ja-JP" altLang="en-US" smtClean="0"/>
              <a:t>      </a:t>
            </a:r>
            <a:r>
              <a:rPr lang="en-US" altLang="ja-JP" smtClean="0"/>
              <a:t>= {ε}</a:t>
            </a:r>
            <a:r>
              <a:rPr lang="ja-JP" altLang="en-US" smtClean="0"/>
              <a:t>∪（∪</a:t>
            </a:r>
            <a:r>
              <a:rPr lang="en-US" altLang="ja-JP" baseline="-25000" smtClean="0"/>
              <a:t>i=1</a:t>
            </a:r>
            <a:r>
              <a:rPr lang="ja-JP" altLang="en-US" baseline="-25000" smtClean="0"/>
              <a:t> </a:t>
            </a:r>
            <a:r>
              <a:rPr lang="en-US" altLang="ja-JP" smtClean="0">
                <a:latin typeface="ＭＳ Ｐ明朝" pitchFamily="18" charset="-128"/>
                <a:ea typeface="ＭＳ Ｐ明朝" pitchFamily="18" charset="-128"/>
              </a:rPr>
              <a:t>Γ</a:t>
            </a:r>
            <a:r>
              <a:rPr lang="en-US" altLang="ja-JP" baseline="30000" smtClean="0"/>
              <a:t>i</a:t>
            </a:r>
            <a:r>
              <a:rPr lang="ja-JP" altLang="en-US" smtClean="0"/>
              <a:t>）</a:t>
            </a:r>
          </a:p>
          <a:p>
            <a:pPr lvl="1">
              <a:buFont typeface="Wingdings" pitchFamily="2" charset="2"/>
              <a:buNone/>
            </a:pPr>
            <a:r>
              <a:rPr lang="ja-JP" altLang="en-US" smtClean="0"/>
              <a:t>（つまり、</a:t>
            </a:r>
            <a:r>
              <a:rPr lang="en-US" altLang="ja-JP" smtClean="0">
                <a:latin typeface="ＭＳ Ｐ明朝" pitchFamily="18" charset="-128"/>
                <a:ea typeface="ＭＳ Ｐ明朝" pitchFamily="18" charset="-128"/>
              </a:rPr>
              <a:t>Γ</a:t>
            </a:r>
            <a:r>
              <a:rPr lang="ja-JP" altLang="en-US" smtClean="0"/>
              <a:t>の要素を０個以上連ねることにより得られる要素列の集合）</a:t>
            </a:r>
          </a:p>
          <a:p>
            <a:pPr lvl="1">
              <a:buFont typeface="Wingdings" pitchFamily="2" charset="2"/>
              <a:buNone/>
            </a:pPr>
            <a:r>
              <a:rPr lang="ja-JP" altLang="en-US" smtClean="0"/>
              <a:t>を、</a:t>
            </a:r>
            <a:r>
              <a:rPr lang="en-US" altLang="ja-JP" smtClean="0">
                <a:latin typeface="ＭＳ Ｐ明朝" pitchFamily="18" charset="-128"/>
                <a:ea typeface="ＭＳ Ｐ明朝" pitchFamily="18" charset="-128"/>
              </a:rPr>
              <a:t>Γ</a:t>
            </a:r>
            <a:r>
              <a:rPr lang="ja-JP" altLang="en-US" smtClean="0"/>
              <a:t>の</a:t>
            </a:r>
            <a:r>
              <a:rPr lang="ja-JP" altLang="en-US" i="1" u="sng" smtClean="0">
                <a:solidFill>
                  <a:schemeClr val="accent2"/>
                </a:solidFill>
              </a:rPr>
              <a:t>閉包</a:t>
            </a:r>
            <a:r>
              <a:rPr lang="ja-JP" altLang="en-US" smtClean="0"/>
              <a:t> </a:t>
            </a:r>
            <a:r>
              <a:rPr lang="en-US" altLang="ja-JP" smtClean="0"/>
              <a:t>(closure) </a:t>
            </a:r>
            <a:r>
              <a:rPr lang="ja-JP" altLang="en-US" smtClean="0"/>
              <a:t>という</a:t>
            </a:r>
          </a:p>
          <a:p>
            <a:pPr lvl="1">
              <a:lnSpc>
                <a:spcPct val="140000"/>
              </a:lnSpc>
              <a:buFont typeface="Wingdings" pitchFamily="2" charset="2"/>
              <a:buNone/>
            </a:pPr>
            <a:r>
              <a:rPr lang="en-US" altLang="ja-JP" smtClean="0"/>
              <a:t>   </a:t>
            </a:r>
            <a:r>
              <a:rPr lang="ja-JP" altLang="en-US" smtClean="0"/>
              <a:t>注：</a:t>
            </a:r>
            <a:r>
              <a:rPr lang="en-US" altLang="ja-JP" smtClean="0"/>
              <a:t>ε</a:t>
            </a:r>
            <a:r>
              <a:rPr lang="ja-JP" altLang="en-US" smtClean="0"/>
              <a:t>は長さ０の語（</a:t>
            </a:r>
            <a:r>
              <a:rPr lang="ja-JP" altLang="en-US" i="1" u="sng" smtClean="0">
                <a:solidFill>
                  <a:schemeClr val="accent2"/>
                </a:solidFill>
              </a:rPr>
              <a:t>空語</a:t>
            </a:r>
            <a:r>
              <a:rPr lang="ja-JP" altLang="en-US" smtClean="0"/>
              <a:t> ）</a:t>
            </a:r>
          </a:p>
        </p:txBody>
      </p:sp>
      <p:sp>
        <p:nvSpPr>
          <p:cNvPr id="14336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6EE9B21-8943-4103-AA6F-CB4F8080F585}" type="slidenum">
              <a:rPr lang="ja-JP" altLang="en-US">
                <a:latin typeface="ＭＳ Ｐゴシック" charset="-128"/>
              </a:rPr>
              <a:pPr algn="r"/>
              <a:t>103</a:t>
            </a:fld>
            <a:endParaRPr lang="en-US" altLang="ja-JP">
              <a:latin typeface="ＭＳ Ｐゴシック" charset="-128"/>
            </a:endParaRPr>
          </a:p>
        </p:txBody>
      </p:sp>
      <p:sp>
        <p:nvSpPr>
          <p:cNvPr id="5" name="テキスト ボックス 4"/>
          <p:cNvSpPr txBox="1"/>
          <p:nvPr/>
        </p:nvSpPr>
        <p:spPr>
          <a:xfrm>
            <a:off x="4211638" y="3141663"/>
            <a:ext cx="576262" cy="522287"/>
          </a:xfrm>
          <a:prstGeom prst="rect">
            <a:avLst/>
          </a:prstGeom>
          <a:noFill/>
        </p:spPr>
        <p:txBody>
          <a:bodyPr>
            <a:spAutoFit/>
          </a:bodyPr>
          <a:lstStyle/>
          <a:p>
            <a:pPr>
              <a:defRPr/>
            </a:pPr>
            <a:r>
              <a:rPr lang="ja-JP" altLang="en-US" sz="2800">
                <a:latin typeface="+mn-lt"/>
                <a:ea typeface="ＭＳ Ｐゴシック" pitchFamily="50" charset="-128"/>
              </a:rPr>
              <a:t>∞</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１ 閉包</a:t>
            </a:r>
          </a:p>
        </p:txBody>
      </p:sp>
      <p:sp>
        <p:nvSpPr>
          <p:cNvPr id="145410" name="Rectangle 3"/>
          <p:cNvSpPr>
            <a:spLocks noGrp="1" noChangeArrowheads="1"/>
          </p:cNvSpPr>
          <p:nvPr>
            <p:ph type="body" idx="1"/>
          </p:nvPr>
        </p:nvSpPr>
        <p:spPr>
          <a:xfrm>
            <a:off x="682625" y="1981200"/>
            <a:ext cx="7772400" cy="3752850"/>
          </a:xfrm>
        </p:spPr>
        <p:txBody>
          <a:bodyPr/>
          <a:lstStyle/>
          <a:p>
            <a:pPr>
              <a:lnSpc>
                <a:spcPct val="100000"/>
              </a:lnSpc>
            </a:pPr>
            <a:r>
              <a:rPr lang="ja-JP" altLang="en-US" smtClean="0"/>
              <a:t>閉包の意味</a:t>
            </a:r>
          </a:p>
          <a:p>
            <a:pPr lvl="1">
              <a:buFont typeface="Wingdings" pitchFamily="2" charset="2"/>
              <a:buNone/>
            </a:pPr>
            <a:r>
              <a:rPr lang="en-US" altLang="ja-JP" smtClean="0"/>
              <a:t>α</a:t>
            </a:r>
            <a:r>
              <a:rPr lang="ja-JP" altLang="en-US" smtClean="0"/>
              <a:t>∈</a:t>
            </a:r>
            <a:r>
              <a:rPr lang="en-US" altLang="ja-JP" smtClean="0">
                <a:latin typeface="ＭＳ Ｐ明朝" pitchFamily="18" charset="-128"/>
                <a:ea typeface="ＭＳ Ｐ明朝" pitchFamily="18" charset="-128"/>
              </a:rPr>
              <a:t>Γ</a:t>
            </a:r>
            <a:r>
              <a:rPr lang="ja-JP" altLang="en-US" baseline="30000" smtClean="0"/>
              <a:t>＊ </a:t>
            </a:r>
            <a:r>
              <a:rPr lang="ja-JP" altLang="en-US" smtClean="0"/>
              <a:t>とは、</a:t>
            </a:r>
          </a:p>
          <a:p>
            <a:pPr lvl="1">
              <a:buFont typeface="Wingdings" pitchFamily="2" charset="2"/>
              <a:buNone/>
            </a:pPr>
            <a:r>
              <a:rPr lang="en-US" altLang="ja-JP" smtClean="0"/>
              <a:t>	</a:t>
            </a:r>
          </a:p>
          <a:p>
            <a:pPr lvl="1">
              <a:buFont typeface="Wingdings" pitchFamily="2" charset="2"/>
              <a:buNone/>
            </a:pPr>
            <a:endParaRPr lang="ja-JP" altLang="en-US" smtClean="0"/>
          </a:p>
          <a:p>
            <a:pPr lvl="1">
              <a:lnSpc>
                <a:spcPct val="140000"/>
              </a:lnSpc>
              <a:buFont typeface="Wingdings" pitchFamily="2" charset="2"/>
              <a:buNone/>
            </a:pPr>
            <a:r>
              <a:rPr lang="ja-JP" altLang="en-US" smtClean="0"/>
              <a:t>	という意味</a:t>
            </a:r>
          </a:p>
        </p:txBody>
      </p:sp>
      <p:sp>
        <p:nvSpPr>
          <p:cNvPr id="14541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3A2370D-AF80-4C10-9D4A-4FD34F6AC082}" type="slidenum">
              <a:rPr lang="ja-JP" altLang="en-US">
                <a:latin typeface="ＭＳ Ｐゴシック" charset="-128"/>
              </a:rPr>
              <a:pPr algn="r"/>
              <a:t>104</a:t>
            </a:fld>
            <a:endParaRPr lang="en-US" altLang="ja-JP">
              <a:latin typeface="ＭＳ Ｐゴシック" charset="-128"/>
            </a:endParaRPr>
          </a:p>
        </p:txBody>
      </p:sp>
      <p:sp useBgFill="1">
        <p:nvSpPr>
          <p:cNvPr id="68613" name="Rectangle 5"/>
          <p:cNvSpPr>
            <a:spLocks noChangeArrowheads="1"/>
          </p:cNvSpPr>
          <p:nvPr/>
        </p:nvSpPr>
        <p:spPr bwMode="auto">
          <a:xfrm>
            <a:off x="1619250" y="3357563"/>
            <a:ext cx="6553200" cy="1295400"/>
          </a:xfrm>
          <a:prstGeom prst="rect">
            <a:avLst/>
          </a:prstGeom>
          <a:ln w="38100">
            <a:solidFill>
              <a:schemeClr val="accent2"/>
            </a:solidFill>
            <a:miter lim="800000"/>
            <a:headEnd/>
            <a:tailEnd/>
          </a:ln>
        </p:spPr>
        <p:txBody>
          <a:bodyPr wrap="none" anchor="ctr"/>
          <a:lstStyle/>
          <a:p>
            <a:pPr>
              <a:defRPr/>
            </a:pPr>
            <a:r>
              <a:rPr lang="en-US" altLang="ja-JP" sz="3600" kern="0">
                <a:solidFill>
                  <a:srgbClr val="FFFFFF"/>
                </a:solidFill>
                <a:latin typeface="ＭＳ Ｐゴシック"/>
                <a:ea typeface="ＭＳ Ｐゴシック"/>
              </a:rPr>
              <a:t>α</a:t>
            </a:r>
            <a:r>
              <a:rPr lang="ja-JP" altLang="en-US" sz="3600">
                <a:ea typeface="ＭＳ Ｐゴシック" pitchFamily="50" charset="-128"/>
              </a:rPr>
              <a:t>は、集合</a:t>
            </a:r>
            <a:r>
              <a:rPr lang="en-US" altLang="ja-JP" sz="3600">
                <a:latin typeface="ＭＳ Ｐ明朝" pitchFamily="18" charset="-128"/>
                <a:ea typeface="ＭＳ Ｐ明朝" pitchFamily="18" charset="-128"/>
              </a:rPr>
              <a:t>Γ</a:t>
            </a:r>
            <a:r>
              <a:rPr lang="ja-JP" altLang="en-US" sz="3600">
                <a:ea typeface="ＭＳ Ｐゴシック" pitchFamily="50" charset="-128"/>
              </a:rPr>
              <a:t>の要素を ０個以上</a:t>
            </a:r>
            <a:br>
              <a:rPr lang="ja-JP" altLang="en-US" sz="3600">
                <a:ea typeface="ＭＳ Ｐゴシック" pitchFamily="50" charset="-128"/>
              </a:rPr>
            </a:br>
            <a:r>
              <a:rPr lang="ja-JP" altLang="en-US" sz="3600">
                <a:ea typeface="ＭＳ Ｐゴシック" pitchFamily="50" charset="-128"/>
              </a:rPr>
              <a:t>並べたものである</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１ 閉包</a:t>
            </a:r>
            <a:endParaRPr kumimoji="1" lang="ja-JP" altLang="en-US"/>
          </a:p>
        </p:txBody>
      </p:sp>
      <p:sp>
        <p:nvSpPr>
          <p:cNvPr id="3" name="コンテンツ プレースホルダ 2"/>
          <p:cNvSpPr>
            <a:spLocks noGrp="1"/>
          </p:cNvSpPr>
          <p:nvPr>
            <p:ph idx="1"/>
          </p:nvPr>
        </p:nvSpPr>
        <p:spPr/>
        <p:txBody>
          <a:bodyPr/>
          <a:lstStyle/>
          <a:p>
            <a:pPr lvl="1">
              <a:lnSpc>
                <a:spcPct val="150000"/>
              </a:lnSpc>
            </a:pPr>
            <a:r>
              <a:rPr lang="ja-JP" altLang="en-US" smtClean="0"/>
              <a:t>参考： 「閉じている」 の意味</a:t>
            </a:r>
            <a:endParaRPr lang="en-US" altLang="ja-JP" smtClean="0"/>
          </a:p>
          <a:p>
            <a:pPr lvl="1">
              <a:buNone/>
            </a:pPr>
            <a:r>
              <a:rPr lang="en-US" altLang="ja-JP" smtClean="0"/>
              <a:t>		</a:t>
            </a:r>
            <a:r>
              <a:rPr lang="ja-JP" altLang="en-US" smtClean="0"/>
              <a:t>  </a:t>
            </a:r>
            <a:r>
              <a:rPr lang="ja-JP" altLang="en-US" baseline="30000" smtClean="0"/>
              <a:t>∀</a:t>
            </a:r>
            <a:r>
              <a:rPr lang="ja-JP" altLang="en-US" smtClean="0"/>
              <a:t>ｘ</a:t>
            </a:r>
            <a:r>
              <a:rPr lang="en-US" altLang="ja-JP" smtClean="0"/>
              <a:t>,</a:t>
            </a:r>
            <a:r>
              <a:rPr lang="ja-JP" altLang="en-US" smtClean="0"/>
              <a:t> ｙ∈</a:t>
            </a:r>
            <a:r>
              <a:rPr lang="en-US" altLang="ja-JP" smtClean="0">
                <a:latin typeface="ＭＳ Ｐ明朝" pitchFamily="18" charset="-128"/>
                <a:ea typeface="ＭＳ Ｐ明朝" pitchFamily="18" charset="-128"/>
              </a:rPr>
              <a:t>Γ</a:t>
            </a:r>
            <a:r>
              <a:rPr lang="ja-JP" altLang="en-US" baseline="30000" smtClean="0"/>
              <a:t>＊ </a:t>
            </a:r>
            <a:r>
              <a:rPr lang="ja-JP" altLang="en-US" smtClean="0"/>
              <a:t>に対し、 ｘｙ∈</a:t>
            </a:r>
            <a:r>
              <a:rPr lang="en-US" altLang="ja-JP" smtClean="0">
                <a:latin typeface="ＭＳ Ｐ明朝" pitchFamily="18" charset="-128"/>
                <a:ea typeface="ＭＳ Ｐ明朝" pitchFamily="18" charset="-128"/>
              </a:rPr>
              <a:t>Γ</a:t>
            </a:r>
            <a:r>
              <a:rPr lang="ja-JP" altLang="en-US" baseline="30000" smtClean="0"/>
              <a:t>＊</a:t>
            </a:r>
            <a:endParaRPr lang="en-US" altLang="ja-JP" baseline="30000" smtClean="0"/>
          </a:p>
          <a:p>
            <a:pPr lvl="1">
              <a:buNone/>
            </a:pPr>
            <a:r>
              <a:rPr lang="en-US" altLang="ja-JP" smtClean="0"/>
              <a:t>	</a:t>
            </a:r>
            <a:r>
              <a:rPr lang="ja-JP" altLang="en-US" smtClean="0"/>
              <a:t>つまり、</a:t>
            </a:r>
            <a:r>
              <a:rPr lang="en-US" altLang="ja-JP" smtClean="0">
                <a:latin typeface="+mn-ea"/>
              </a:rPr>
              <a:t> </a:t>
            </a:r>
            <a:r>
              <a:rPr lang="ja-JP" altLang="en-US" smtClean="0">
                <a:latin typeface="+mn-ea"/>
              </a:rPr>
              <a:t>「</a:t>
            </a:r>
            <a:r>
              <a:rPr lang="en-US" altLang="ja-JP" smtClean="0">
                <a:latin typeface="ＭＳ Ｐ明朝" pitchFamily="18" charset="-128"/>
                <a:ea typeface="ＭＳ Ｐ明朝" pitchFamily="18" charset="-128"/>
              </a:rPr>
              <a:t>Γ</a:t>
            </a:r>
            <a:r>
              <a:rPr lang="ja-JP" altLang="en-US" baseline="30000" smtClean="0">
                <a:latin typeface="+mj-ea"/>
                <a:ea typeface="+mj-ea"/>
              </a:rPr>
              <a:t>＊ </a:t>
            </a:r>
            <a:r>
              <a:rPr lang="ja-JP" altLang="en-US" smtClean="0">
                <a:latin typeface="+mj-ea"/>
                <a:ea typeface="+mj-ea"/>
              </a:rPr>
              <a:t>の外に出ない」</a:t>
            </a:r>
            <a:r>
              <a:rPr lang="en-US" altLang="ja-JP" smtClean="0">
                <a:latin typeface="+mj-ea"/>
                <a:ea typeface="+mj-ea"/>
              </a:rPr>
              <a:t/>
            </a:r>
            <a:br>
              <a:rPr lang="en-US" altLang="ja-JP" smtClean="0">
                <a:latin typeface="+mj-ea"/>
                <a:ea typeface="+mj-ea"/>
              </a:rPr>
            </a:br>
            <a:r>
              <a:rPr lang="en-US" altLang="ja-JP" smtClean="0">
                <a:latin typeface="+mj-ea"/>
                <a:ea typeface="+mj-ea"/>
              </a:rPr>
              <a:t>	</a:t>
            </a:r>
            <a:r>
              <a:rPr lang="ja-JP" altLang="en-US" smtClean="0">
                <a:latin typeface="+mj-ea"/>
                <a:ea typeface="+mj-ea"/>
              </a:rPr>
              <a:t>＝ 「閉じている」</a:t>
            </a:r>
            <a:endParaRPr lang="en-US" altLang="ja-JP" smtClean="0">
              <a:latin typeface="+mj-ea"/>
              <a:ea typeface="+mj-ea"/>
            </a:endParaRPr>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3A2370D-AF80-4C10-9D4A-4FD34F6AC082}" type="slidenum">
              <a:rPr lang="ja-JP" altLang="en-US">
                <a:latin typeface="ＭＳ Ｐゴシック" charset="-128"/>
              </a:rPr>
              <a:pPr algn="r"/>
              <a:t>105</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２ 関係</a:t>
            </a:r>
            <a:endParaRPr kumimoji="1" lang="ja-JP" altLang="en-US"/>
          </a:p>
        </p:txBody>
      </p:sp>
      <p:sp>
        <p:nvSpPr>
          <p:cNvPr id="3" name="コンテンツ プレースホルダ 2"/>
          <p:cNvSpPr>
            <a:spLocks noGrp="1"/>
          </p:cNvSpPr>
          <p:nvPr>
            <p:ph idx="1"/>
          </p:nvPr>
        </p:nvSpPr>
        <p:spPr/>
        <p:txBody>
          <a:bodyPr/>
          <a:lstStyle/>
          <a:p>
            <a:pPr>
              <a:lnSpc>
                <a:spcPct val="100000"/>
              </a:lnSpc>
            </a:pPr>
            <a:r>
              <a:rPr kumimoji="1" lang="ja-JP" altLang="en-US" smtClean="0"/>
              <a:t>集合</a:t>
            </a:r>
            <a:r>
              <a:rPr kumimoji="1" lang="en-US" altLang="ja-JP" smtClean="0"/>
              <a:t>S</a:t>
            </a:r>
            <a:r>
              <a:rPr kumimoji="1" lang="ja-JP" altLang="en-US" smtClean="0"/>
              <a:t>の要素 </a:t>
            </a:r>
            <a:r>
              <a:rPr lang="en-US" altLang="ja-JP" smtClean="0"/>
              <a:t>a, b</a:t>
            </a:r>
            <a:r>
              <a:rPr lang="ja-JP" altLang="en-US" smtClean="0"/>
              <a:t> の間で、</a:t>
            </a:r>
            <a:r>
              <a:rPr lang="ja-JP" altLang="en-US" smtClean="0">
                <a:ea typeface="ＭＳ Ｐゴシック" pitchFamily="50" charset="-128"/>
              </a:rPr>
              <a:t>関係</a:t>
            </a:r>
            <a:r>
              <a:rPr lang="en-US" altLang="ja-JP" smtClean="0">
                <a:ea typeface="ＭＳ Ｐゴシック" pitchFamily="50" charset="-128"/>
              </a:rPr>
              <a:t>R</a:t>
            </a:r>
            <a:r>
              <a:rPr lang="ja-JP" altLang="en-US" smtClean="0">
                <a:ea typeface="ＭＳ Ｐゴシック" pitchFamily="50" charset="-128"/>
              </a:rPr>
              <a:t>が成り立っているとき、</a:t>
            </a:r>
            <a:r>
              <a:rPr lang="en-US" altLang="ja-JP" smtClean="0">
                <a:ea typeface="ＭＳ Ｐゴシック" pitchFamily="50" charset="-128"/>
              </a:rPr>
              <a:t/>
            </a:r>
            <a:br>
              <a:rPr lang="en-US" altLang="ja-JP" smtClean="0">
                <a:ea typeface="ＭＳ Ｐゴシック" pitchFamily="50" charset="-128"/>
              </a:rPr>
            </a:br>
            <a:r>
              <a:rPr lang="en-US" altLang="ja-JP" smtClean="0">
                <a:ea typeface="ＭＳ Ｐゴシック" pitchFamily="50" charset="-128"/>
              </a:rPr>
              <a:t>	 </a:t>
            </a:r>
            <a:r>
              <a:rPr lang="ja-JP" altLang="en-US" smtClean="0">
                <a:solidFill>
                  <a:schemeClr val="accent2"/>
                </a:solidFill>
                <a:ea typeface="ＭＳ Ｐゴシック" pitchFamily="50" charset="-128"/>
              </a:rPr>
              <a:t>ａＲｂ</a:t>
            </a:r>
            <a:r>
              <a:rPr lang="en-US" altLang="ja-JP" smtClean="0"/>
              <a:t/>
            </a:r>
            <a:br>
              <a:rPr lang="en-US" altLang="ja-JP" smtClean="0"/>
            </a:br>
            <a:r>
              <a:rPr lang="ja-JP" altLang="en-US" smtClean="0"/>
              <a:t>と書く</a:t>
            </a:r>
            <a:endParaRPr lang="en-US" altLang="ja-JP" smtClean="0">
              <a:ea typeface="ＭＳ Ｐゴシック" pitchFamily="50" charset="-128"/>
            </a:endParaRPr>
          </a:p>
          <a:p>
            <a:pPr lvl="1">
              <a:spcBef>
                <a:spcPts val="1800"/>
              </a:spcBef>
            </a:pPr>
            <a:r>
              <a:rPr lang="ja-JP" altLang="en-US" smtClean="0">
                <a:ea typeface="ＭＳ Ｐゴシック" pitchFamily="50" charset="-128"/>
              </a:rPr>
              <a:t>例</a:t>
            </a:r>
            <a:endParaRPr lang="en-US" altLang="ja-JP" smtClean="0">
              <a:ea typeface="ＭＳ Ｐゴシック" pitchFamily="50" charset="-128"/>
            </a:endParaRPr>
          </a:p>
          <a:p>
            <a:pPr lvl="2"/>
            <a:r>
              <a:rPr lang="ja-JP" altLang="en-US" smtClean="0">
                <a:ea typeface="ＭＳ Ｐゴシック" pitchFamily="50" charset="-128"/>
              </a:rPr>
              <a:t>ａ＝ｂ    ａ＜ｂ    ａ≠ｂ   など   </a:t>
            </a:r>
            <a:endParaRPr lang="en-US" altLang="ja-JP" smtClean="0"/>
          </a:p>
        </p:txBody>
      </p:sp>
      <p:sp>
        <p:nvSpPr>
          <p:cNvPr id="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15E7EAA-F3D5-4C74-B901-6FA083F006F6}" type="slidenum">
              <a:rPr lang="ja-JP" altLang="en-US">
                <a:latin typeface="ＭＳ Ｐゴシック" charset="-128"/>
              </a:rPr>
              <a:pPr algn="r"/>
              <a:t>106</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２ 関係</a:t>
            </a:r>
          </a:p>
        </p:txBody>
      </p:sp>
      <p:sp>
        <p:nvSpPr>
          <p:cNvPr id="147458" name="Rectangle 3"/>
          <p:cNvSpPr>
            <a:spLocks noGrp="1" noChangeArrowheads="1"/>
          </p:cNvSpPr>
          <p:nvPr>
            <p:ph type="body" idx="1"/>
          </p:nvPr>
        </p:nvSpPr>
        <p:spPr>
          <a:xfrm>
            <a:off x="682625" y="1981200"/>
            <a:ext cx="7772400" cy="3896072"/>
          </a:xfrm>
        </p:spPr>
        <p:txBody>
          <a:bodyPr/>
          <a:lstStyle/>
          <a:p>
            <a:pPr>
              <a:lnSpc>
                <a:spcPct val="100000"/>
              </a:lnSpc>
            </a:pPr>
            <a:r>
              <a:rPr lang="ja-JP" altLang="en-US" smtClean="0"/>
              <a:t>関係Ｒの定義</a:t>
            </a:r>
            <a:endParaRPr lang="en-US" altLang="ja-JP" smtClean="0"/>
          </a:p>
          <a:p>
            <a:pPr lvl="1"/>
            <a:r>
              <a:rPr lang="ja-JP" altLang="en-US" smtClean="0"/>
              <a:t>集合</a:t>
            </a:r>
            <a:r>
              <a:rPr lang="en-US" altLang="ja-JP" smtClean="0"/>
              <a:t>S</a:t>
            </a:r>
            <a:r>
              <a:rPr lang="ja-JP" altLang="en-US" smtClean="0"/>
              <a:t>上の関係</a:t>
            </a:r>
            <a:r>
              <a:rPr lang="en-US" altLang="ja-JP" smtClean="0"/>
              <a:t>R</a:t>
            </a:r>
            <a:r>
              <a:rPr lang="ja-JP" altLang="en-US" smtClean="0"/>
              <a:t>は、</a:t>
            </a:r>
            <a:r>
              <a:rPr lang="en-US" altLang="ja-JP" smtClean="0"/>
              <a:t>S☓S</a:t>
            </a:r>
            <a:r>
              <a:rPr lang="ja-JP" altLang="en-US" smtClean="0"/>
              <a:t>の部分集合である</a:t>
            </a:r>
          </a:p>
          <a:p>
            <a:pPr lvl="1">
              <a:buFont typeface="Wingdings" pitchFamily="2" charset="2"/>
              <a:buNone/>
            </a:pPr>
            <a:r>
              <a:rPr lang="ja-JP" altLang="en-US" smtClean="0"/>
              <a:t>	</a:t>
            </a:r>
            <a:r>
              <a:rPr lang="en-US" altLang="ja-JP" smtClean="0"/>
              <a:t>	</a:t>
            </a:r>
            <a:r>
              <a:rPr lang="ja-JP" altLang="en-US" smtClean="0"/>
              <a:t>    </a:t>
            </a:r>
            <a:r>
              <a:rPr lang="en-US" altLang="ja-JP" smtClean="0"/>
              <a:t>R ⊆ S ☓ S</a:t>
            </a:r>
          </a:p>
          <a:p>
            <a:pPr lvl="1"/>
            <a:r>
              <a:rPr lang="en-US" altLang="ja-JP" smtClean="0"/>
              <a:t>a, b∈S</a:t>
            </a:r>
            <a:r>
              <a:rPr lang="ja-JP" altLang="en-US" smtClean="0"/>
              <a:t>に対して </a:t>
            </a:r>
            <a:r>
              <a:rPr lang="en-US" altLang="ja-JP" smtClean="0"/>
              <a:t>(a, b)∈R</a:t>
            </a:r>
            <a:r>
              <a:rPr lang="ja-JP" altLang="en-US" smtClean="0"/>
              <a:t>のとき</a:t>
            </a:r>
            <a:br>
              <a:rPr lang="ja-JP" altLang="en-US" smtClean="0"/>
            </a:br>
            <a:r>
              <a:rPr lang="ja-JP" altLang="en-US" smtClean="0"/>
              <a:t> </a:t>
            </a:r>
            <a:r>
              <a:rPr lang="en-US" altLang="ja-JP" smtClean="0"/>
              <a:t>aRb </a:t>
            </a:r>
            <a:r>
              <a:rPr lang="ja-JP" altLang="en-US" smtClean="0"/>
              <a:t>と書く</a:t>
            </a:r>
          </a:p>
        </p:txBody>
      </p:sp>
      <p:sp>
        <p:nvSpPr>
          <p:cNvPr id="14745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15E7EAA-F3D5-4C74-B901-6FA083F006F6}" type="slidenum">
              <a:rPr lang="ja-JP" altLang="en-US">
                <a:latin typeface="ＭＳ Ｐゴシック" charset="-128"/>
              </a:rPr>
              <a:pPr algn="r"/>
              <a:t>107</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２ 関係</a:t>
            </a:r>
          </a:p>
        </p:txBody>
      </p:sp>
      <p:sp>
        <p:nvSpPr>
          <p:cNvPr id="149506" name="Rectangle 3"/>
          <p:cNvSpPr>
            <a:spLocks noGrp="1" noChangeArrowheads="1"/>
          </p:cNvSpPr>
          <p:nvPr>
            <p:ph type="body" idx="1"/>
          </p:nvPr>
        </p:nvSpPr>
        <p:spPr>
          <a:xfrm>
            <a:off x="682625" y="1981200"/>
            <a:ext cx="7489775" cy="4687888"/>
          </a:xfrm>
        </p:spPr>
        <p:txBody>
          <a:bodyPr/>
          <a:lstStyle/>
          <a:p>
            <a:r>
              <a:rPr lang="ja-JP" altLang="en-US" i="1" u="sng" smtClean="0">
                <a:solidFill>
                  <a:schemeClr val="accent2"/>
                </a:solidFill>
              </a:rPr>
              <a:t>反射的</a:t>
            </a:r>
            <a:r>
              <a:rPr lang="ja-JP" altLang="en-US" smtClean="0"/>
              <a:t> （</a:t>
            </a:r>
            <a:r>
              <a:rPr lang="en-US" altLang="ja-JP" smtClean="0"/>
              <a:t>reflexive</a:t>
            </a:r>
            <a:r>
              <a:rPr lang="ja-JP" altLang="en-US" smtClean="0"/>
              <a:t>）な関係</a:t>
            </a:r>
            <a:endParaRPr lang="en-US" altLang="ja-JP" smtClean="0"/>
          </a:p>
          <a:p>
            <a:pPr lvl="1"/>
            <a:r>
              <a:rPr lang="ja-JP" altLang="en-US" smtClean="0"/>
              <a:t>集合</a:t>
            </a:r>
            <a:r>
              <a:rPr lang="en-US" altLang="ja-JP" smtClean="0"/>
              <a:t>S</a:t>
            </a:r>
            <a:r>
              <a:rPr lang="ja-JP" altLang="en-US" smtClean="0"/>
              <a:t>上の関係</a:t>
            </a:r>
            <a:r>
              <a:rPr lang="en-US" altLang="ja-JP" smtClean="0"/>
              <a:t>R</a:t>
            </a:r>
            <a:r>
              <a:rPr lang="ja-JP" altLang="en-US" smtClean="0"/>
              <a:t>が、</a:t>
            </a:r>
            <a:r>
              <a:rPr lang="ja-JP" altLang="en-US" i="1" u="sng" smtClean="0">
                <a:solidFill>
                  <a:schemeClr val="accent2"/>
                </a:solidFill>
              </a:rPr>
              <a:t>反射的</a:t>
            </a:r>
            <a:r>
              <a:rPr lang="ja-JP" altLang="en-US" smtClean="0"/>
              <a:t> であるとは</a:t>
            </a:r>
            <a:endParaRPr lang="en-US" altLang="ja-JP" smtClean="0"/>
          </a:p>
          <a:p>
            <a:pPr lvl="2"/>
            <a:r>
              <a:rPr lang="ja-JP" altLang="en-US" sz="3600" smtClean="0"/>
              <a:t>どの元も、自分自身と関係</a:t>
            </a:r>
            <a:r>
              <a:rPr lang="en-US" altLang="ja-JP" sz="3600" smtClean="0"/>
              <a:t>R</a:t>
            </a:r>
            <a:r>
              <a:rPr lang="ja-JP" altLang="en-US" sz="3600" smtClean="0"/>
              <a:t>が成り立つ</a:t>
            </a:r>
          </a:p>
          <a:p>
            <a:pPr lvl="1"/>
            <a:r>
              <a:rPr lang="en-US" altLang="ja-JP" smtClean="0"/>
              <a:t>R</a:t>
            </a:r>
            <a:r>
              <a:rPr lang="ja-JP" altLang="en-US" smtClean="0"/>
              <a:t>は反射的 ⇔ </a:t>
            </a:r>
            <a:r>
              <a:rPr lang="ja-JP" altLang="en-US" sz="4000" baseline="30000" smtClean="0"/>
              <a:t>∀</a:t>
            </a:r>
            <a:r>
              <a:rPr lang="en-US" altLang="ja-JP" smtClean="0"/>
              <a:t>a∈S: </a:t>
            </a:r>
            <a:r>
              <a:rPr lang="ja-JP" altLang="en-US" smtClean="0"/>
              <a:t> </a:t>
            </a:r>
            <a:r>
              <a:rPr lang="en-US" altLang="ja-JP" smtClean="0">
                <a:solidFill>
                  <a:schemeClr val="tx2">
                    <a:lumMod val="40000"/>
                    <a:lumOff val="60000"/>
                  </a:schemeClr>
                </a:solidFill>
              </a:rPr>
              <a:t>aRa</a:t>
            </a:r>
          </a:p>
        </p:txBody>
      </p:sp>
      <p:sp>
        <p:nvSpPr>
          <p:cNvPr id="14950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E270F9E-E30B-40BE-8DAD-EE531F688D94}" type="slidenum">
              <a:rPr lang="ja-JP" altLang="en-US">
                <a:latin typeface="ＭＳ Ｐゴシック" charset="-128"/>
              </a:rPr>
              <a:pPr algn="r"/>
              <a:t>108</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２ 関係</a:t>
            </a:r>
          </a:p>
        </p:txBody>
      </p:sp>
      <p:sp>
        <p:nvSpPr>
          <p:cNvPr id="149506" name="Rectangle 3"/>
          <p:cNvSpPr>
            <a:spLocks noGrp="1" noChangeArrowheads="1"/>
          </p:cNvSpPr>
          <p:nvPr>
            <p:ph type="body" idx="1"/>
          </p:nvPr>
        </p:nvSpPr>
        <p:spPr>
          <a:xfrm>
            <a:off x="682625" y="1981200"/>
            <a:ext cx="7489775" cy="4687888"/>
          </a:xfrm>
        </p:spPr>
        <p:txBody>
          <a:bodyPr/>
          <a:lstStyle/>
          <a:p>
            <a:r>
              <a:rPr lang="ja-JP" altLang="en-US" i="1" u="sng" smtClean="0">
                <a:solidFill>
                  <a:schemeClr val="accent2"/>
                </a:solidFill>
              </a:rPr>
              <a:t>推移的</a:t>
            </a:r>
            <a:r>
              <a:rPr lang="ja-JP" altLang="en-US" smtClean="0">
                <a:solidFill>
                  <a:schemeClr val="accent2"/>
                </a:solidFill>
              </a:rPr>
              <a:t> </a:t>
            </a:r>
            <a:r>
              <a:rPr lang="ja-JP" altLang="en-US" smtClean="0"/>
              <a:t>（</a:t>
            </a:r>
            <a:r>
              <a:rPr lang="en-US" altLang="ja-JP" smtClean="0"/>
              <a:t>transitive</a:t>
            </a:r>
            <a:r>
              <a:rPr lang="ja-JP" altLang="en-US" smtClean="0"/>
              <a:t>）な関係</a:t>
            </a:r>
            <a:endParaRPr lang="en-US" altLang="ja-JP" smtClean="0"/>
          </a:p>
          <a:p>
            <a:pPr lvl="1"/>
            <a:r>
              <a:rPr lang="ja-JP" altLang="en-US" smtClean="0"/>
              <a:t>集合</a:t>
            </a:r>
            <a:r>
              <a:rPr lang="en-US" altLang="ja-JP" smtClean="0"/>
              <a:t>S</a:t>
            </a:r>
            <a:r>
              <a:rPr lang="ja-JP" altLang="en-US" smtClean="0"/>
              <a:t>上の関係</a:t>
            </a:r>
            <a:r>
              <a:rPr lang="en-US" altLang="ja-JP" smtClean="0"/>
              <a:t>R</a:t>
            </a:r>
            <a:r>
              <a:rPr lang="ja-JP" altLang="en-US" smtClean="0"/>
              <a:t>が、</a:t>
            </a:r>
            <a:r>
              <a:rPr lang="ja-JP" altLang="en-US" i="1" u="sng" smtClean="0">
                <a:solidFill>
                  <a:schemeClr val="accent2"/>
                </a:solidFill>
              </a:rPr>
              <a:t>推移的</a:t>
            </a:r>
            <a:r>
              <a:rPr lang="ja-JP" altLang="en-US" smtClean="0"/>
              <a:t> であるとは</a:t>
            </a:r>
            <a:endParaRPr lang="en-US" altLang="ja-JP" smtClean="0"/>
          </a:p>
          <a:p>
            <a:pPr lvl="2"/>
            <a:r>
              <a:rPr lang="ja-JP" altLang="en-US" sz="3600" smtClean="0"/>
              <a:t>関係</a:t>
            </a:r>
            <a:r>
              <a:rPr lang="en-US" altLang="ja-JP" sz="3600" smtClean="0"/>
              <a:t>R</a:t>
            </a:r>
            <a:r>
              <a:rPr lang="ja-JP" altLang="en-US" sz="3600" smtClean="0"/>
              <a:t>が、順々に伝わる</a:t>
            </a:r>
          </a:p>
          <a:p>
            <a:pPr lvl="1"/>
            <a:r>
              <a:rPr lang="en-US" altLang="ja-JP" smtClean="0"/>
              <a:t>R</a:t>
            </a:r>
            <a:r>
              <a:rPr lang="ja-JP" altLang="en-US" smtClean="0"/>
              <a:t>は推移的 ⇔ </a:t>
            </a:r>
            <a:r>
              <a:rPr lang="ja-JP" altLang="en-US" sz="4000" baseline="30000" smtClean="0"/>
              <a:t>∀</a:t>
            </a:r>
            <a:r>
              <a:rPr lang="en-US" altLang="ja-JP" smtClean="0"/>
              <a:t>a, b, c∈S:</a:t>
            </a:r>
          </a:p>
          <a:p>
            <a:pPr lvl="1" algn="r">
              <a:spcBef>
                <a:spcPts val="0"/>
              </a:spcBef>
              <a:buNone/>
            </a:pPr>
            <a:r>
              <a:rPr lang="en-US" altLang="ja-JP" smtClean="0">
                <a:solidFill>
                  <a:schemeClr val="tx2">
                    <a:lumMod val="40000"/>
                    <a:lumOff val="60000"/>
                  </a:schemeClr>
                </a:solidFill>
              </a:rPr>
              <a:t>aRb </a:t>
            </a:r>
            <a:r>
              <a:rPr lang="ja-JP" altLang="en-US" smtClean="0">
                <a:solidFill>
                  <a:schemeClr val="tx2">
                    <a:lumMod val="40000"/>
                    <a:lumOff val="60000"/>
                  </a:schemeClr>
                </a:solidFill>
              </a:rPr>
              <a:t>かつ </a:t>
            </a:r>
            <a:r>
              <a:rPr lang="en-US" altLang="ja-JP" smtClean="0">
                <a:solidFill>
                  <a:schemeClr val="tx2">
                    <a:lumMod val="40000"/>
                    <a:lumOff val="60000"/>
                  </a:schemeClr>
                </a:solidFill>
              </a:rPr>
              <a:t>bRc</a:t>
            </a:r>
            <a:r>
              <a:rPr lang="ja-JP" altLang="en-US" smtClean="0">
                <a:solidFill>
                  <a:schemeClr val="tx2">
                    <a:lumMod val="40000"/>
                    <a:lumOff val="60000"/>
                  </a:schemeClr>
                </a:solidFill>
              </a:rPr>
              <a:t> ならば </a:t>
            </a:r>
            <a:r>
              <a:rPr lang="en-US" altLang="ja-JP" smtClean="0">
                <a:solidFill>
                  <a:schemeClr val="tx2">
                    <a:lumMod val="40000"/>
                    <a:lumOff val="60000"/>
                  </a:schemeClr>
                </a:solidFill>
              </a:rPr>
              <a:t>aRc</a:t>
            </a:r>
          </a:p>
        </p:txBody>
      </p:sp>
      <p:sp>
        <p:nvSpPr>
          <p:cNvPr id="14950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E270F9E-E30B-40BE-8DAD-EE531F688D94}" type="slidenum">
              <a:rPr lang="ja-JP" altLang="en-US">
                <a:latin typeface="ＭＳ Ｐゴシック" charset="-128"/>
              </a:rPr>
              <a:pPr algn="r"/>
              <a:t>109</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defRPr/>
            </a:pPr>
            <a:r>
              <a:rPr lang="ja-JP" altLang="en-US" smtClean="0"/>
              <a:t>２</a:t>
            </a:r>
            <a:r>
              <a:rPr lang="en-US" altLang="ja-JP" smtClean="0"/>
              <a:t>. </a:t>
            </a:r>
            <a:r>
              <a:rPr lang="ja-JP" altLang="en-US" smtClean="0"/>
              <a:t>高級言語の必要性</a:t>
            </a:r>
            <a:r>
              <a:rPr lang="en-US" altLang="ja-JP" smtClean="0"/>
              <a:t> </a:t>
            </a:r>
          </a:p>
        </p:txBody>
      </p:sp>
      <p:sp>
        <p:nvSpPr>
          <p:cNvPr id="54275" name="Rectangle 3"/>
          <p:cNvSpPr>
            <a:spLocks noGrp="1" noChangeArrowheads="1"/>
          </p:cNvSpPr>
          <p:nvPr>
            <p:ph idx="4294967295"/>
          </p:nvPr>
        </p:nvSpPr>
        <p:spPr>
          <a:xfrm>
            <a:off x="682625" y="1981200"/>
            <a:ext cx="7772400" cy="4256088"/>
          </a:xfrm>
        </p:spPr>
        <p:txBody>
          <a:bodyPr/>
          <a:lstStyle/>
          <a:p>
            <a:pPr eaLnBrk="1" hangingPunct="1"/>
            <a:r>
              <a:rPr lang="ja-JP" altLang="en-US" smtClean="0"/>
              <a:t>機械語のままでは、人間には読み書きが大変</a:t>
            </a:r>
          </a:p>
          <a:p>
            <a:pPr eaLnBrk="1" hangingPunct="1"/>
            <a:endParaRPr lang="ja-JP" altLang="en-US" smtClean="0"/>
          </a:p>
          <a:p>
            <a:pPr lvl="1" eaLnBrk="1" hangingPunct="1"/>
            <a:r>
              <a:rPr lang="ja-JP" altLang="en-US" smtClean="0"/>
              <a:t>命令コードを、記号</a:t>
            </a:r>
            <a:r>
              <a:rPr lang="en-US" altLang="ja-JP" smtClean="0"/>
              <a:t>(mnemonic)</a:t>
            </a:r>
            <a:r>
              <a:rPr lang="ja-JP" altLang="en-US" smtClean="0"/>
              <a:t>を使って記述</a:t>
            </a:r>
            <a:br>
              <a:rPr lang="ja-JP" altLang="en-US" smtClean="0"/>
            </a:br>
            <a:r>
              <a:rPr lang="ja-JP" altLang="en-US" smtClean="0"/>
              <a:t>  ＝ </a:t>
            </a:r>
            <a:r>
              <a:rPr lang="ja-JP" altLang="en-US" i="1" u="sng" smtClean="0">
                <a:solidFill>
                  <a:schemeClr val="accent2"/>
                </a:solidFill>
              </a:rPr>
              <a:t>アセンブリ言語</a:t>
            </a:r>
            <a:r>
              <a:rPr lang="ja-JP" altLang="en-US" smtClean="0"/>
              <a:t>  </a:t>
            </a:r>
            <a:br>
              <a:rPr lang="ja-JP" altLang="en-US" smtClean="0"/>
            </a:br>
            <a:r>
              <a:rPr lang="ja-JP" altLang="en-US" smtClean="0"/>
              <a:t>			</a:t>
            </a:r>
            <a:r>
              <a:rPr lang="en-US" altLang="ja-JP" smtClean="0"/>
              <a:t>(assembly language)</a:t>
            </a:r>
          </a:p>
        </p:txBody>
      </p:sp>
      <p:sp>
        <p:nvSpPr>
          <p:cNvPr id="3174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64CEAAC-2503-499D-A3B5-A460FEE7495C}" type="slidenum">
              <a:rPr lang="ja-JP" altLang="en-US">
                <a:latin typeface="ＭＳ Ｐゴシック" charset="-128"/>
              </a:rPr>
              <a:pPr algn="r"/>
              <a:t>11</a:t>
            </a:fld>
            <a:endParaRPr lang="en-US" altLang="ja-JP">
              <a:latin typeface="ＭＳ Ｐゴシック" charset="-128"/>
            </a:endParaRPr>
          </a:p>
        </p:txBody>
      </p:sp>
      <p:sp>
        <p:nvSpPr>
          <p:cNvPr id="54277" name="AutoShape 5"/>
          <p:cNvSpPr>
            <a:spLocks noChangeArrowheads="1"/>
          </p:cNvSpPr>
          <p:nvPr/>
        </p:nvSpPr>
        <p:spPr bwMode="auto">
          <a:xfrm>
            <a:off x="2843213" y="3140075"/>
            <a:ext cx="1296987" cy="576263"/>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Effect transition="in" filter="blinds(horizontal)">
                                      <p:cBhvr>
                                        <p:cTn id="7" dur="500"/>
                                        <p:tgtEl>
                                          <p:spTgt spid="54277"/>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54275">
                                            <p:txEl>
                                              <p:pRg st="2" end="2"/>
                                            </p:txEl>
                                          </p:spTgt>
                                        </p:tgtEl>
                                        <p:attrNameLst>
                                          <p:attrName>style.visibility</p:attrName>
                                        </p:attrNameLst>
                                      </p:cBhvr>
                                      <p:to>
                                        <p:strVal val="visible"/>
                                      </p:to>
                                    </p:set>
                                    <p:animEffect transition="in" filter="blinds(horizontal)">
                                      <p:cBhvr>
                                        <p:cTn id="11" dur="5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２ 関係</a:t>
            </a:r>
          </a:p>
        </p:txBody>
      </p:sp>
      <p:sp>
        <p:nvSpPr>
          <p:cNvPr id="149506" name="Rectangle 3"/>
          <p:cNvSpPr>
            <a:spLocks noGrp="1" noChangeArrowheads="1"/>
          </p:cNvSpPr>
          <p:nvPr>
            <p:ph type="body" idx="1"/>
          </p:nvPr>
        </p:nvSpPr>
        <p:spPr>
          <a:xfrm>
            <a:off x="682625" y="1981200"/>
            <a:ext cx="7489775" cy="4687888"/>
          </a:xfrm>
        </p:spPr>
        <p:txBody>
          <a:bodyPr/>
          <a:lstStyle/>
          <a:p>
            <a:r>
              <a:rPr lang="ja-JP" altLang="en-US" i="1" u="sng" smtClean="0">
                <a:solidFill>
                  <a:schemeClr val="accent2"/>
                </a:solidFill>
              </a:rPr>
              <a:t>対称的</a:t>
            </a:r>
            <a:r>
              <a:rPr lang="ja-JP" altLang="en-US" i="1" smtClean="0">
                <a:solidFill>
                  <a:schemeClr val="accent2"/>
                </a:solidFill>
              </a:rPr>
              <a:t> </a:t>
            </a:r>
            <a:r>
              <a:rPr lang="ja-JP" altLang="en-US" smtClean="0"/>
              <a:t>（</a:t>
            </a:r>
            <a:r>
              <a:rPr lang="en-US" altLang="ja-JP" smtClean="0"/>
              <a:t>symmetric</a:t>
            </a:r>
            <a:r>
              <a:rPr lang="ja-JP" altLang="en-US" smtClean="0"/>
              <a:t>）な関係</a:t>
            </a:r>
            <a:endParaRPr lang="en-US" altLang="ja-JP" smtClean="0"/>
          </a:p>
          <a:p>
            <a:pPr lvl="1"/>
            <a:r>
              <a:rPr lang="ja-JP" altLang="en-US" smtClean="0"/>
              <a:t>集合</a:t>
            </a:r>
            <a:r>
              <a:rPr lang="en-US" altLang="ja-JP" smtClean="0"/>
              <a:t>S</a:t>
            </a:r>
            <a:r>
              <a:rPr lang="ja-JP" altLang="en-US" smtClean="0"/>
              <a:t>上の関係</a:t>
            </a:r>
            <a:r>
              <a:rPr lang="en-US" altLang="ja-JP" smtClean="0"/>
              <a:t>R</a:t>
            </a:r>
            <a:r>
              <a:rPr lang="ja-JP" altLang="en-US" smtClean="0"/>
              <a:t>が、</a:t>
            </a:r>
            <a:r>
              <a:rPr lang="ja-JP" altLang="en-US" i="1" u="sng" smtClean="0">
                <a:solidFill>
                  <a:schemeClr val="accent2"/>
                </a:solidFill>
              </a:rPr>
              <a:t>対称的</a:t>
            </a:r>
            <a:r>
              <a:rPr lang="ja-JP" altLang="en-US" i="1" smtClean="0">
                <a:solidFill>
                  <a:schemeClr val="accent2"/>
                </a:solidFill>
              </a:rPr>
              <a:t> </a:t>
            </a:r>
            <a:r>
              <a:rPr lang="ja-JP" altLang="en-US" smtClean="0"/>
              <a:t>であるとは</a:t>
            </a:r>
            <a:endParaRPr lang="en-US" altLang="ja-JP" smtClean="0"/>
          </a:p>
          <a:p>
            <a:pPr lvl="2"/>
            <a:r>
              <a:rPr lang="ja-JP" altLang="en-US" sz="3600" smtClean="0"/>
              <a:t>左右交換しても、関係</a:t>
            </a:r>
            <a:r>
              <a:rPr lang="en-US" altLang="ja-JP" sz="3600" smtClean="0"/>
              <a:t>R</a:t>
            </a:r>
            <a:r>
              <a:rPr lang="ja-JP" altLang="en-US" sz="3600" smtClean="0"/>
              <a:t>が成り立つ</a:t>
            </a:r>
          </a:p>
          <a:p>
            <a:pPr lvl="1"/>
            <a:r>
              <a:rPr lang="en-US" altLang="ja-JP" smtClean="0"/>
              <a:t>R</a:t>
            </a:r>
            <a:r>
              <a:rPr lang="ja-JP" altLang="en-US" smtClean="0"/>
              <a:t>は対称的 ⇔ </a:t>
            </a:r>
            <a:r>
              <a:rPr lang="ja-JP" altLang="en-US" sz="4000" baseline="30000" smtClean="0"/>
              <a:t>∀</a:t>
            </a:r>
            <a:r>
              <a:rPr lang="en-US" altLang="ja-JP" smtClean="0"/>
              <a:t>a, b∈S: </a:t>
            </a:r>
          </a:p>
          <a:p>
            <a:pPr lvl="1" algn="r">
              <a:spcBef>
                <a:spcPts val="0"/>
              </a:spcBef>
              <a:buNone/>
            </a:pPr>
            <a:r>
              <a:rPr lang="en-US" altLang="ja-JP" smtClean="0">
                <a:solidFill>
                  <a:schemeClr val="tx2">
                    <a:lumMod val="40000"/>
                    <a:lumOff val="60000"/>
                  </a:schemeClr>
                </a:solidFill>
              </a:rPr>
              <a:t>aRb </a:t>
            </a:r>
            <a:r>
              <a:rPr lang="ja-JP" altLang="en-US" smtClean="0">
                <a:solidFill>
                  <a:schemeClr val="tx2">
                    <a:lumMod val="40000"/>
                    <a:lumOff val="60000"/>
                  </a:schemeClr>
                </a:solidFill>
              </a:rPr>
              <a:t>ならば </a:t>
            </a:r>
            <a:r>
              <a:rPr lang="en-US" altLang="ja-JP" smtClean="0">
                <a:solidFill>
                  <a:schemeClr val="tx2">
                    <a:lumMod val="40000"/>
                    <a:lumOff val="60000"/>
                  </a:schemeClr>
                </a:solidFill>
              </a:rPr>
              <a:t>bRa</a:t>
            </a:r>
            <a:endParaRPr lang="ja-JP" altLang="en-US" smtClean="0">
              <a:solidFill>
                <a:schemeClr val="tx2">
                  <a:lumMod val="40000"/>
                  <a:lumOff val="60000"/>
                </a:schemeClr>
              </a:solidFill>
            </a:endParaRPr>
          </a:p>
        </p:txBody>
      </p:sp>
      <p:sp>
        <p:nvSpPr>
          <p:cNvPr id="14950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E270F9E-E30B-40BE-8DAD-EE531F688D94}" type="slidenum">
              <a:rPr lang="ja-JP" altLang="en-US">
                <a:latin typeface="ＭＳ Ｐゴシック" charset="-128"/>
              </a:rPr>
              <a:pPr algn="r"/>
              <a:t>110</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２ 関係</a:t>
            </a:r>
            <a:endParaRPr kumimoji="1" lang="ja-JP" altLang="en-US"/>
          </a:p>
        </p:txBody>
      </p:sp>
      <p:sp>
        <p:nvSpPr>
          <p:cNvPr id="3" name="コンテンツ プレースホルダ 2"/>
          <p:cNvSpPr>
            <a:spLocks noGrp="1"/>
          </p:cNvSpPr>
          <p:nvPr>
            <p:ph idx="1"/>
          </p:nvPr>
        </p:nvSpPr>
        <p:spPr/>
        <p:txBody>
          <a:bodyPr/>
          <a:lstStyle/>
          <a:p>
            <a:pPr lvl="1"/>
            <a:r>
              <a:rPr kumimoji="1" lang="ja-JP" altLang="en-US" smtClean="0"/>
              <a:t>関係の例</a:t>
            </a:r>
            <a:endParaRPr kumimoji="1" lang="en-US" altLang="ja-JP" smtClean="0"/>
          </a:p>
          <a:p>
            <a:pPr lvl="2"/>
            <a:r>
              <a:rPr lang="ja-JP" altLang="en-US" smtClean="0"/>
              <a:t>「＝」は、反射的、推移的、対称的な関係（同値関係）</a:t>
            </a:r>
            <a:endParaRPr lang="en-US" altLang="ja-JP" smtClean="0"/>
          </a:p>
          <a:p>
            <a:pPr lvl="2"/>
            <a:r>
              <a:rPr kumimoji="1" lang="ja-JP" altLang="en-US" smtClean="0"/>
              <a:t>「＜」は、推移的だが、反射的でも</a:t>
            </a:r>
            <a:r>
              <a:rPr lang="ja-JP" altLang="en-US" smtClean="0"/>
              <a:t>対称</a:t>
            </a:r>
            <a:r>
              <a:rPr kumimoji="1" lang="ja-JP" altLang="en-US" smtClean="0"/>
              <a:t>的でもない</a:t>
            </a:r>
            <a:endParaRPr kumimoji="1" lang="en-US" altLang="ja-JP" smtClean="0"/>
          </a:p>
          <a:p>
            <a:pPr lvl="2"/>
            <a:r>
              <a:rPr lang="ja-JP" altLang="en-US" smtClean="0"/>
              <a:t>「≠」は、反射的でも推移的でもないが、対称的な関係</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8C5642C-4261-4CB0-AFDE-EA229BFA2B9A}" type="slidenum">
              <a:rPr lang="ja-JP" altLang="en-US">
                <a:latin typeface="ＭＳ Ｐゴシック" charset="-128"/>
              </a:rPr>
              <a:pPr algn="r"/>
              <a:t>111</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２ 関係</a:t>
            </a:r>
          </a:p>
        </p:txBody>
      </p:sp>
      <p:sp>
        <p:nvSpPr>
          <p:cNvPr id="41987" name="Rectangle 3"/>
          <p:cNvSpPr>
            <a:spLocks noGrp="1" noChangeArrowheads="1"/>
          </p:cNvSpPr>
          <p:nvPr>
            <p:ph type="body" idx="1"/>
          </p:nvPr>
        </p:nvSpPr>
        <p:spPr>
          <a:xfrm>
            <a:off x="682625" y="1981200"/>
            <a:ext cx="7772400" cy="3824064"/>
          </a:xfrm>
        </p:spPr>
        <p:txBody>
          <a:bodyPr/>
          <a:lstStyle/>
          <a:p>
            <a:r>
              <a:rPr lang="ja-JP" altLang="en-US" smtClean="0"/>
              <a:t>演習１</a:t>
            </a:r>
            <a:r>
              <a:rPr lang="en-US" altLang="ja-JP" smtClean="0"/>
              <a:t>.</a:t>
            </a:r>
            <a:r>
              <a:rPr lang="ja-JP" altLang="en-US" smtClean="0"/>
              <a:t>７</a:t>
            </a:r>
          </a:p>
          <a:p>
            <a:pPr lvl="1"/>
            <a:r>
              <a:rPr lang="ja-JP" altLang="en-US" smtClean="0"/>
              <a:t>関係 「 ≧ 」は、</a:t>
            </a:r>
            <a:endParaRPr lang="en-US" altLang="ja-JP" smtClean="0"/>
          </a:p>
          <a:p>
            <a:pPr lvl="2"/>
            <a:r>
              <a:rPr lang="ja-JP" altLang="en-US" sz="3600" smtClean="0"/>
              <a:t>反射的か</a:t>
            </a:r>
            <a:endParaRPr lang="en-US" altLang="ja-JP" sz="3600" smtClean="0"/>
          </a:p>
          <a:p>
            <a:pPr lvl="2"/>
            <a:r>
              <a:rPr lang="ja-JP" altLang="en-US" sz="3600" smtClean="0"/>
              <a:t>推移的か</a:t>
            </a:r>
            <a:endParaRPr lang="en-US" altLang="ja-JP" sz="3600" smtClean="0"/>
          </a:p>
          <a:p>
            <a:pPr lvl="2"/>
            <a:r>
              <a:rPr lang="ja-JP" altLang="en-US" sz="3600" smtClean="0"/>
              <a:t>対称的か</a:t>
            </a:r>
          </a:p>
        </p:txBody>
      </p:sp>
      <p:sp>
        <p:nvSpPr>
          <p:cNvPr id="419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16326BF-0E6D-43A0-9251-7A842E868101}" type="slidenum">
              <a:rPr lang="ja-JP" altLang="en-US">
                <a:latin typeface="ＭＳ Ｐゴシック" pitchFamily="50" charset="-128"/>
              </a:rPr>
              <a:pPr algn="r"/>
              <a:t>112</a:t>
            </a:fld>
            <a:endParaRPr lang="en-US" altLang="ja-JP">
              <a:latin typeface="ＭＳ Ｐゴシック" pitchFamily="50" charset="-128"/>
            </a:endParaRPr>
          </a:p>
        </p:txBody>
      </p:sp>
      <p:pic>
        <p:nvPicPr>
          <p:cNvPr id="1030" name="Picture 6" descr="C:\Users\Mizuno\AppData\Local\Microsoft\Windows\Temporary Internet Files\Content.IE5\CROKOG4I\MC900290709[1].wmf"/>
          <p:cNvPicPr>
            <a:picLocks noChangeAspect="1" noChangeArrowheads="1"/>
          </p:cNvPicPr>
          <p:nvPr/>
        </p:nvPicPr>
        <p:blipFill>
          <a:blip r:embed="rId3" cstate="print"/>
          <a:srcRect/>
          <a:stretch>
            <a:fillRect/>
          </a:stretch>
        </p:blipFill>
        <p:spPr bwMode="auto">
          <a:xfrm>
            <a:off x="5796137" y="4450704"/>
            <a:ext cx="2304256" cy="2234119"/>
          </a:xfrm>
          <a:prstGeom prst="rect">
            <a:avLst/>
          </a:prstGeom>
          <a:noFill/>
        </p:spPr>
      </p:pic>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３ 反射的推移閉包</a:t>
            </a:r>
          </a:p>
        </p:txBody>
      </p:sp>
      <p:sp>
        <p:nvSpPr>
          <p:cNvPr id="151554" name="Rectangle 3"/>
          <p:cNvSpPr>
            <a:spLocks noGrp="1" noChangeArrowheads="1"/>
          </p:cNvSpPr>
          <p:nvPr>
            <p:ph type="body" idx="1"/>
          </p:nvPr>
        </p:nvSpPr>
        <p:spPr>
          <a:xfrm>
            <a:off x="682625" y="1916113"/>
            <a:ext cx="7772400" cy="3600450"/>
          </a:xfrm>
        </p:spPr>
        <p:txBody>
          <a:bodyPr/>
          <a:lstStyle/>
          <a:p>
            <a:pPr>
              <a:lnSpc>
                <a:spcPct val="110000"/>
              </a:lnSpc>
            </a:pPr>
            <a:r>
              <a:rPr lang="ja-JP" altLang="en-US" smtClean="0"/>
              <a:t>関係</a:t>
            </a:r>
            <a:r>
              <a:rPr lang="en-US" altLang="ja-JP" smtClean="0"/>
              <a:t>R</a:t>
            </a:r>
            <a:r>
              <a:rPr lang="ja-JP" altLang="en-US" smtClean="0"/>
              <a:t>の </a:t>
            </a:r>
            <a:r>
              <a:rPr lang="ja-JP" altLang="en-US" i="1" u="sng" smtClean="0">
                <a:solidFill>
                  <a:schemeClr val="accent2"/>
                </a:solidFill>
              </a:rPr>
              <a:t>推移閉包</a:t>
            </a:r>
            <a:r>
              <a:rPr lang="ja-JP" altLang="en-US" smtClean="0"/>
              <a:t> </a:t>
            </a:r>
            <a:r>
              <a:rPr lang="en-US" altLang="ja-JP" smtClean="0"/>
              <a:t>R</a:t>
            </a:r>
            <a:r>
              <a:rPr lang="ja-JP" altLang="en-US" baseline="30000" smtClean="0"/>
              <a:t>＋</a:t>
            </a:r>
            <a:r>
              <a:rPr lang="ja-JP" altLang="en-US" smtClean="0"/>
              <a:t> の定義</a:t>
            </a:r>
          </a:p>
          <a:p>
            <a:pPr lvl="1">
              <a:lnSpc>
                <a:spcPct val="110000"/>
              </a:lnSpc>
              <a:buFont typeface="Wingdings" pitchFamily="2" charset="2"/>
              <a:buNone/>
            </a:pPr>
            <a:r>
              <a:rPr lang="en-US" altLang="ja-JP" smtClean="0"/>
              <a:t>(1) aRb ⇒ aR</a:t>
            </a:r>
            <a:r>
              <a:rPr lang="ja-JP" altLang="en-US" baseline="30000" smtClean="0"/>
              <a:t>＋</a:t>
            </a:r>
            <a:r>
              <a:rPr lang="en-US" altLang="ja-JP" smtClean="0"/>
              <a:t>b</a:t>
            </a:r>
          </a:p>
          <a:p>
            <a:pPr lvl="1">
              <a:lnSpc>
                <a:spcPct val="110000"/>
              </a:lnSpc>
              <a:buFont typeface="Wingdings" pitchFamily="2" charset="2"/>
              <a:buNone/>
            </a:pPr>
            <a:r>
              <a:rPr lang="en-US" altLang="ja-JP" smtClean="0"/>
              <a:t>(2) aR</a:t>
            </a:r>
            <a:r>
              <a:rPr lang="ja-JP" altLang="en-US" baseline="30000" smtClean="0"/>
              <a:t>＋</a:t>
            </a:r>
            <a:r>
              <a:rPr lang="en-US" altLang="ja-JP" smtClean="0"/>
              <a:t>b </a:t>
            </a:r>
            <a:r>
              <a:rPr lang="ja-JP" altLang="en-US" smtClean="0"/>
              <a:t>かつ </a:t>
            </a:r>
            <a:r>
              <a:rPr lang="en-US" altLang="ja-JP" smtClean="0"/>
              <a:t>bRc ⇒ aR</a:t>
            </a:r>
            <a:r>
              <a:rPr lang="ja-JP" altLang="en-US" baseline="30000" smtClean="0"/>
              <a:t>＋</a:t>
            </a:r>
            <a:r>
              <a:rPr lang="en-US" altLang="ja-JP" smtClean="0"/>
              <a:t>c</a:t>
            </a:r>
          </a:p>
          <a:p>
            <a:pPr lvl="1">
              <a:lnSpc>
                <a:spcPct val="110000"/>
              </a:lnSpc>
              <a:buFont typeface="Wingdings" pitchFamily="2" charset="2"/>
              <a:buNone/>
            </a:pPr>
            <a:r>
              <a:rPr lang="en-US" altLang="ja-JP" smtClean="0"/>
              <a:t>(3) (1)</a:t>
            </a:r>
            <a:r>
              <a:rPr lang="ja-JP" altLang="en-US" smtClean="0"/>
              <a:t>と</a:t>
            </a:r>
            <a:r>
              <a:rPr lang="en-US" altLang="ja-JP" smtClean="0"/>
              <a:t>(2)</a:t>
            </a:r>
            <a:r>
              <a:rPr lang="ja-JP" altLang="en-US" smtClean="0"/>
              <a:t>から導けないものは</a:t>
            </a:r>
            <a:br>
              <a:rPr lang="ja-JP" altLang="en-US" smtClean="0"/>
            </a:br>
            <a:r>
              <a:rPr lang="ja-JP" altLang="en-US" smtClean="0"/>
              <a:t>  </a:t>
            </a:r>
            <a:r>
              <a:rPr lang="en-US" altLang="ja-JP" smtClean="0"/>
              <a:t>R</a:t>
            </a:r>
            <a:r>
              <a:rPr lang="ja-JP" altLang="en-US" baseline="30000" smtClean="0"/>
              <a:t>＋</a:t>
            </a:r>
            <a:r>
              <a:rPr lang="ja-JP" altLang="en-US" smtClean="0"/>
              <a:t>の元でない</a:t>
            </a:r>
          </a:p>
        </p:txBody>
      </p:sp>
      <p:sp>
        <p:nvSpPr>
          <p:cNvPr id="15155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8C5642C-4261-4CB0-AFDE-EA229BFA2B9A}" type="slidenum">
              <a:rPr lang="ja-JP" altLang="en-US">
                <a:latin typeface="ＭＳ Ｐゴシック" charset="-128"/>
              </a:rPr>
              <a:pPr algn="r"/>
              <a:t>113</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６</a:t>
            </a:r>
            <a:r>
              <a:rPr lang="en-US" altLang="ja-JP" smtClean="0">
                <a:effectLst/>
              </a:rPr>
              <a:t>.</a:t>
            </a:r>
            <a:r>
              <a:rPr lang="ja-JP" altLang="en-US" smtClean="0">
                <a:effectLst/>
              </a:rPr>
              <a:t>３ 反射的推移閉包</a:t>
            </a:r>
          </a:p>
        </p:txBody>
      </p:sp>
      <p:sp>
        <p:nvSpPr>
          <p:cNvPr id="153602" name="Rectangle 3"/>
          <p:cNvSpPr>
            <a:spLocks noGrp="1" noChangeArrowheads="1"/>
          </p:cNvSpPr>
          <p:nvPr>
            <p:ph type="body" idx="1"/>
          </p:nvPr>
        </p:nvSpPr>
        <p:spPr>
          <a:xfrm>
            <a:off x="682625" y="1981200"/>
            <a:ext cx="7772400" cy="1592263"/>
          </a:xfrm>
        </p:spPr>
        <p:txBody>
          <a:bodyPr/>
          <a:lstStyle/>
          <a:p>
            <a:r>
              <a:rPr lang="en-US" altLang="ja-JP" smtClean="0"/>
              <a:t>R</a:t>
            </a:r>
            <a:r>
              <a:rPr lang="ja-JP" altLang="en-US" smtClean="0"/>
              <a:t>の</a:t>
            </a:r>
            <a:r>
              <a:rPr lang="ja-JP" altLang="en-US" i="1" u="sng" smtClean="0">
                <a:solidFill>
                  <a:schemeClr val="accent2"/>
                </a:solidFill>
              </a:rPr>
              <a:t>反射的推移閉包</a:t>
            </a:r>
          </a:p>
          <a:p>
            <a:pPr lvl="1">
              <a:buFont typeface="Wingdings" pitchFamily="2" charset="2"/>
              <a:buNone/>
            </a:pPr>
            <a:r>
              <a:rPr lang="en-US" altLang="ja-JP" smtClean="0"/>
              <a:t>	R</a:t>
            </a:r>
            <a:r>
              <a:rPr lang="ja-JP" altLang="en-US" baseline="30000" smtClean="0"/>
              <a:t>＊</a:t>
            </a:r>
            <a:r>
              <a:rPr lang="ja-JP" altLang="en-US" smtClean="0"/>
              <a:t> ＝ </a:t>
            </a:r>
            <a:r>
              <a:rPr lang="en-US" altLang="ja-JP" smtClean="0"/>
              <a:t>R</a:t>
            </a:r>
            <a:r>
              <a:rPr lang="ja-JP" altLang="en-US" baseline="30000" smtClean="0"/>
              <a:t>＋ </a:t>
            </a:r>
            <a:r>
              <a:rPr lang="ja-JP" altLang="en-US" smtClean="0"/>
              <a:t>∪ </a:t>
            </a:r>
            <a:r>
              <a:rPr lang="en-US" altLang="ja-JP" smtClean="0"/>
              <a:t>{(a, a) | a∈S}</a:t>
            </a:r>
            <a:endParaRPr lang="ja-JP" altLang="en-US" smtClean="0"/>
          </a:p>
        </p:txBody>
      </p:sp>
      <p:sp useBgFill="1">
        <p:nvSpPr>
          <p:cNvPr id="153603" name="Text Box 4"/>
          <p:cNvSpPr txBox="1">
            <a:spLocks noChangeArrowheads="1"/>
          </p:cNvSpPr>
          <p:nvPr/>
        </p:nvSpPr>
        <p:spPr bwMode="auto">
          <a:xfrm>
            <a:off x="1187450" y="4005263"/>
            <a:ext cx="6840538" cy="1778000"/>
          </a:xfrm>
          <a:prstGeom prst="rect">
            <a:avLst/>
          </a:prstGeom>
          <a:ln w="38100">
            <a:solidFill>
              <a:schemeClr val="accent2"/>
            </a:solidFill>
            <a:miter lim="800000"/>
            <a:headEnd/>
            <a:tailEnd/>
          </a:ln>
        </p:spPr>
        <p:txBody>
          <a:bodyPr>
            <a:spAutoFit/>
          </a:bodyPr>
          <a:lstStyle/>
          <a:p>
            <a:pPr>
              <a:spcBef>
                <a:spcPct val="50000"/>
              </a:spcBef>
            </a:pPr>
            <a:r>
              <a:rPr lang="en-US" altLang="ja-JP" sz="3600"/>
              <a:t> a R</a:t>
            </a:r>
            <a:r>
              <a:rPr lang="ja-JP" altLang="en-US" sz="3600" baseline="30000"/>
              <a:t>＊ </a:t>
            </a:r>
            <a:r>
              <a:rPr lang="en-US" altLang="ja-JP" sz="3600"/>
              <a:t>b </a:t>
            </a:r>
            <a:r>
              <a:rPr lang="ja-JP" altLang="en-US" sz="3600"/>
              <a:t>とは、「</a:t>
            </a:r>
            <a:r>
              <a:rPr lang="en-US" altLang="ja-JP" sz="3600"/>
              <a:t>a</a:t>
            </a:r>
            <a:r>
              <a:rPr lang="ja-JP" altLang="en-US" sz="3600"/>
              <a:t>から関係</a:t>
            </a:r>
            <a:r>
              <a:rPr lang="en-US" altLang="ja-JP" sz="3600"/>
              <a:t>R</a:t>
            </a:r>
            <a:r>
              <a:rPr lang="ja-JP" altLang="en-US" sz="3600"/>
              <a:t>を０回以上繰り返せば ｂにたどり着ける」ということを表している</a:t>
            </a:r>
          </a:p>
        </p:txBody>
      </p:sp>
      <p:sp>
        <p:nvSpPr>
          <p:cNvPr id="1536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61E2104-6E4C-4CC0-859F-3E5431392596}" type="slidenum">
              <a:rPr lang="ja-JP" altLang="en-US">
                <a:latin typeface="ＭＳ Ｐゴシック" charset="-128"/>
              </a:rPr>
              <a:pPr algn="r"/>
              <a:t>114</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3"/>
          <p:cNvSpPr>
            <a:spLocks noGrp="1" noChangeArrowheads="1"/>
          </p:cNvSpPr>
          <p:nvPr>
            <p:ph type="body" idx="1"/>
          </p:nvPr>
        </p:nvSpPr>
        <p:spPr>
          <a:xfrm>
            <a:off x="682625" y="2565400"/>
            <a:ext cx="7772400" cy="1150938"/>
          </a:xfrm>
        </p:spPr>
        <p:txBody>
          <a:bodyPr/>
          <a:lstStyle/>
          <a:p>
            <a:pPr algn="ctr">
              <a:buFont typeface="Wingdings" pitchFamily="2" charset="2"/>
              <a:buNone/>
            </a:pPr>
            <a:r>
              <a:rPr lang="ja-JP" altLang="en-US" sz="5400" smtClean="0">
                <a:latin typeface="Times New Roman" pitchFamily="18" charset="0"/>
              </a:rPr>
              <a:t>お疲れさまでした</a:t>
            </a:r>
          </a:p>
        </p:txBody>
      </p:sp>
      <p:pic>
        <p:nvPicPr>
          <p:cNvPr id="155650" name="Picture 5" descr="C:\Users\mizuno\AppData\Local\Microsoft\Windows\Temporary Internet Files\Content.IE5\MHQBHBG4\MMj02840020000[1].gif"/>
          <p:cNvPicPr>
            <a:picLocks noChangeAspect="1" noChangeArrowheads="1" noCrop="1"/>
          </p:cNvPicPr>
          <p:nvPr/>
        </p:nvPicPr>
        <p:blipFill>
          <a:blip r:embed="rId3" cstate="print"/>
          <a:srcRect/>
          <a:stretch>
            <a:fillRect/>
          </a:stretch>
        </p:blipFill>
        <p:spPr bwMode="auto">
          <a:xfrm>
            <a:off x="6084888" y="3860800"/>
            <a:ext cx="1930400" cy="185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defRPr/>
            </a:pPr>
            <a:r>
              <a:rPr lang="ja-JP" altLang="en-US" smtClean="0"/>
              <a:t>２</a:t>
            </a:r>
            <a:r>
              <a:rPr lang="en-US" altLang="ja-JP" smtClean="0"/>
              <a:t>. </a:t>
            </a:r>
            <a:r>
              <a:rPr lang="ja-JP" altLang="en-US" smtClean="0"/>
              <a:t>高級言語の必要性</a:t>
            </a:r>
            <a:r>
              <a:rPr lang="en-US" altLang="ja-JP" smtClean="0"/>
              <a:t> </a:t>
            </a:r>
            <a:endParaRPr lang="ja-JP" altLang="en-US" smtClean="0"/>
          </a:p>
        </p:txBody>
      </p:sp>
      <p:sp>
        <p:nvSpPr>
          <p:cNvPr id="33794" name="Rectangle 3"/>
          <p:cNvSpPr>
            <a:spLocks noGrp="1" noChangeArrowheads="1"/>
          </p:cNvSpPr>
          <p:nvPr>
            <p:ph type="body" idx="1"/>
          </p:nvPr>
        </p:nvSpPr>
        <p:spPr>
          <a:xfrm>
            <a:off x="682625" y="1773238"/>
            <a:ext cx="7772400" cy="727075"/>
          </a:xfrm>
        </p:spPr>
        <p:txBody>
          <a:bodyPr/>
          <a:lstStyle/>
          <a:p>
            <a:pPr lvl="1"/>
            <a:r>
              <a:rPr lang="ja-JP" altLang="en-US" smtClean="0"/>
              <a:t>機械語とアセンブリ言語の例</a:t>
            </a:r>
          </a:p>
        </p:txBody>
      </p:sp>
      <p:sp>
        <p:nvSpPr>
          <p:cNvPr id="3379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7202A08-30BB-44E2-9223-77D8F635B2F2}" type="slidenum">
              <a:rPr lang="ja-JP" altLang="en-US">
                <a:latin typeface="ＭＳ Ｐゴシック" charset="-128"/>
              </a:rPr>
              <a:pPr algn="r"/>
              <a:t>12</a:t>
            </a:fld>
            <a:endParaRPr lang="en-US" altLang="ja-JP">
              <a:latin typeface="ＭＳ Ｐゴシック" charset="-128"/>
            </a:endParaRPr>
          </a:p>
        </p:txBody>
      </p:sp>
      <p:sp useBgFill="1">
        <p:nvSpPr>
          <p:cNvPr id="33796" name="Text Box 5"/>
          <p:cNvSpPr txBox="1">
            <a:spLocks noChangeArrowheads="1"/>
          </p:cNvSpPr>
          <p:nvPr/>
        </p:nvSpPr>
        <p:spPr bwMode="auto">
          <a:xfrm>
            <a:off x="1643063" y="2428875"/>
            <a:ext cx="6929437" cy="4357688"/>
          </a:xfrm>
          <a:prstGeom prst="rect">
            <a:avLst/>
          </a:prstGeom>
          <a:ln w="38100">
            <a:solidFill>
              <a:schemeClr val="accent2"/>
            </a:solidFill>
            <a:miter lim="800000"/>
            <a:headEnd/>
            <a:tailEnd/>
          </a:ln>
        </p:spPr>
        <p:txBody>
          <a:bodyPr>
            <a:spAutoFit/>
          </a:bodyPr>
          <a:lstStyle/>
          <a:p>
            <a:pPr>
              <a:lnSpc>
                <a:spcPct val="90000"/>
              </a:lnSpc>
            </a:pPr>
            <a:r>
              <a:rPr lang="en-US" altLang="ja-JP" sz="2800">
                <a:latin typeface="ＭＳ ゴシック" pitchFamily="49" charset="-128"/>
                <a:ea typeface="ＭＳ ゴシック" pitchFamily="49" charset="-128"/>
              </a:rPr>
              <a:t>55		</a:t>
            </a:r>
            <a:r>
              <a:rPr lang="ja-JP" altLang="en-US" sz="2800">
                <a:latin typeface="ＭＳ ゴシック" pitchFamily="49" charset="-128"/>
                <a:ea typeface="ＭＳ ゴシック" pitchFamily="49" charset="-128"/>
              </a:rPr>
              <a:t> </a:t>
            </a:r>
            <a:r>
              <a:rPr lang="en-US" altLang="ja-JP" sz="2800">
                <a:latin typeface="ＭＳ ゴシック" pitchFamily="49" charset="-128"/>
                <a:ea typeface="ＭＳ ゴシック" pitchFamily="49" charset="-128"/>
              </a:rPr>
              <a:t>: pushl   %ebp</a:t>
            </a:r>
          </a:p>
          <a:p>
            <a:pPr>
              <a:lnSpc>
                <a:spcPct val="90000"/>
              </a:lnSpc>
            </a:pPr>
            <a:r>
              <a:rPr lang="en-US" altLang="ja-JP" sz="2800">
                <a:latin typeface="ＭＳ ゴシック" pitchFamily="49" charset="-128"/>
                <a:ea typeface="ＭＳ ゴシック" pitchFamily="49" charset="-128"/>
              </a:rPr>
              <a:t>89E5		</a:t>
            </a:r>
            <a:r>
              <a:rPr lang="ja-JP" altLang="en-US" sz="2800">
                <a:latin typeface="ＭＳ ゴシック" pitchFamily="49" charset="-128"/>
                <a:ea typeface="ＭＳ ゴシック" pitchFamily="49" charset="-128"/>
              </a:rPr>
              <a:t> </a:t>
            </a:r>
            <a:r>
              <a:rPr lang="en-US" altLang="ja-JP" sz="2800">
                <a:latin typeface="ＭＳ ゴシック" pitchFamily="49" charset="-128"/>
                <a:ea typeface="ＭＳ ゴシック" pitchFamily="49" charset="-128"/>
              </a:rPr>
              <a:t>: movl    %esp, %ebp</a:t>
            </a:r>
          </a:p>
          <a:p>
            <a:pPr>
              <a:lnSpc>
                <a:spcPct val="90000"/>
              </a:lnSpc>
            </a:pPr>
            <a:r>
              <a:rPr lang="en-US" altLang="ja-JP" sz="2800">
                <a:latin typeface="ＭＳ ゴシック" pitchFamily="49" charset="-128"/>
                <a:ea typeface="ＭＳ ゴシック" pitchFamily="49" charset="-128"/>
              </a:rPr>
              <a:t>53		</a:t>
            </a:r>
            <a:r>
              <a:rPr lang="ja-JP" altLang="en-US" sz="2800">
                <a:latin typeface="ＭＳ ゴシック" pitchFamily="49" charset="-128"/>
                <a:ea typeface="ＭＳ ゴシック" pitchFamily="49" charset="-128"/>
              </a:rPr>
              <a:t> </a:t>
            </a:r>
            <a:r>
              <a:rPr lang="en-US" altLang="ja-JP" sz="2800">
                <a:latin typeface="ＭＳ ゴシック" pitchFamily="49" charset="-128"/>
                <a:ea typeface="ＭＳ ゴシック" pitchFamily="49" charset="-128"/>
              </a:rPr>
              <a:t>: pushl   %ebx</a:t>
            </a:r>
          </a:p>
          <a:p>
            <a:pPr>
              <a:lnSpc>
                <a:spcPct val="90000"/>
              </a:lnSpc>
            </a:pPr>
            <a:r>
              <a:rPr lang="en-US" altLang="ja-JP" sz="2800">
                <a:latin typeface="ＭＳ ゴシック" pitchFamily="49" charset="-128"/>
                <a:ea typeface="ＭＳ ゴシック" pitchFamily="49" charset="-128"/>
              </a:rPr>
              <a:t>56		</a:t>
            </a:r>
            <a:r>
              <a:rPr lang="ja-JP" altLang="en-US" sz="2800">
                <a:latin typeface="ＭＳ ゴシック" pitchFamily="49" charset="-128"/>
                <a:ea typeface="ＭＳ ゴシック" pitchFamily="49" charset="-128"/>
              </a:rPr>
              <a:t> </a:t>
            </a:r>
            <a:r>
              <a:rPr lang="en-US" altLang="ja-JP" sz="2800">
                <a:latin typeface="ＭＳ ゴシック" pitchFamily="49" charset="-128"/>
                <a:ea typeface="ＭＳ ゴシック" pitchFamily="49" charset="-128"/>
              </a:rPr>
              <a:t>: pushl   %esi</a:t>
            </a:r>
          </a:p>
          <a:p>
            <a:pPr>
              <a:lnSpc>
                <a:spcPct val="90000"/>
              </a:lnSpc>
            </a:pPr>
            <a:r>
              <a:rPr lang="en-US" altLang="ja-JP" sz="2800">
                <a:latin typeface="ＭＳ ゴシック" pitchFamily="49" charset="-128"/>
                <a:ea typeface="ＭＳ ゴシック" pitchFamily="49" charset="-128"/>
              </a:rPr>
              <a:t>57		 : pushl   %edi</a:t>
            </a:r>
          </a:p>
          <a:p>
            <a:pPr>
              <a:lnSpc>
                <a:spcPct val="90000"/>
              </a:lnSpc>
            </a:pPr>
            <a:r>
              <a:rPr lang="en-US" altLang="ja-JP" sz="2800">
                <a:latin typeface="ＭＳ ゴシック" pitchFamily="49" charset="-128"/>
                <a:ea typeface="ＭＳ ゴシック" pitchFamily="49" charset="-128"/>
              </a:rPr>
              <a:t>39DA		 : cmpl    %ebx, %edx</a:t>
            </a:r>
          </a:p>
          <a:p>
            <a:pPr>
              <a:lnSpc>
                <a:spcPct val="90000"/>
              </a:lnSpc>
            </a:pPr>
            <a:r>
              <a:rPr lang="en-US" altLang="ja-JP" sz="2800">
                <a:latin typeface="ＭＳ ゴシック" pitchFamily="49" charset="-128"/>
                <a:ea typeface="ＭＳ ゴシック" pitchFamily="49" charset="-128"/>
              </a:rPr>
              <a:t>7331		 : jae     ui_div_ovf</a:t>
            </a:r>
          </a:p>
          <a:p>
            <a:pPr>
              <a:lnSpc>
                <a:spcPct val="90000"/>
              </a:lnSpc>
            </a:pPr>
            <a:r>
              <a:rPr lang="en-US" altLang="ja-JP" sz="2800">
                <a:latin typeface="ＭＳ ゴシック" pitchFamily="49" charset="-128"/>
                <a:ea typeface="ＭＳ ゴシック" pitchFamily="49" charset="-128"/>
              </a:rPr>
              <a:t>B900000000	 : movl    $0, %ecx</a:t>
            </a:r>
          </a:p>
          <a:p>
            <a:pPr>
              <a:lnSpc>
                <a:spcPct val="90000"/>
              </a:lnSpc>
            </a:pPr>
            <a:r>
              <a:rPr lang="en-US" altLang="ja-JP" sz="2800">
                <a:latin typeface="ＭＳ ゴシック" pitchFamily="49" charset="-128"/>
                <a:ea typeface="ＭＳ ゴシック" pitchFamily="49" charset="-128"/>
              </a:rPr>
              <a:t>BF00000080	 : movl    $0x80000000,%edi</a:t>
            </a:r>
          </a:p>
          <a:p>
            <a:pPr>
              <a:lnSpc>
                <a:spcPct val="90000"/>
              </a:lnSpc>
            </a:pPr>
            <a:r>
              <a:rPr lang="en-US" altLang="ja-JP" sz="2800">
                <a:latin typeface="ＭＳ ゴシック" pitchFamily="49" charset="-128"/>
                <a:ea typeface="ＭＳ ゴシック" pitchFamily="49" charset="-128"/>
              </a:rPr>
              <a:t>BE00000000	 : movl    $0, %esi</a:t>
            </a:r>
          </a:p>
          <a:p>
            <a:pPr>
              <a:lnSpc>
                <a:spcPct val="90000"/>
              </a:lnSpc>
            </a:pPr>
            <a:r>
              <a:rPr lang="en-US" altLang="ja-JP" sz="2800">
                <a:latin typeface="ＭＳ ゴシック" pitchFamily="49" charset="-128"/>
                <a:ea typeface="ＭＳ ゴシック" pitchFamily="49" charset="-128"/>
              </a:rPr>
              <a:t>D1EB		 : shrl    $1, %ebx</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ja-JP" altLang="en-US" smtClean="0"/>
              <a:t>２</a:t>
            </a:r>
            <a:r>
              <a:rPr lang="en-US" altLang="ja-JP" smtClean="0"/>
              <a:t>. </a:t>
            </a:r>
            <a:r>
              <a:rPr lang="ja-JP" altLang="en-US" smtClean="0"/>
              <a:t>高級言語の必要性</a:t>
            </a:r>
            <a:r>
              <a:rPr lang="en-US" altLang="ja-JP" smtClean="0"/>
              <a:t> </a:t>
            </a:r>
            <a:endParaRPr lang="ja-JP" altLang="en-US" smtClean="0"/>
          </a:p>
        </p:txBody>
      </p:sp>
      <p:sp>
        <p:nvSpPr>
          <p:cNvPr id="57347" name="Rectangle 3"/>
          <p:cNvSpPr>
            <a:spLocks noGrp="1" noChangeArrowheads="1"/>
          </p:cNvSpPr>
          <p:nvPr>
            <p:ph type="body" idx="1"/>
          </p:nvPr>
        </p:nvSpPr>
        <p:spPr>
          <a:xfrm>
            <a:off x="682625" y="1981200"/>
            <a:ext cx="8066088" cy="4616450"/>
          </a:xfrm>
        </p:spPr>
        <p:txBody>
          <a:bodyPr/>
          <a:lstStyle/>
          <a:p>
            <a:pPr>
              <a:lnSpc>
                <a:spcPct val="100000"/>
              </a:lnSpc>
            </a:pPr>
            <a:r>
              <a:rPr lang="ja-JP" altLang="en-US" smtClean="0"/>
              <a:t>アセンブリ言語のままでは、まだまだ人間には大変</a:t>
            </a:r>
          </a:p>
          <a:p>
            <a:pPr>
              <a:lnSpc>
                <a:spcPct val="100000"/>
              </a:lnSpc>
              <a:buFont typeface="Wingdings" pitchFamily="2" charset="2"/>
              <a:buNone/>
            </a:pPr>
            <a:endParaRPr lang="en-US" altLang="ja-JP" smtClean="0"/>
          </a:p>
          <a:p>
            <a:pPr>
              <a:lnSpc>
                <a:spcPct val="50000"/>
              </a:lnSpc>
              <a:buFont typeface="Wingdings" pitchFamily="2" charset="2"/>
              <a:buNone/>
            </a:pPr>
            <a:r>
              <a:rPr lang="ja-JP" altLang="en-US" smtClean="0"/>
              <a:t>	</a:t>
            </a:r>
            <a:r>
              <a:rPr lang="ja-JP" altLang="en-US" i="1" u="sng" smtClean="0">
                <a:solidFill>
                  <a:schemeClr val="accent2"/>
                </a:solidFill>
              </a:rPr>
              <a:t>高級言語</a:t>
            </a:r>
            <a:r>
              <a:rPr lang="ja-JP" altLang="en-US" smtClean="0"/>
              <a:t>（</a:t>
            </a:r>
            <a:r>
              <a:rPr lang="en-US" altLang="ja-JP" smtClean="0"/>
              <a:t>high-level language</a:t>
            </a:r>
            <a:r>
              <a:rPr lang="ja-JP" altLang="en-US" smtClean="0"/>
              <a:t>）の登場</a:t>
            </a:r>
          </a:p>
          <a:p>
            <a:pPr lvl="1">
              <a:lnSpc>
                <a:spcPct val="90000"/>
              </a:lnSpc>
            </a:pPr>
            <a:r>
              <a:rPr lang="ja-JP" altLang="en-US" smtClean="0"/>
              <a:t>可読性、移植性</a:t>
            </a:r>
          </a:p>
          <a:p>
            <a:pPr lvl="2">
              <a:lnSpc>
                <a:spcPct val="80000"/>
              </a:lnSpc>
            </a:pPr>
            <a:r>
              <a:rPr lang="ja-JP" altLang="en-US" sz="3600" smtClean="0"/>
              <a:t>開発の手間</a:t>
            </a:r>
            <a:endParaRPr lang="en-US" altLang="ja-JP" sz="3600" smtClean="0"/>
          </a:p>
          <a:p>
            <a:pPr lvl="2">
              <a:lnSpc>
                <a:spcPct val="80000"/>
              </a:lnSpc>
            </a:pPr>
            <a:r>
              <a:rPr lang="ja-JP" altLang="en-US" sz="3600" smtClean="0"/>
              <a:t>デバッグの効率</a:t>
            </a:r>
            <a:endParaRPr lang="en-US" altLang="ja-JP" sz="3600" smtClean="0"/>
          </a:p>
          <a:p>
            <a:pPr lvl="2">
              <a:lnSpc>
                <a:spcPct val="80000"/>
              </a:lnSpc>
            </a:pPr>
            <a:r>
              <a:rPr lang="ja-JP" altLang="en-US" sz="3600" smtClean="0"/>
              <a:t>メンテナンス</a:t>
            </a:r>
          </a:p>
          <a:p>
            <a:pPr lvl="1"/>
            <a:endParaRPr lang="ja-JP" altLang="en-US" smtClean="0"/>
          </a:p>
        </p:txBody>
      </p:sp>
      <p:sp>
        <p:nvSpPr>
          <p:cNvPr id="3584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9B58949-A63F-4FC3-8E58-5B41A410D72A}" type="slidenum">
              <a:rPr lang="ja-JP" altLang="en-US">
                <a:latin typeface="ＭＳ Ｐゴシック" charset="-128"/>
              </a:rPr>
              <a:pPr algn="r"/>
              <a:t>13</a:t>
            </a:fld>
            <a:endParaRPr lang="en-US" altLang="ja-JP">
              <a:latin typeface="ＭＳ Ｐゴシック" charset="-128"/>
            </a:endParaRPr>
          </a:p>
        </p:txBody>
      </p:sp>
      <p:sp>
        <p:nvSpPr>
          <p:cNvPr id="57349" name="AutoShape 5"/>
          <p:cNvSpPr>
            <a:spLocks noChangeArrowheads="1"/>
          </p:cNvSpPr>
          <p:nvPr/>
        </p:nvSpPr>
        <p:spPr bwMode="auto">
          <a:xfrm>
            <a:off x="2699792" y="3212976"/>
            <a:ext cx="1295400" cy="360041"/>
          </a:xfrm>
          <a:prstGeom prst="downArrow">
            <a:avLst>
              <a:gd name="adj1" fmla="val 50000"/>
              <a:gd name="adj2" fmla="val 25000"/>
            </a:avLst>
          </a:prstGeom>
          <a:solidFill>
            <a:schemeClr val="accent2"/>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7349"/>
                                        </p:tgtEl>
                                        <p:attrNameLst>
                                          <p:attrName>style.visibility</p:attrName>
                                        </p:attrNameLst>
                                      </p:cBhvr>
                                      <p:to>
                                        <p:strVal val="visible"/>
                                      </p:to>
                                    </p:set>
                                    <p:animEffect transition="in" filter="strips(downRight)">
                                      <p:cBhvr>
                                        <p:cTn id="7" dur="500"/>
                                        <p:tgtEl>
                                          <p:spTgt spid="5734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animEffect transition="in" filter="strips(downRight)">
                                      <p:cBhvr>
                                        <p:cTn id="11" dur="500"/>
                                        <p:tgtEl>
                                          <p:spTgt spid="57347">
                                            <p:txEl>
                                              <p:pRg st="2" end="2"/>
                                            </p:txEl>
                                          </p:spTgt>
                                        </p:tgtEl>
                                      </p:cBhvr>
                                    </p:animEffect>
                                  </p:childTnLst>
                                </p:cTn>
                              </p:par>
                              <p:par>
                                <p:cTn id="12" presetID="18" presetClass="entr" presetSubtype="6" fill="hold" nodeType="withEffect">
                                  <p:stCondLst>
                                    <p:cond delay="0"/>
                                  </p:stCondLst>
                                  <p:childTnLst>
                                    <p:set>
                                      <p:cBhvr>
                                        <p:cTn id="13" dur="1" fill="hold">
                                          <p:stCondLst>
                                            <p:cond delay="0"/>
                                          </p:stCondLst>
                                        </p:cTn>
                                        <p:tgtEl>
                                          <p:spTgt spid="57347">
                                            <p:txEl>
                                              <p:pRg st="3" end="3"/>
                                            </p:txEl>
                                          </p:spTgt>
                                        </p:tgtEl>
                                        <p:attrNameLst>
                                          <p:attrName>style.visibility</p:attrName>
                                        </p:attrNameLst>
                                      </p:cBhvr>
                                      <p:to>
                                        <p:strVal val="visible"/>
                                      </p:to>
                                    </p:set>
                                    <p:animEffect transition="in" filter="strips(downRight)">
                                      <p:cBhvr>
                                        <p:cTn id="14" dur="500"/>
                                        <p:tgtEl>
                                          <p:spTgt spid="57347">
                                            <p:txEl>
                                              <p:pRg st="3" end="3"/>
                                            </p:txEl>
                                          </p:spTgt>
                                        </p:tgtEl>
                                      </p:cBhvr>
                                    </p:animEffect>
                                  </p:childTnLst>
                                </p:cTn>
                              </p:par>
                              <p:par>
                                <p:cTn id="15" presetID="18" presetClass="entr" presetSubtype="6" fill="hold" nodeType="withEffect">
                                  <p:stCondLst>
                                    <p:cond delay="0"/>
                                  </p:stCondLst>
                                  <p:childTnLst>
                                    <p:set>
                                      <p:cBhvr>
                                        <p:cTn id="16" dur="1" fill="hold">
                                          <p:stCondLst>
                                            <p:cond delay="0"/>
                                          </p:stCondLst>
                                        </p:cTn>
                                        <p:tgtEl>
                                          <p:spTgt spid="57347">
                                            <p:txEl>
                                              <p:pRg st="4" end="4"/>
                                            </p:txEl>
                                          </p:spTgt>
                                        </p:tgtEl>
                                        <p:attrNameLst>
                                          <p:attrName>style.visibility</p:attrName>
                                        </p:attrNameLst>
                                      </p:cBhvr>
                                      <p:to>
                                        <p:strVal val="visible"/>
                                      </p:to>
                                    </p:set>
                                    <p:animEffect transition="in" filter="strips(downRight)">
                                      <p:cBhvr>
                                        <p:cTn id="17" dur="500"/>
                                        <p:tgtEl>
                                          <p:spTgt spid="57347">
                                            <p:txEl>
                                              <p:pRg st="4" end="4"/>
                                            </p:txEl>
                                          </p:spTgt>
                                        </p:tgtEl>
                                      </p:cBhvr>
                                    </p:animEffect>
                                  </p:childTnLst>
                                </p:cTn>
                              </p:par>
                              <p:par>
                                <p:cTn id="18" presetID="18" presetClass="entr" presetSubtype="6" fill="hold" nodeType="withEffect">
                                  <p:stCondLst>
                                    <p:cond delay="0"/>
                                  </p:stCondLst>
                                  <p:childTnLst>
                                    <p:set>
                                      <p:cBhvr>
                                        <p:cTn id="19" dur="1" fill="hold">
                                          <p:stCondLst>
                                            <p:cond delay="0"/>
                                          </p:stCondLst>
                                        </p:cTn>
                                        <p:tgtEl>
                                          <p:spTgt spid="57347">
                                            <p:txEl>
                                              <p:pRg st="5" end="5"/>
                                            </p:txEl>
                                          </p:spTgt>
                                        </p:tgtEl>
                                        <p:attrNameLst>
                                          <p:attrName>style.visibility</p:attrName>
                                        </p:attrNameLst>
                                      </p:cBhvr>
                                      <p:to>
                                        <p:strVal val="visible"/>
                                      </p:to>
                                    </p:set>
                                    <p:animEffect transition="in" filter="strips(downRight)">
                                      <p:cBhvr>
                                        <p:cTn id="20" dur="500"/>
                                        <p:tgtEl>
                                          <p:spTgt spid="57347">
                                            <p:txEl>
                                              <p:pRg st="5" end="5"/>
                                            </p:txEl>
                                          </p:spTgt>
                                        </p:tgtEl>
                                      </p:cBhvr>
                                    </p:animEffect>
                                  </p:childTnLst>
                                </p:cTn>
                              </p:par>
                              <p:par>
                                <p:cTn id="21" presetID="18" presetClass="entr" presetSubtype="6" fill="hold" nodeType="withEffect">
                                  <p:stCondLst>
                                    <p:cond delay="0"/>
                                  </p:stCondLst>
                                  <p:childTnLst>
                                    <p:set>
                                      <p:cBhvr>
                                        <p:cTn id="22" dur="1" fill="hold">
                                          <p:stCondLst>
                                            <p:cond delay="0"/>
                                          </p:stCondLst>
                                        </p:cTn>
                                        <p:tgtEl>
                                          <p:spTgt spid="57347">
                                            <p:txEl>
                                              <p:pRg st="6" end="6"/>
                                            </p:txEl>
                                          </p:spTgt>
                                        </p:tgtEl>
                                        <p:attrNameLst>
                                          <p:attrName>style.visibility</p:attrName>
                                        </p:attrNameLst>
                                      </p:cBhvr>
                                      <p:to>
                                        <p:strVal val="visible"/>
                                      </p:to>
                                    </p:set>
                                    <p:animEffect transition="in" filter="strips(downRight)">
                                      <p:cBhvr>
                                        <p:cTn id="23" dur="500"/>
                                        <p:tgtEl>
                                          <p:spTgt spid="57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ja-JP" altLang="en-US" smtClean="0"/>
              <a:t>２</a:t>
            </a:r>
            <a:r>
              <a:rPr lang="en-US" altLang="ja-JP" smtClean="0"/>
              <a:t>. </a:t>
            </a:r>
            <a:r>
              <a:rPr lang="ja-JP" altLang="en-US" smtClean="0"/>
              <a:t>高級言語の必要性</a:t>
            </a:r>
            <a:r>
              <a:rPr lang="en-US" altLang="ja-JP" smtClean="0"/>
              <a:t> </a:t>
            </a:r>
            <a:endParaRPr lang="ja-JP" altLang="en-US" smtClean="0"/>
          </a:p>
        </p:txBody>
      </p:sp>
      <p:sp>
        <p:nvSpPr>
          <p:cNvPr id="37890" name="Rectangle 3"/>
          <p:cNvSpPr>
            <a:spLocks noGrp="1" noChangeArrowheads="1"/>
          </p:cNvSpPr>
          <p:nvPr>
            <p:ph type="body" idx="1"/>
          </p:nvPr>
        </p:nvSpPr>
        <p:spPr>
          <a:xfrm>
            <a:off x="682625" y="1981200"/>
            <a:ext cx="7772400" cy="4471988"/>
          </a:xfrm>
        </p:spPr>
        <p:txBody>
          <a:bodyPr/>
          <a:lstStyle/>
          <a:p>
            <a:r>
              <a:rPr lang="ja-JP" altLang="en-US" smtClean="0"/>
              <a:t>プログラムの目的・用途や、プログラムに対する思想・考え方により、様々な種類の高級言語が誕生</a:t>
            </a:r>
            <a:endParaRPr lang="en-US" altLang="ja-JP" smtClean="0"/>
          </a:p>
          <a:p>
            <a:endParaRPr lang="en-US" altLang="ja-JP" sz="3600" smtClean="0"/>
          </a:p>
          <a:p>
            <a:endParaRPr lang="en-US" altLang="ja-JP" smtClean="0"/>
          </a:p>
          <a:p>
            <a:pPr>
              <a:buNone/>
            </a:pPr>
            <a:r>
              <a:rPr lang="en-US" altLang="ja-JP" sz="3600" smtClean="0"/>
              <a:t>	</a:t>
            </a:r>
            <a:r>
              <a:rPr lang="ja-JP" altLang="en-US" smtClean="0"/>
              <a:t>色々な言語と、その背後にある考え方を、以下の講義では見ていく</a:t>
            </a:r>
            <a:endParaRPr lang="ja-JP" altLang="en-US" sz="3600" smtClean="0"/>
          </a:p>
        </p:txBody>
      </p:sp>
      <p:sp>
        <p:nvSpPr>
          <p:cNvPr id="3789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C59F799-8392-4459-9320-FED52BEE7A70}" type="slidenum">
              <a:rPr lang="ja-JP" altLang="en-US">
                <a:latin typeface="ＭＳ Ｐゴシック" charset="-128"/>
              </a:rPr>
              <a:pPr algn="r"/>
              <a:t>14</a:t>
            </a:fld>
            <a:endParaRPr lang="en-US" altLang="ja-JP">
              <a:latin typeface="ＭＳ Ｐゴシック" charset="-128"/>
            </a:endParaRPr>
          </a:p>
        </p:txBody>
      </p:sp>
      <p:sp>
        <p:nvSpPr>
          <p:cNvPr id="5" name="下矢印 4"/>
          <p:cNvSpPr/>
          <p:nvPr/>
        </p:nvSpPr>
        <p:spPr bwMode="auto">
          <a:xfrm>
            <a:off x="3059832" y="3861048"/>
            <a:ext cx="1296144" cy="792088"/>
          </a:xfrm>
          <a:prstGeom prst="downArrow">
            <a:avLst/>
          </a:prstGeom>
          <a:solidFill>
            <a:schemeClr val="accent2"/>
          </a:solid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37890">
                                            <p:txEl>
                                              <p:pRg st="3" end="3"/>
                                            </p:txEl>
                                          </p:spTgt>
                                        </p:tgtEl>
                                        <p:attrNameLst>
                                          <p:attrName>style.visibility</p:attrName>
                                        </p:attrNameLst>
                                      </p:cBhvr>
                                      <p:to>
                                        <p:strVal val="visible"/>
                                      </p:to>
                                    </p:set>
                                    <p:animEffect transition="in" filter="strips(downRight)">
                                      <p:cBhvr>
                                        <p:cTn id="11" dur="500"/>
                                        <p:tgtEl>
                                          <p:spTgt spid="378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ja-JP" altLang="en-US" smtClean="0"/>
              <a:t>２</a:t>
            </a:r>
            <a:r>
              <a:rPr lang="en-US" altLang="ja-JP" smtClean="0"/>
              <a:t>. </a:t>
            </a:r>
            <a:r>
              <a:rPr lang="ja-JP" altLang="en-US" smtClean="0"/>
              <a:t>高級言語の必要性</a:t>
            </a:r>
            <a:r>
              <a:rPr lang="en-US" altLang="ja-JP" smtClean="0"/>
              <a:t> </a:t>
            </a:r>
            <a:endParaRPr lang="ja-JP" altLang="en-US" smtClean="0"/>
          </a:p>
        </p:txBody>
      </p:sp>
      <p:sp>
        <p:nvSpPr>
          <p:cNvPr id="37890" name="Rectangle 3"/>
          <p:cNvSpPr>
            <a:spLocks noGrp="1" noChangeArrowheads="1"/>
          </p:cNvSpPr>
          <p:nvPr>
            <p:ph type="body" idx="1"/>
          </p:nvPr>
        </p:nvSpPr>
        <p:spPr>
          <a:xfrm>
            <a:off x="682625" y="1981200"/>
            <a:ext cx="7772400" cy="4471988"/>
          </a:xfrm>
        </p:spPr>
        <p:txBody>
          <a:bodyPr/>
          <a:lstStyle/>
          <a:p>
            <a:r>
              <a:rPr lang="ja-JP" altLang="en-US" smtClean="0"/>
              <a:t>高級言語の実行方法は、大きく分けて二通り</a:t>
            </a:r>
          </a:p>
          <a:p>
            <a:pPr lvl="1">
              <a:lnSpc>
                <a:spcPct val="90000"/>
              </a:lnSpc>
            </a:pPr>
            <a:r>
              <a:rPr lang="ja-JP" altLang="en-US" i="1" u="sng" smtClean="0">
                <a:solidFill>
                  <a:schemeClr val="accent2"/>
                </a:solidFill>
              </a:rPr>
              <a:t>コンパイラ</a:t>
            </a:r>
          </a:p>
          <a:p>
            <a:pPr lvl="2">
              <a:lnSpc>
                <a:spcPct val="90000"/>
              </a:lnSpc>
            </a:pPr>
            <a:r>
              <a:rPr lang="ja-JP" altLang="en-US" sz="3600" smtClean="0"/>
              <a:t>ソースプログラムを、機械語による実行可能形式に変換する</a:t>
            </a:r>
          </a:p>
          <a:p>
            <a:pPr lvl="1">
              <a:lnSpc>
                <a:spcPct val="90000"/>
              </a:lnSpc>
            </a:pPr>
            <a:r>
              <a:rPr lang="ja-JP" altLang="en-US" i="1" u="sng" smtClean="0">
                <a:solidFill>
                  <a:schemeClr val="accent2"/>
                </a:solidFill>
              </a:rPr>
              <a:t>インタプリタ</a:t>
            </a:r>
          </a:p>
          <a:p>
            <a:pPr lvl="2">
              <a:lnSpc>
                <a:spcPct val="90000"/>
              </a:lnSpc>
            </a:pPr>
            <a:r>
              <a:rPr lang="ja-JP" altLang="en-US" sz="3600" smtClean="0"/>
              <a:t>ソースプログラムを逐次解釈しながら実行していく</a:t>
            </a:r>
          </a:p>
        </p:txBody>
      </p:sp>
      <p:sp>
        <p:nvSpPr>
          <p:cNvPr id="3789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C59F799-8392-4459-9320-FED52BEE7A70}" type="slidenum">
              <a:rPr lang="ja-JP" altLang="en-US">
                <a:latin typeface="ＭＳ Ｐゴシック" charset="-128"/>
              </a:rPr>
              <a:pPr algn="r"/>
              <a:t>15</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ja-JP" altLang="en-US" smtClean="0"/>
              <a:t>２</a:t>
            </a:r>
            <a:r>
              <a:rPr lang="en-US" altLang="ja-JP" smtClean="0"/>
              <a:t>. </a:t>
            </a:r>
            <a:r>
              <a:rPr lang="ja-JP" altLang="en-US" smtClean="0"/>
              <a:t>高級言語の必要性</a:t>
            </a:r>
            <a:r>
              <a:rPr lang="en-US" altLang="ja-JP" smtClean="0"/>
              <a:t> </a:t>
            </a:r>
            <a:endParaRPr lang="ja-JP" altLang="en-US" smtClean="0"/>
          </a:p>
        </p:txBody>
      </p:sp>
      <p:sp>
        <p:nvSpPr>
          <p:cNvPr id="39938" name="Rectangle 3"/>
          <p:cNvSpPr>
            <a:spLocks noGrp="1" noChangeArrowheads="1"/>
          </p:cNvSpPr>
          <p:nvPr>
            <p:ph type="body" idx="1"/>
          </p:nvPr>
        </p:nvSpPr>
        <p:spPr>
          <a:xfrm>
            <a:off x="682625" y="1981200"/>
            <a:ext cx="8066088" cy="4876800"/>
          </a:xfrm>
        </p:spPr>
        <p:txBody>
          <a:bodyPr/>
          <a:lstStyle/>
          <a:p>
            <a:pPr lvl="1">
              <a:lnSpc>
                <a:spcPct val="95000"/>
              </a:lnSpc>
              <a:spcBef>
                <a:spcPts val="600"/>
              </a:spcBef>
            </a:pPr>
            <a:r>
              <a:rPr lang="ja-JP" altLang="en-US" smtClean="0"/>
              <a:t>多くの高級言語は、コンパイル方式</a:t>
            </a:r>
          </a:p>
          <a:p>
            <a:pPr lvl="1">
              <a:lnSpc>
                <a:spcPct val="95000"/>
              </a:lnSpc>
              <a:spcBef>
                <a:spcPts val="600"/>
              </a:spcBef>
            </a:pPr>
            <a:r>
              <a:rPr lang="ja-JP" altLang="en-US" smtClean="0"/>
              <a:t>インタプリタ方式は</a:t>
            </a:r>
          </a:p>
          <a:p>
            <a:pPr lvl="2">
              <a:lnSpc>
                <a:spcPct val="95000"/>
              </a:lnSpc>
              <a:spcBef>
                <a:spcPts val="600"/>
              </a:spcBef>
            </a:pPr>
            <a:r>
              <a:rPr lang="en-US" altLang="ja-JP" sz="3600" smtClean="0"/>
              <a:t>LISP</a:t>
            </a:r>
            <a:r>
              <a:rPr lang="ja-JP" altLang="en-US" sz="3600" smtClean="0"/>
              <a:t>系</a:t>
            </a:r>
            <a:r>
              <a:rPr lang="ja-JP" altLang="en-US" sz="3600" smtClean="0"/>
              <a:t>の言語 （コンパイラもあり）</a:t>
            </a:r>
          </a:p>
          <a:p>
            <a:pPr lvl="2">
              <a:lnSpc>
                <a:spcPct val="95000"/>
              </a:lnSpc>
              <a:spcBef>
                <a:spcPts val="600"/>
              </a:spcBef>
            </a:pPr>
            <a:r>
              <a:rPr lang="en-US" altLang="ja-JP" sz="3600" smtClean="0"/>
              <a:t>BASIC    </a:t>
            </a:r>
            <a:r>
              <a:rPr lang="ja-JP" altLang="en-US" sz="3600" smtClean="0"/>
              <a:t>       （         </a:t>
            </a:r>
            <a:r>
              <a:rPr lang="en-US" altLang="ja-JP" sz="3600" smtClean="0"/>
              <a:t>〃</a:t>
            </a:r>
            <a:r>
              <a:rPr lang="ja-JP" altLang="en-US" sz="3600" smtClean="0"/>
              <a:t>         ）</a:t>
            </a:r>
          </a:p>
          <a:p>
            <a:pPr lvl="2">
              <a:lnSpc>
                <a:spcPct val="95000"/>
              </a:lnSpc>
              <a:spcBef>
                <a:spcPts val="600"/>
              </a:spcBef>
            </a:pPr>
            <a:r>
              <a:rPr lang="ja-JP" altLang="en-US" sz="3600" smtClean="0"/>
              <a:t>スクリプト言語    など</a:t>
            </a:r>
          </a:p>
          <a:p>
            <a:pPr lvl="1">
              <a:lnSpc>
                <a:spcPct val="95000"/>
              </a:lnSpc>
              <a:spcBef>
                <a:spcPts val="600"/>
              </a:spcBef>
            </a:pPr>
            <a:r>
              <a:rPr lang="en-US" altLang="ja-JP" smtClean="0"/>
              <a:t>Java</a:t>
            </a:r>
            <a:r>
              <a:rPr lang="ja-JP" altLang="en-US" smtClean="0"/>
              <a:t>は、いったん中間言語に変換された後、</a:t>
            </a:r>
            <a:r>
              <a:rPr lang="en-US" altLang="ja-JP" smtClean="0"/>
              <a:t>JVM</a:t>
            </a:r>
            <a:r>
              <a:rPr lang="ja-JP" altLang="en-US" smtClean="0"/>
              <a:t>（</a:t>
            </a:r>
            <a:r>
              <a:rPr lang="en-US" altLang="ja-JP" smtClean="0"/>
              <a:t>Java</a:t>
            </a:r>
            <a:r>
              <a:rPr lang="ja-JP" altLang="en-US" smtClean="0"/>
              <a:t>仮想マシン）にて実行される</a:t>
            </a:r>
          </a:p>
        </p:txBody>
      </p:sp>
      <p:sp>
        <p:nvSpPr>
          <p:cNvPr id="3993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65666A6-3C3B-4681-8053-6F36E90FA1F8}" type="slidenum">
              <a:rPr lang="ja-JP" altLang="en-US">
                <a:latin typeface="ＭＳ Ｐゴシック" charset="-128"/>
              </a:rPr>
              <a:pPr algn="r"/>
              <a:t>16</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ja-JP" altLang="en-US" smtClean="0">
                <a:effectLst/>
              </a:rPr>
              <a:t>３</a:t>
            </a:r>
            <a:r>
              <a:rPr lang="en-US" altLang="ja-JP" smtClean="0">
                <a:effectLst/>
              </a:rPr>
              <a:t>. </a:t>
            </a:r>
            <a:r>
              <a:rPr lang="ja-JP" altLang="en-US" smtClean="0">
                <a:effectLst/>
              </a:rPr>
              <a:t>基礎知識</a:t>
            </a:r>
          </a:p>
        </p:txBody>
      </p:sp>
      <p:sp>
        <p:nvSpPr>
          <p:cNvPr id="41986" name="Rectangle 3"/>
          <p:cNvSpPr>
            <a:spLocks noGrp="1" noChangeArrowheads="1"/>
          </p:cNvSpPr>
          <p:nvPr>
            <p:ph type="body" idx="1"/>
          </p:nvPr>
        </p:nvSpPr>
        <p:spPr>
          <a:xfrm>
            <a:off x="682625" y="1844824"/>
            <a:ext cx="7772400" cy="4687888"/>
          </a:xfrm>
        </p:spPr>
        <p:txBody>
          <a:bodyPr/>
          <a:lstStyle/>
          <a:p>
            <a:r>
              <a:rPr lang="ja-JP" altLang="en-US" smtClean="0"/>
              <a:t>本題に入る前に必要となる、いくつかの基礎知識</a:t>
            </a:r>
          </a:p>
          <a:p>
            <a:pPr lvl="1" eaLnBrk="1" hangingPunct="1">
              <a:lnSpc>
                <a:spcPct val="85000"/>
              </a:lnSpc>
              <a:buFont typeface="Wingdings" pitchFamily="2" charset="2"/>
              <a:buNone/>
            </a:pPr>
            <a:r>
              <a:rPr lang="ja-JP" altLang="en-US" smtClean="0"/>
              <a:t>  ３</a:t>
            </a:r>
            <a:r>
              <a:rPr lang="en-US" altLang="ja-JP" smtClean="0"/>
              <a:t>.</a:t>
            </a:r>
            <a:r>
              <a:rPr lang="ja-JP" altLang="en-US" smtClean="0"/>
              <a:t>１ 式の記述</a:t>
            </a:r>
          </a:p>
          <a:p>
            <a:pPr lvl="1" eaLnBrk="1" hangingPunct="1">
              <a:lnSpc>
                <a:spcPct val="85000"/>
              </a:lnSpc>
              <a:buFont typeface="Wingdings" pitchFamily="2" charset="2"/>
              <a:buNone/>
            </a:pPr>
            <a:r>
              <a:rPr lang="ja-JP" altLang="en-US" smtClean="0"/>
              <a:t>  ３</a:t>
            </a:r>
            <a:r>
              <a:rPr lang="en-US" altLang="ja-JP" smtClean="0"/>
              <a:t>.</a:t>
            </a:r>
            <a:r>
              <a:rPr lang="ja-JP" altLang="en-US" smtClean="0"/>
              <a:t>２ 関数</a:t>
            </a:r>
          </a:p>
          <a:p>
            <a:pPr lvl="1" eaLnBrk="1" hangingPunct="1">
              <a:lnSpc>
                <a:spcPct val="85000"/>
              </a:lnSpc>
              <a:buFont typeface="Wingdings" pitchFamily="2" charset="2"/>
              <a:buNone/>
            </a:pPr>
            <a:r>
              <a:rPr lang="ja-JP" altLang="en-US" smtClean="0"/>
              <a:t>  ３</a:t>
            </a:r>
            <a:r>
              <a:rPr lang="en-US" altLang="ja-JP" smtClean="0"/>
              <a:t>.</a:t>
            </a:r>
            <a:r>
              <a:rPr lang="ja-JP" altLang="en-US" smtClean="0"/>
              <a:t>３ 再帰</a:t>
            </a:r>
          </a:p>
          <a:p>
            <a:pPr lvl="1" eaLnBrk="1" hangingPunct="1">
              <a:lnSpc>
                <a:spcPct val="85000"/>
              </a:lnSpc>
              <a:buFont typeface="Wingdings" pitchFamily="2" charset="2"/>
              <a:buNone/>
            </a:pPr>
            <a:r>
              <a:rPr lang="ja-JP" altLang="en-US" smtClean="0"/>
              <a:t>  ３</a:t>
            </a:r>
            <a:r>
              <a:rPr lang="en-US" altLang="ja-JP" smtClean="0"/>
              <a:t>.</a:t>
            </a:r>
            <a:r>
              <a:rPr lang="ja-JP" altLang="en-US" smtClean="0"/>
              <a:t>４ 型システム</a:t>
            </a:r>
          </a:p>
          <a:p>
            <a:pPr lvl="1" eaLnBrk="1" hangingPunct="1">
              <a:lnSpc>
                <a:spcPct val="85000"/>
              </a:lnSpc>
              <a:buFont typeface="Wingdings" pitchFamily="2" charset="2"/>
              <a:buNone/>
            </a:pPr>
            <a:r>
              <a:rPr lang="ja-JP" altLang="en-US" smtClean="0"/>
              <a:t>  ３</a:t>
            </a:r>
            <a:r>
              <a:rPr lang="en-US" altLang="ja-JP" smtClean="0"/>
              <a:t>.</a:t>
            </a:r>
            <a:r>
              <a:rPr lang="ja-JP" altLang="en-US" smtClean="0"/>
              <a:t>５ データ型の実際</a:t>
            </a:r>
            <a:endParaRPr lang="en-US" altLang="ja-JP" smtClean="0"/>
          </a:p>
          <a:p>
            <a:pPr lvl="1" eaLnBrk="1" hangingPunct="1">
              <a:lnSpc>
                <a:spcPct val="85000"/>
              </a:lnSpc>
              <a:buFont typeface="Wingdings" pitchFamily="2" charset="2"/>
              <a:buNone/>
            </a:pPr>
            <a:r>
              <a:rPr lang="en-US" altLang="ja-JP" smtClean="0"/>
              <a:t>  </a:t>
            </a:r>
            <a:r>
              <a:rPr lang="ja-JP" altLang="en-US" smtClean="0"/>
              <a:t>３</a:t>
            </a:r>
            <a:r>
              <a:rPr lang="en-US" altLang="ja-JP" smtClean="0"/>
              <a:t>.</a:t>
            </a:r>
            <a:r>
              <a:rPr lang="ja-JP" altLang="en-US" smtClean="0"/>
              <a:t>６ 反射的推移閉包</a:t>
            </a:r>
          </a:p>
        </p:txBody>
      </p:sp>
      <p:sp>
        <p:nvSpPr>
          <p:cNvPr id="4198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4748BFA-9D0B-4DD6-A141-8B36AA753FC4}" type="slidenum">
              <a:rPr lang="ja-JP" altLang="en-US">
                <a:latin typeface="ＭＳ Ｐゴシック" charset="-128"/>
              </a:rPr>
              <a:pPr algn="r"/>
              <a:t>17</a:t>
            </a:fld>
            <a:endParaRPr lang="en-US" altLang="ja-JP">
              <a:latin typeface="ＭＳ Ｐゴシック" charset="-128"/>
            </a:endParaRPr>
          </a:p>
        </p:txBody>
      </p:sp>
      <p:sp>
        <p:nvSpPr>
          <p:cNvPr id="5" name="右矢印 4"/>
          <p:cNvSpPr/>
          <p:nvPr/>
        </p:nvSpPr>
        <p:spPr bwMode="auto">
          <a:xfrm>
            <a:off x="1043608" y="3068960"/>
            <a:ext cx="360040" cy="288032"/>
          </a:xfrm>
          <a:prstGeom prst="rightArrow">
            <a:avLst/>
          </a:prstGeom>
          <a:solidFill>
            <a:schemeClr val="accent2"/>
          </a:solid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par>
                                <p:cTn id="8" presetID="3" presetClass="emph" presetSubtype="2" fill="hold" nodeType="withEffect">
                                  <p:stCondLst>
                                    <p:cond delay="0"/>
                                  </p:stCondLst>
                                  <p:childTnLst>
                                    <p:animClr clrSpc="rgb">
                                      <p:cBhvr override="childStyle">
                                        <p:cTn id="9" dur="2000" fill="hold"/>
                                        <p:tgtEl>
                                          <p:spTgt spid="41986">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44034" name="Rectangle 3"/>
          <p:cNvSpPr>
            <a:spLocks noGrp="1" noChangeArrowheads="1"/>
          </p:cNvSpPr>
          <p:nvPr>
            <p:ph type="body" idx="1"/>
          </p:nvPr>
        </p:nvSpPr>
        <p:spPr>
          <a:xfrm>
            <a:off x="682625" y="1981200"/>
            <a:ext cx="7772400" cy="4616450"/>
          </a:xfrm>
        </p:spPr>
        <p:txBody>
          <a:bodyPr/>
          <a:lstStyle/>
          <a:p>
            <a:r>
              <a:rPr lang="ja-JP" altLang="en-US" smtClean="0"/>
              <a:t>２項演算子の記法</a:t>
            </a:r>
          </a:p>
          <a:p>
            <a:pPr lvl="1"/>
            <a:r>
              <a:rPr lang="ja-JP" altLang="en-US" i="1" u="sng" smtClean="0">
                <a:solidFill>
                  <a:schemeClr val="accent2"/>
                </a:solidFill>
              </a:rPr>
              <a:t>中置記法</a:t>
            </a:r>
            <a:r>
              <a:rPr lang="ja-JP" altLang="en-US" smtClean="0"/>
              <a:t> </a:t>
            </a:r>
            <a:r>
              <a:rPr lang="en-US" altLang="ja-JP" smtClean="0"/>
              <a:t>(infix notation)</a:t>
            </a:r>
          </a:p>
          <a:p>
            <a:pPr lvl="2"/>
            <a:r>
              <a:rPr lang="ja-JP" altLang="en-US" sz="3600" smtClean="0"/>
              <a:t>通常の記法</a:t>
            </a:r>
            <a:endParaRPr lang="en-US" altLang="ja-JP" sz="3600" smtClean="0"/>
          </a:p>
          <a:p>
            <a:pPr lvl="1"/>
            <a:r>
              <a:rPr lang="ja-JP" altLang="en-US" i="1" u="sng" smtClean="0">
                <a:solidFill>
                  <a:schemeClr val="accent2"/>
                </a:solidFill>
              </a:rPr>
              <a:t>前置記法</a:t>
            </a:r>
            <a:r>
              <a:rPr lang="ja-JP" altLang="en-US" smtClean="0"/>
              <a:t> </a:t>
            </a:r>
            <a:r>
              <a:rPr lang="en-US" altLang="ja-JP" smtClean="0"/>
              <a:t>(prefix notation)</a:t>
            </a:r>
          </a:p>
          <a:p>
            <a:pPr lvl="2"/>
            <a:r>
              <a:rPr lang="ja-JP" altLang="en-US" sz="3600" smtClean="0"/>
              <a:t>演算子を前に置く書き方</a:t>
            </a:r>
            <a:endParaRPr lang="en-US" altLang="ja-JP" sz="3600" smtClean="0"/>
          </a:p>
          <a:p>
            <a:pPr lvl="1"/>
            <a:r>
              <a:rPr lang="ja-JP" altLang="en-US" i="1" u="sng" smtClean="0">
                <a:solidFill>
                  <a:schemeClr val="accent2"/>
                </a:solidFill>
              </a:rPr>
              <a:t>後置記法</a:t>
            </a:r>
            <a:r>
              <a:rPr lang="ja-JP" altLang="en-US" smtClean="0"/>
              <a:t> </a:t>
            </a:r>
            <a:r>
              <a:rPr lang="en-US" altLang="ja-JP" smtClean="0"/>
              <a:t>(postfix notation)</a:t>
            </a:r>
          </a:p>
          <a:p>
            <a:pPr lvl="2"/>
            <a:r>
              <a:rPr lang="ja-JP" altLang="en-US" sz="3600" smtClean="0"/>
              <a:t>演算子を後ろに置く書き方</a:t>
            </a:r>
            <a:endParaRPr lang="en-US" altLang="ja-JP" sz="3600" smtClean="0"/>
          </a:p>
        </p:txBody>
      </p:sp>
      <p:sp>
        <p:nvSpPr>
          <p:cNvPr id="4403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65BE0CC-02A9-4E3A-B9B6-8A5AAB9D727A}" type="slidenum">
              <a:rPr lang="ja-JP" altLang="en-US">
                <a:latin typeface="ＭＳ Ｐゴシック" charset="-128"/>
              </a:rPr>
              <a:pPr algn="r"/>
              <a:t>18</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17411" name="Rectangle 3"/>
          <p:cNvSpPr>
            <a:spLocks noGrp="1" noChangeArrowheads="1"/>
          </p:cNvSpPr>
          <p:nvPr>
            <p:ph type="body" idx="1"/>
          </p:nvPr>
        </p:nvSpPr>
        <p:spPr>
          <a:xfrm>
            <a:off x="682625" y="1916113"/>
            <a:ext cx="7772400" cy="4616450"/>
          </a:xfrm>
        </p:spPr>
        <p:txBody>
          <a:bodyPr/>
          <a:lstStyle/>
          <a:p>
            <a:pPr>
              <a:lnSpc>
                <a:spcPct val="100000"/>
              </a:lnSpc>
              <a:defRPr/>
            </a:pPr>
            <a:r>
              <a:rPr lang="ja-JP" altLang="en-US" smtClean="0"/>
              <a:t>中置記法</a:t>
            </a:r>
            <a:endParaRPr lang="en-US" altLang="ja-JP" smtClean="0"/>
          </a:p>
          <a:p>
            <a:pPr lvl="1">
              <a:defRPr/>
            </a:pPr>
            <a:r>
              <a:rPr lang="ja-JP" altLang="en-US" smtClean="0"/>
              <a:t>通常の書き方を、</a:t>
            </a:r>
            <a:r>
              <a:rPr lang="ja-JP" altLang="en-US" i="1" u="sng" smtClean="0">
                <a:solidFill>
                  <a:schemeClr val="accent2"/>
                </a:solidFill>
              </a:rPr>
              <a:t>中置記法</a:t>
            </a:r>
            <a:r>
              <a:rPr lang="ja-JP" altLang="en-US" smtClean="0"/>
              <a:t> という</a:t>
            </a:r>
            <a:endParaRPr lang="en-US" altLang="ja-JP" smtClean="0"/>
          </a:p>
          <a:p>
            <a:pPr lvl="2">
              <a:defRPr/>
            </a:pPr>
            <a:r>
              <a:rPr lang="ja-JP" altLang="en-US" sz="3600" smtClean="0"/>
              <a:t>例</a:t>
            </a:r>
            <a:r>
              <a:rPr lang="en-US" altLang="ja-JP" sz="3600" smtClean="0"/>
              <a:t>1</a:t>
            </a:r>
            <a:r>
              <a:rPr lang="ja-JP" altLang="en-US" sz="3600" smtClean="0"/>
              <a:t>）  </a:t>
            </a:r>
            <a:r>
              <a:rPr lang="en-US" altLang="ja-JP" sz="3600" kern="1200" smtClean="0">
                <a:solidFill>
                  <a:srgbClr val="FFFFFF"/>
                </a:solidFill>
                <a:latin typeface="Arial" charset="0"/>
              </a:rPr>
              <a:t>a + b</a:t>
            </a:r>
          </a:p>
          <a:p>
            <a:pPr lvl="2">
              <a:defRPr/>
            </a:pPr>
            <a:endParaRPr lang="en-US" altLang="ja-JP" sz="3600" kern="1200" smtClean="0">
              <a:solidFill>
                <a:srgbClr val="FFFFFF"/>
              </a:solidFill>
              <a:latin typeface="Arial" charset="0"/>
            </a:endParaRPr>
          </a:p>
          <a:p>
            <a:pPr lvl="2">
              <a:defRPr/>
            </a:pPr>
            <a:endParaRPr lang="en-US" altLang="ja-JP" sz="3600" kern="1200" smtClean="0">
              <a:solidFill>
                <a:srgbClr val="FFFFFF"/>
              </a:solidFill>
              <a:latin typeface="Arial" charset="0"/>
            </a:endParaRPr>
          </a:p>
          <a:p>
            <a:pPr lvl="2">
              <a:defRPr/>
            </a:pPr>
            <a:endParaRPr lang="en-US" altLang="ja-JP" sz="3600" kern="1200" smtClean="0">
              <a:solidFill>
                <a:srgbClr val="FFFFFF"/>
              </a:solidFill>
              <a:latin typeface="Arial" charset="0"/>
            </a:endParaRPr>
          </a:p>
          <a:p>
            <a:pPr lvl="2">
              <a:defRPr/>
            </a:pPr>
            <a:r>
              <a:rPr lang="ja-JP" altLang="en-US" sz="3600" kern="1200" smtClean="0">
                <a:solidFill>
                  <a:srgbClr val="FFFFFF"/>
                </a:solidFill>
              </a:rPr>
              <a:t>例</a:t>
            </a:r>
            <a:r>
              <a:rPr lang="en-US" altLang="ja-JP" sz="3600" kern="1200" smtClean="0">
                <a:solidFill>
                  <a:srgbClr val="FFFFFF"/>
                </a:solidFill>
              </a:rPr>
              <a:t>2</a:t>
            </a:r>
            <a:r>
              <a:rPr lang="ja-JP" altLang="en-US" sz="3600" kern="1200" smtClean="0">
                <a:solidFill>
                  <a:srgbClr val="FFFFFF"/>
                </a:solidFill>
              </a:rPr>
              <a:t>）</a:t>
            </a:r>
            <a:r>
              <a:rPr lang="ja-JP" altLang="en-US" sz="3600" kern="1200" smtClean="0">
                <a:solidFill>
                  <a:srgbClr val="FFFFFF"/>
                </a:solidFill>
                <a:latin typeface="Arial" charset="0"/>
              </a:rPr>
              <a:t> </a:t>
            </a:r>
            <a:r>
              <a:rPr lang="en-US" altLang="ja-JP" sz="3600" smtClean="0"/>
              <a:t>3 + 5 * 2</a:t>
            </a:r>
          </a:p>
        </p:txBody>
      </p:sp>
      <p:sp>
        <p:nvSpPr>
          <p:cNvPr id="4608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237DAEF-3D5F-4F52-8162-7497D96E9875}" type="slidenum">
              <a:rPr lang="ja-JP" altLang="en-US">
                <a:latin typeface="ＭＳ Ｐゴシック" charset="-128"/>
              </a:rPr>
              <a:pPr algn="r"/>
              <a:t>19</a:t>
            </a:fld>
            <a:endParaRPr lang="en-US" altLang="ja-JP">
              <a:latin typeface="ＭＳ Ｐゴシック" charset="-128"/>
            </a:endParaRPr>
          </a:p>
        </p:txBody>
      </p:sp>
      <p:sp>
        <p:nvSpPr>
          <p:cNvPr id="8" name="四角形吹き出し 7"/>
          <p:cNvSpPr/>
          <p:nvPr/>
        </p:nvSpPr>
        <p:spPr bwMode="auto">
          <a:xfrm>
            <a:off x="3059113" y="4249738"/>
            <a:ext cx="4311650" cy="1203325"/>
          </a:xfrm>
          <a:prstGeom prst="wedgeRectCallout">
            <a:avLst>
              <a:gd name="adj1" fmla="val -32259"/>
              <a:gd name="adj2" fmla="val -75425"/>
            </a:avLst>
          </a:prstGeom>
          <a:noFill/>
          <a:ln w="38100" cap="flat" cmpd="sng" algn="ctr">
            <a:solidFill>
              <a:schemeClr val="tx2"/>
            </a:solidFill>
            <a:prstDash val="solid"/>
            <a:round/>
            <a:headEnd type="none" w="sm" len="sm"/>
            <a:tailEnd type="none" w="sm" len="sm"/>
          </a:ln>
          <a:effectLst/>
        </p:spPr>
        <p:txBody>
          <a:bodyPr lIns="90000" tIns="46800" rIns="90000" bIns="46800">
            <a:spAutoFit/>
          </a:bodyPr>
          <a:lstStyle/>
          <a:p>
            <a:pPr>
              <a:defRPr/>
            </a:pPr>
            <a:r>
              <a:rPr lang="ja-JP" altLang="en-US" sz="3600">
                <a:latin typeface="+mn-lt"/>
                <a:ea typeface="ＭＳ Ｐゴシック" pitchFamily="50" charset="-128"/>
              </a:rPr>
              <a:t>項と項の間に演算子を置いている</a:t>
            </a:r>
          </a:p>
        </p:txBody>
      </p:sp>
      <p:sp>
        <p:nvSpPr>
          <p:cNvPr id="46085" name="正方形/長方形 8"/>
          <p:cNvSpPr>
            <a:spLocks noChangeArrowheads="1"/>
          </p:cNvSpPr>
          <p:nvPr/>
        </p:nvSpPr>
        <p:spPr bwMode="auto">
          <a:xfrm>
            <a:off x="3059113" y="3241675"/>
            <a:ext cx="1584325" cy="649288"/>
          </a:xfrm>
          <a:prstGeom prst="rect">
            <a:avLst/>
          </a:prstGeom>
          <a:noFill/>
          <a:ln w="38100" algn="ctr">
            <a:solidFill>
              <a:srgbClr val="FFFF00"/>
            </a:solidFill>
            <a:round/>
            <a:headEnd type="none" w="sm" len="sm"/>
            <a:tailEnd type="none" w="sm" len="sm"/>
          </a:ln>
        </p:spPr>
        <p:txBody>
          <a:bodyPr lIns="90000" tIns="46800" rIns="90000" bIns="46800">
            <a:spAutoFit/>
          </a:bodyPr>
          <a:lstStyle/>
          <a:p>
            <a:endParaRPr lang="ja-JP" altLang="en-US" sz="240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ja-JP" altLang="en-US" smtClean="0"/>
              <a:t>目次</a:t>
            </a:r>
          </a:p>
        </p:txBody>
      </p:sp>
      <p:sp>
        <p:nvSpPr>
          <p:cNvPr id="17410" name="Rectangle 3"/>
          <p:cNvSpPr>
            <a:spLocks noGrp="1" noChangeArrowheads="1"/>
          </p:cNvSpPr>
          <p:nvPr>
            <p:ph idx="1"/>
          </p:nvPr>
        </p:nvSpPr>
        <p:spPr>
          <a:xfrm>
            <a:off x="682625" y="1773238"/>
            <a:ext cx="7772400" cy="3816350"/>
          </a:xfrm>
        </p:spPr>
        <p:txBody>
          <a:bodyPr/>
          <a:lstStyle/>
          <a:p>
            <a:pPr marL="685800" indent="-685800" eaLnBrk="1" hangingPunct="1">
              <a:lnSpc>
                <a:spcPct val="120000"/>
              </a:lnSpc>
              <a:buFont typeface="Wingdings" pitchFamily="2" charset="2"/>
              <a:buNone/>
            </a:pPr>
            <a:r>
              <a:rPr lang="ja-JP" altLang="en-US" smtClean="0"/>
              <a:t>１</a:t>
            </a:r>
            <a:r>
              <a:rPr lang="en-US" altLang="ja-JP" smtClean="0"/>
              <a:t>. </a:t>
            </a:r>
            <a:r>
              <a:rPr lang="ja-JP" altLang="en-US" smtClean="0"/>
              <a:t>プログラミング言語とは</a:t>
            </a:r>
          </a:p>
          <a:p>
            <a:pPr marL="685800" indent="-685800" eaLnBrk="1" hangingPunct="1">
              <a:lnSpc>
                <a:spcPct val="120000"/>
              </a:lnSpc>
              <a:buFont typeface="Wingdings" pitchFamily="2" charset="2"/>
              <a:buNone/>
            </a:pPr>
            <a:r>
              <a:rPr lang="ja-JP" altLang="en-US" smtClean="0"/>
              <a:t>２</a:t>
            </a:r>
            <a:r>
              <a:rPr lang="en-US" altLang="ja-JP" smtClean="0"/>
              <a:t>. </a:t>
            </a:r>
            <a:r>
              <a:rPr lang="ja-JP" altLang="en-US" smtClean="0"/>
              <a:t>高級言語の必要性</a:t>
            </a:r>
          </a:p>
          <a:p>
            <a:pPr marL="685800" indent="-685800" eaLnBrk="1" hangingPunct="1">
              <a:lnSpc>
                <a:spcPct val="120000"/>
              </a:lnSpc>
              <a:buFont typeface="Wingdings" pitchFamily="2" charset="2"/>
              <a:buNone/>
            </a:pPr>
            <a:r>
              <a:rPr lang="ja-JP" altLang="en-US" smtClean="0"/>
              <a:t>３</a:t>
            </a:r>
            <a:r>
              <a:rPr lang="en-US" altLang="ja-JP" smtClean="0"/>
              <a:t>. </a:t>
            </a:r>
            <a:r>
              <a:rPr lang="ja-JP" altLang="en-US" smtClean="0"/>
              <a:t>基礎知識</a:t>
            </a:r>
          </a:p>
        </p:txBody>
      </p:sp>
      <p:sp>
        <p:nvSpPr>
          <p:cNvPr id="1741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E11E850-5DED-40B3-BCD0-1BCA66BC7B0D}" type="slidenum">
              <a:rPr lang="ja-JP" altLang="en-US">
                <a:latin typeface="ＭＳ Ｐゴシック" charset="-128"/>
              </a:rPr>
              <a:pPr algn="r"/>
              <a:t>2</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48130" name="Rectangle 3"/>
          <p:cNvSpPr>
            <a:spLocks noGrp="1" noChangeArrowheads="1"/>
          </p:cNvSpPr>
          <p:nvPr>
            <p:ph type="body" idx="1"/>
          </p:nvPr>
        </p:nvSpPr>
        <p:spPr>
          <a:xfrm>
            <a:off x="682625" y="1916113"/>
            <a:ext cx="7850188" cy="4465637"/>
          </a:xfrm>
        </p:spPr>
        <p:txBody>
          <a:bodyPr/>
          <a:lstStyle/>
          <a:p>
            <a:pPr>
              <a:lnSpc>
                <a:spcPct val="100000"/>
              </a:lnSpc>
            </a:pPr>
            <a:r>
              <a:rPr lang="ja-JP" altLang="en-US" smtClean="0"/>
              <a:t>中置記法の特徴</a:t>
            </a:r>
          </a:p>
          <a:p>
            <a:pPr lvl="1"/>
            <a:r>
              <a:rPr lang="ja-JP" altLang="en-US" smtClean="0"/>
              <a:t>通常は演算子に優先順位がある</a:t>
            </a:r>
          </a:p>
          <a:p>
            <a:pPr lvl="2"/>
            <a:r>
              <a:rPr lang="ja-JP" altLang="en-US" sz="3600" smtClean="0"/>
              <a:t>例）</a:t>
            </a:r>
            <a:r>
              <a:rPr lang="en-US" altLang="ja-JP" sz="3600" smtClean="0"/>
              <a:t> +</a:t>
            </a:r>
            <a:r>
              <a:rPr lang="ja-JP" altLang="en-US" sz="3600" smtClean="0"/>
              <a:t>、</a:t>
            </a:r>
            <a:r>
              <a:rPr lang="en-US" altLang="ja-JP" sz="3600" smtClean="0"/>
              <a:t>- </a:t>
            </a:r>
            <a:r>
              <a:rPr lang="ja-JP" altLang="en-US" sz="3600" smtClean="0"/>
              <a:t>よりも *、</a:t>
            </a:r>
            <a:r>
              <a:rPr lang="en-US" altLang="ja-JP" sz="3600" smtClean="0"/>
              <a:t>/ </a:t>
            </a:r>
            <a:r>
              <a:rPr lang="ja-JP" altLang="en-US" sz="3600" smtClean="0"/>
              <a:t>が優先</a:t>
            </a:r>
            <a:br>
              <a:rPr lang="ja-JP" altLang="en-US" sz="3600" smtClean="0"/>
            </a:br>
            <a:r>
              <a:rPr lang="ja-JP" altLang="en-US" sz="3600" smtClean="0"/>
              <a:t>    </a:t>
            </a:r>
            <a:r>
              <a:rPr lang="en-US" altLang="ja-JP" sz="3600" smtClean="0"/>
              <a:t>3 + 5 * 2   </a:t>
            </a:r>
            <a:r>
              <a:rPr lang="ja-JP" altLang="en-US" sz="3600" smtClean="0"/>
              <a:t>→ </a:t>
            </a:r>
            <a:r>
              <a:rPr lang="en-US" altLang="ja-JP" sz="3600" smtClean="0"/>
              <a:t>13</a:t>
            </a:r>
          </a:p>
          <a:p>
            <a:pPr lvl="1"/>
            <a:r>
              <a:rPr lang="ja-JP" altLang="en-US" smtClean="0"/>
              <a:t>括弧を用いて計算順序を指定する</a:t>
            </a:r>
          </a:p>
          <a:p>
            <a:pPr lvl="2"/>
            <a:r>
              <a:rPr lang="ja-JP" altLang="en-US" sz="3600" smtClean="0"/>
              <a:t>例）</a:t>
            </a:r>
            <a:br>
              <a:rPr lang="ja-JP" altLang="en-US" sz="3600" smtClean="0"/>
            </a:br>
            <a:r>
              <a:rPr lang="ja-JP" altLang="en-US" sz="3600" smtClean="0"/>
              <a:t>    </a:t>
            </a:r>
            <a:r>
              <a:rPr lang="en-US" altLang="ja-JP" sz="3600" smtClean="0"/>
              <a:t>(3 + 5) * 2  </a:t>
            </a:r>
            <a:r>
              <a:rPr lang="ja-JP" altLang="en-US" sz="3600" smtClean="0"/>
              <a:t>→ </a:t>
            </a:r>
            <a:r>
              <a:rPr lang="en-US" altLang="ja-JP" sz="3600" smtClean="0"/>
              <a:t>16</a:t>
            </a:r>
          </a:p>
        </p:txBody>
      </p:sp>
      <p:sp>
        <p:nvSpPr>
          <p:cNvPr id="4813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43A4F52-28F2-4E07-93DC-254B53A87BD3}" type="slidenum">
              <a:rPr lang="ja-JP" altLang="en-US">
                <a:latin typeface="ＭＳ Ｐゴシック" charset="-128"/>
              </a:rPr>
              <a:pPr algn="r"/>
              <a:t>20</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50178" name="Rectangle 3"/>
          <p:cNvSpPr>
            <a:spLocks noGrp="1" noChangeArrowheads="1"/>
          </p:cNvSpPr>
          <p:nvPr>
            <p:ph type="body" idx="1"/>
          </p:nvPr>
        </p:nvSpPr>
        <p:spPr>
          <a:xfrm>
            <a:off x="682625" y="1916113"/>
            <a:ext cx="7850188" cy="4687887"/>
          </a:xfrm>
        </p:spPr>
        <p:txBody>
          <a:bodyPr/>
          <a:lstStyle/>
          <a:p>
            <a:pPr lvl="1"/>
            <a:r>
              <a:rPr lang="ja-JP" altLang="en-US" smtClean="0"/>
              <a:t>同一優先順位では、左から右へ、または右から左へグループ化</a:t>
            </a:r>
          </a:p>
          <a:p>
            <a:pPr lvl="2"/>
            <a:r>
              <a:rPr lang="en-US" altLang="ja-JP" sz="3600" smtClean="0"/>
              <a:t>1</a:t>
            </a:r>
            <a:r>
              <a:rPr lang="ja-JP" altLang="en-US" sz="3600" smtClean="0"/>
              <a:t>） 左から右へグループ化</a:t>
            </a:r>
            <a:br>
              <a:rPr lang="ja-JP" altLang="en-US" sz="3600" smtClean="0"/>
            </a:br>
            <a:r>
              <a:rPr lang="ja-JP" altLang="en-US" sz="3600" smtClean="0"/>
              <a:t>        （</a:t>
            </a:r>
            <a:r>
              <a:rPr lang="ja-JP" altLang="en-US" sz="3600" i="1" u="sng" smtClean="0">
                <a:solidFill>
                  <a:schemeClr val="accent2"/>
                </a:solidFill>
              </a:rPr>
              <a:t>左結合</a:t>
            </a:r>
            <a:r>
              <a:rPr lang="ja-JP" altLang="en-US" sz="3600" smtClean="0"/>
              <a:t> </a:t>
            </a:r>
            <a:r>
              <a:rPr lang="en-US" altLang="ja-JP" sz="3600" smtClean="0"/>
              <a:t>(left associative)</a:t>
            </a:r>
            <a:r>
              <a:rPr lang="ja-JP" altLang="en-US" sz="3600" smtClean="0"/>
              <a:t>）</a:t>
            </a:r>
            <a:br>
              <a:rPr lang="ja-JP" altLang="en-US" sz="3600" smtClean="0"/>
            </a:br>
            <a:r>
              <a:rPr lang="ja-JP" altLang="en-US" sz="3600" smtClean="0"/>
              <a:t>    例： </a:t>
            </a:r>
            <a:r>
              <a:rPr lang="en-US" altLang="ja-JP" sz="3600" smtClean="0">
                <a:solidFill>
                  <a:schemeClr val="tx2"/>
                </a:solidFill>
              </a:rPr>
              <a:t>5-3-1</a:t>
            </a:r>
            <a:r>
              <a:rPr lang="en-US" altLang="ja-JP" sz="3600" smtClean="0"/>
              <a:t> </a:t>
            </a:r>
            <a:r>
              <a:rPr lang="ja-JP" altLang="en-US" sz="3600" smtClean="0"/>
              <a:t>は </a:t>
            </a:r>
            <a:r>
              <a:rPr lang="en-US" altLang="ja-JP" sz="3600" smtClean="0">
                <a:solidFill>
                  <a:schemeClr val="tx2"/>
                </a:solidFill>
              </a:rPr>
              <a:t>(5-3)-1 </a:t>
            </a:r>
            <a:r>
              <a:rPr lang="ja-JP" altLang="en-US" sz="3600" smtClean="0"/>
              <a:t>の意</a:t>
            </a:r>
          </a:p>
          <a:p>
            <a:pPr lvl="2"/>
            <a:r>
              <a:rPr lang="ja-JP" altLang="en-US" sz="3600" smtClean="0"/>
              <a:t>２） 右から左へグループ化</a:t>
            </a:r>
            <a:br>
              <a:rPr lang="ja-JP" altLang="en-US" sz="3600" smtClean="0"/>
            </a:br>
            <a:r>
              <a:rPr lang="ja-JP" altLang="en-US" sz="3600" smtClean="0"/>
              <a:t>       （</a:t>
            </a:r>
            <a:r>
              <a:rPr lang="ja-JP" altLang="en-US" sz="3600" i="1" u="sng" smtClean="0">
                <a:solidFill>
                  <a:schemeClr val="accent2"/>
                </a:solidFill>
              </a:rPr>
              <a:t>右結合</a:t>
            </a:r>
            <a:r>
              <a:rPr lang="ja-JP" altLang="en-US" sz="3600" smtClean="0"/>
              <a:t> </a:t>
            </a:r>
            <a:r>
              <a:rPr lang="en-US" altLang="ja-JP" sz="3600" smtClean="0"/>
              <a:t>(right associative)</a:t>
            </a:r>
            <a:r>
              <a:rPr lang="ja-JP" altLang="en-US" sz="3600" smtClean="0"/>
              <a:t>）</a:t>
            </a:r>
          </a:p>
        </p:txBody>
      </p:sp>
      <p:sp>
        <p:nvSpPr>
          <p:cNvPr id="5017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B0A8692-8064-4F70-88B6-47F5E9ADE017}" type="slidenum">
              <a:rPr lang="ja-JP" altLang="en-US">
                <a:latin typeface="ＭＳ Ｐゴシック" charset="-128"/>
              </a:rPr>
              <a:pPr algn="r"/>
              <a:t>21</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endParaRPr kumimoji="1" lang="ja-JP" altLang="en-US"/>
          </a:p>
        </p:txBody>
      </p:sp>
      <p:sp>
        <p:nvSpPr>
          <p:cNvPr id="3" name="コンテンツ プレースホルダ 2"/>
          <p:cNvSpPr>
            <a:spLocks noGrp="1"/>
          </p:cNvSpPr>
          <p:nvPr>
            <p:ph idx="1"/>
          </p:nvPr>
        </p:nvSpPr>
        <p:spPr>
          <a:xfrm>
            <a:off x="682625" y="1981200"/>
            <a:ext cx="7772400" cy="4544144"/>
          </a:xfrm>
        </p:spPr>
        <p:txBody>
          <a:bodyPr/>
          <a:lstStyle/>
          <a:p>
            <a:pPr marL="1254125" lvl="1" indent="-796925">
              <a:buNone/>
            </a:pPr>
            <a:r>
              <a:rPr kumimoji="1" lang="ja-JP" altLang="en-US" smtClean="0"/>
              <a:t>注： 左結合か、右結合かは、演算子により決まっている</a:t>
            </a:r>
            <a:endParaRPr kumimoji="1" lang="en-US" altLang="ja-JP" smtClean="0"/>
          </a:p>
          <a:p>
            <a:pPr marL="1162050" lvl="2" indent="-304800"/>
            <a:r>
              <a:rPr kumimoji="1" lang="ja-JP" altLang="en-US" sz="3600" smtClean="0"/>
              <a:t>例１ </a:t>
            </a:r>
            <a:r>
              <a:rPr kumimoji="1" lang="en-US" altLang="ja-JP" sz="3600" smtClean="0"/>
              <a:t>[</a:t>
            </a:r>
            <a:r>
              <a:rPr kumimoji="1" lang="ja-JP" altLang="en-US" sz="3600" smtClean="0"/>
              <a:t>四則演算は左結合</a:t>
            </a:r>
            <a:r>
              <a:rPr kumimoji="1" lang="en-US" altLang="ja-JP" sz="3600" smtClean="0"/>
              <a:t>]</a:t>
            </a:r>
            <a:br>
              <a:rPr kumimoji="1" lang="en-US" altLang="ja-JP" sz="3600" smtClean="0"/>
            </a:br>
            <a:r>
              <a:rPr kumimoji="1" lang="ja-JP" altLang="en-US" sz="3600" smtClean="0"/>
              <a:t>  </a:t>
            </a:r>
            <a:r>
              <a:rPr kumimoji="1" lang="ja-JP" altLang="en-US" sz="3600" smtClean="0">
                <a:solidFill>
                  <a:schemeClr val="tx2"/>
                </a:solidFill>
              </a:rPr>
              <a:t>ｘ </a:t>
            </a:r>
            <a:r>
              <a:rPr kumimoji="1" lang="en-US" altLang="ja-JP" sz="3600" smtClean="0">
                <a:solidFill>
                  <a:schemeClr val="tx2"/>
                </a:solidFill>
              </a:rPr>
              <a:t>–</a:t>
            </a:r>
            <a:r>
              <a:rPr kumimoji="1" lang="ja-JP" altLang="en-US" sz="3600" smtClean="0">
                <a:solidFill>
                  <a:schemeClr val="tx2"/>
                </a:solidFill>
              </a:rPr>
              <a:t> </a:t>
            </a:r>
            <a:r>
              <a:rPr kumimoji="1" lang="en-US" altLang="ja-JP" sz="3600" smtClean="0">
                <a:solidFill>
                  <a:schemeClr val="tx2"/>
                </a:solidFill>
              </a:rPr>
              <a:t>y</a:t>
            </a:r>
            <a:r>
              <a:rPr kumimoji="1" lang="ja-JP" altLang="en-US" sz="3600" smtClean="0">
                <a:solidFill>
                  <a:schemeClr val="tx2"/>
                </a:solidFill>
              </a:rPr>
              <a:t> </a:t>
            </a:r>
            <a:r>
              <a:rPr kumimoji="1" lang="en-US" altLang="ja-JP" sz="3600" smtClean="0">
                <a:solidFill>
                  <a:schemeClr val="tx2"/>
                </a:solidFill>
              </a:rPr>
              <a:t>+</a:t>
            </a:r>
            <a:r>
              <a:rPr kumimoji="1" lang="ja-JP" altLang="en-US" sz="3600" smtClean="0">
                <a:solidFill>
                  <a:schemeClr val="tx2"/>
                </a:solidFill>
              </a:rPr>
              <a:t> ｚ </a:t>
            </a:r>
            <a:r>
              <a:rPr kumimoji="1" lang="ja-JP" altLang="en-US" sz="3600" smtClean="0"/>
              <a:t> は </a:t>
            </a:r>
            <a:r>
              <a:rPr lang="ja-JP" altLang="en-US" sz="3600" smtClean="0">
                <a:solidFill>
                  <a:schemeClr val="tx2"/>
                </a:solidFill>
              </a:rPr>
              <a:t>ｘ </a:t>
            </a:r>
            <a:r>
              <a:rPr lang="en-US" altLang="ja-JP" sz="3600" smtClean="0">
                <a:solidFill>
                  <a:schemeClr val="tx2"/>
                </a:solidFill>
              </a:rPr>
              <a:t>–</a:t>
            </a:r>
            <a:r>
              <a:rPr lang="ja-JP" altLang="en-US" sz="3600" smtClean="0">
                <a:solidFill>
                  <a:schemeClr val="tx2"/>
                </a:solidFill>
              </a:rPr>
              <a:t> </a:t>
            </a:r>
            <a:r>
              <a:rPr lang="en-US" altLang="ja-JP" sz="3600" smtClean="0">
                <a:solidFill>
                  <a:schemeClr val="tx2"/>
                </a:solidFill>
              </a:rPr>
              <a:t>(y</a:t>
            </a:r>
            <a:r>
              <a:rPr lang="ja-JP" altLang="en-US" sz="3600" smtClean="0">
                <a:solidFill>
                  <a:schemeClr val="tx2"/>
                </a:solidFill>
              </a:rPr>
              <a:t> </a:t>
            </a:r>
            <a:r>
              <a:rPr lang="en-US" altLang="ja-JP" sz="3600" smtClean="0">
                <a:solidFill>
                  <a:schemeClr val="tx2"/>
                </a:solidFill>
              </a:rPr>
              <a:t>+</a:t>
            </a:r>
            <a:r>
              <a:rPr lang="ja-JP" altLang="en-US" sz="3600" smtClean="0">
                <a:solidFill>
                  <a:schemeClr val="tx2"/>
                </a:solidFill>
              </a:rPr>
              <a:t> ｚ</a:t>
            </a:r>
            <a:r>
              <a:rPr lang="en-US" altLang="ja-JP" sz="3600" smtClean="0">
                <a:solidFill>
                  <a:schemeClr val="tx2"/>
                </a:solidFill>
              </a:rPr>
              <a:t>)</a:t>
            </a:r>
            <a:r>
              <a:rPr lang="ja-JP" altLang="en-US" sz="3600" smtClean="0">
                <a:solidFill>
                  <a:schemeClr val="tx2"/>
                </a:solidFill>
              </a:rPr>
              <a:t> </a:t>
            </a:r>
            <a:r>
              <a:rPr lang="ja-JP" altLang="en-US" sz="3600" smtClean="0"/>
              <a:t>ではなく、 </a:t>
            </a:r>
            <a:r>
              <a:rPr lang="en-US" altLang="ja-JP" sz="3600" smtClean="0">
                <a:solidFill>
                  <a:schemeClr val="tx2"/>
                </a:solidFill>
              </a:rPr>
              <a:t>(</a:t>
            </a:r>
            <a:r>
              <a:rPr lang="ja-JP" altLang="en-US" sz="3600" smtClean="0">
                <a:solidFill>
                  <a:schemeClr val="tx2"/>
                </a:solidFill>
              </a:rPr>
              <a:t>ｘ </a:t>
            </a:r>
            <a:r>
              <a:rPr lang="en-US" altLang="ja-JP" sz="3600" smtClean="0">
                <a:solidFill>
                  <a:schemeClr val="tx2"/>
                </a:solidFill>
              </a:rPr>
              <a:t>–</a:t>
            </a:r>
            <a:r>
              <a:rPr lang="ja-JP" altLang="en-US" sz="3600" smtClean="0">
                <a:solidFill>
                  <a:schemeClr val="tx2"/>
                </a:solidFill>
              </a:rPr>
              <a:t> </a:t>
            </a:r>
            <a:r>
              <a:rPr lang="en-US" altLang="ja-JP" sz="3600" smtClean="0">
                <a:solidFill>
                  <a:schemeClr val="tx2"/>
                </a:solidFill>
              </a:rPr>
              <a:t>y)</a:t>
            </a:r>
            <a:r>
              <a:rPr lang="ja-JP" altLang="en-US" sz="3600" smtClean="0">
                <a:solidFill>
                  <a:schemeClr val="tx2"/>
                </a:solidFill>
              </a:rPr>
              <a:t> </a:t>
            </a:r>
            <a:r>
              <a:rPr lang="en-US" altLang="ja-JP" sz="3600" smtClean="0">
                <a:solidFill>
                  <a:schemeClr val="tx2"/>
                </a:solidFill>
              </a:rPr>
              <a:t>+</a:t>
            </a:r>
            <a:r>
              <a:rPr lang="ja-JP" altLang="en-US" sz="3600" smtClean="0">
                <a:solidFill>
                  <a:schemeClr val="tx2"/>
                </a:solidFill>
              </a:rPr>
              <a:t> ｚ </a:t>
            </a:r>
            <a:r>
              <a:rPr lang="ja-JP" altLang="en-US" sz="3600" smtClean="0"/>
              <a:t>である</a:t>
            </a:r>
            <a:endParaRPr lang="en-US" altLang="ja-JP" sz="3600" smtClean="0"/>
          </a:p>
          <a:p>
            <a:pPr marL="1162050" lvl="2" indent="-304800"/>
            <a:r>
              <a:rPr kumimoji="1" lang="ja-JP" altLang="en-US" sz="3600" smtClean="0"/>
              <a:t>例２  </a:t>
            </a:r>
            <a:r>
              <a:rPr kumimoji="1" lang="en-US" altLang="ja-JP" sz="3600" smtClean="0"/>
              <a:t>[</a:t>
            </a:r>
            <a:r>
              <a:rPr kumimoji="1" lang="ja-JP" altLang="en-US" sz="3600" smtClean="0"/>
              <a:t>べきは右結合</a:t>
            </a:r>
            <a:r>
              <a:rPr kumimoji="1" lang="en-US" altLang="ja-JP" sz="3600" smtClean="0"/>
              <a:t>]</a:t>
            </a:r>
            <a:br>
              <a:rPr kumimoji="1" lang="en-US" altLang="ja-JP" sz="3600" smtClean="0"/>
            </a:br>
            <a:r>
              <a:rPr kumimoji="1" lang="ja-JP" altLang="en-US" sz="3600" smtClean="0"/>
              <a:t>   </a:t>
            </a:r>
            <a:r>
              <a:rPr kumimoji="1" lang="ja-JP" altLang="en-US" sz="8000" baseline="-25000" smtClean="0">
                <a:solidFill>
                  <a:schemeClr val="tx2"/>
                </a:solidFill>
              </a:rPr>
              <a:t>５</a:t>
            </a:r>
            <a:r>
              <a:rPr kumimoji="1" lang="ja-JP" altLang="en-US" sz="3600" smtClean="0">
                <a:solidFill>
                  <a:schemeClr val="tx2"/>
                </a:solidFill>
              </a:rPr>
              <a:t>３</a:t>
            </a:r>
            <a:r>
              <a:rPr lang="ja-JP" altLang="en-US" sz="3600" baseline="30000" smtClean="0">
                <a:solidFill>
                  <a:schemeClr val="tx2"/>
                </a:solidFill>
              </a:rPr>
              <a:t>２</a:t>
            </a:r>
            <a:r>
              <a:rPr lang="ja-JP" altLang="en-US" sz="3600" smtClean="0"/>
              <a:t> は、 </a:t>
            </a:r>
            <a:r>
              <a:rPr lang="ja-JP" altLang="en-US" sz="8000" baseline="-25000" smtClean="0">
                <a:solidFill>
                  <a:schemeClr val="tx2"/>
                </a:solidFill>
              </a:rPr>
              <a:t>５</a:t>
            </a:r>
            <a:r>
              <a:rPr lang="en-US" altLang="ja-JP" sz="3600" smtClean="0">
                <a:solidFill>
                  <a:schemeClr val="tx2"/>
                </a:solidFill>
              </a:rPr>
              <a:t>(</a:t>
            </a:r>
            <a:r>
              <a:rPr lang="ja-JP" altLang="en-US" sz="3600" smtClean="0">
                <a:solidFill>
                  <a:schemeClr val="tx2"/>
                </a:solidFill>
              </a:rPr>
              <a:t>３</a:t>
            </a:r>
            <a:r>
              <a:rPr lang="ja-JP" altLang="en-US" sz="3600" baseline="30000" smtClean="0">
                <a:solidFill>
                  <a:schemeClr val="tx2"/>
                </a:solidFill>
              </a:rPr>
              <a:t>２</a:t>
            </a:r>
            <a:r>
              <a:rPr lang="en-US" altLang="ja-JP" sz="3600" smtClean="0">
                <a:solidFill>
                  <a:schemeClr val="tx2"/>
                </a:solidFill>
              </a:rPr>
              <a:t>)</a:t>
            </a:r>
            <a:r>
              <a:rPr lang="ja-JP" altLang="en-US" sz="3600" baseline="30000" smtClean="0"/>
              <a:t>  </a:t>
            </a:r>
            <a:r>
              <a:rPr lang="ja-JP" altLang="en-US" sz="3600" smtClean="0"/>
              <a:t>の意</a:t>
            </a:r>
            <a:endParaRPr kumimoji="1" lang="en-US" altLang="ja-JP" sz="3600"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B0A8692-8064-4F70-88B6-47F5E9ADE017}" type="slidenum">
              <a:rPr lang="ja-JP" altLang="en-US">
                <a:latin typeface="ＭＳ Ｐゴシック" charset="-128"/>
              </a:rPr>
              <a:pPr algn="r"/>
              <a:t>22</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effectLst/>
              </a:rPr>
              <a:t>３</a:t>
            </a:r>
            <a:r>
              <a:rPr lang="en-US" altLang="ja-JP" smtClean="0">
                <a:effectLst/>
              </a:rPr>
              <a:t>.</a:t>
            </a:r>
            <a:r>
              <a:rPr lang="ja-JP" altLang="en-US" smtClean="0">
                <a:effectLst/>
              </a:rPr>
              <a:t>１ 式の記述</a:t>
            </a:r>
            <a:endParaRPr lang="ja-JP" altLang="en-US"/>
          </a:p>
        </p:txBody>
      </p:sp>
      <p:sp>
        <p:nvSpPr>
          <p:cNvPr id="52226" name="コンテンツ プレースホルダ 2"/>
          <p:cNvSpPr>
            <a:spLocks noGrp="1"/>
          </p:cNvSpPr>
          <p:nvPr>
            <p:ph idx="1"/>
          </p:nvPr>
        </p:nvSpPr>
        <p:spPr>
          <a:xfrm>
            <a:off x="682625" y="1981200"/>
            <a:ext cx="7993832" cy="4114800"/>
          </a:xfrm>
        </p:spPr>
        <p:txBody>
          <a:bodyPr/>
          <a:lstStyle/>
          <a:p>
            <a:r>
              <a:rPr lang="ja-JP" altLang="en-US" smtClean="0"/>
              <a:t>前置記法</a:t>
            </a:r>
            <a:endParaRPr lang="en-US" altLang="ja-JP" smtClean="0"/>
          </a:p>
          <a:p>
            <a:pPr lvl="1"/>
            <a:r>
              <a:rPr lang="ja-JP" altLang="en-US" smtClean="0"/>
              <a:t>「</a:t>
            </a:r>
            <a:r>
              <a:rPr lang="ja-JP" altLang="en-US" smtClean="0">
                <a:solidFill>
                  <a:schemeClr val="tx2"/>
                </a:solidFill>
              </a:rPr>
              <a:t>演算子 項</a:t>
            </a:r>
            <a:r>
              <a:rPr lang="en-US" altLang="ja-JP" smtClean="0">
                <a:solidFill>
                  <a:schemeClr val="tx2"/>
                </a:solidFill>
              </a:rPr>
              <a:t>1</a:t>
            </a:r>
            <a:r>
              <a:rPr lang="ja-JP" altLang="en-US" smtClean="0">
                <a:solidFill>
                  <a:schemeClr val="tx2"/>
                </a:solidFill>
              </a:rPr>
              <a:t> 項</a:t>
            </a:r>
            <a:r>
              <a:rPr lang="en-US" altLang="ja-JP" smtClean="0">
                <a:solidFill>
                  <a:schemeClr val="tx2"/>
                </a:solidFill>
              </a:rPr>
              <a:t>2</a:t>
            </a:r>
            <a:r>
              <a:rPr lang="ja-JP" altLang="en-US" smtClean="0"/>
              <a:t>」 という書き方を</a:t>
            </a:r>
            <a:r>
              <a:rPr lang="ja-JP" altLang="en-US" i="1" u="sng" smtClean="0">
                <a:solidFill>
                  <a:schemeClr val="accent2"/>
                </a:solidFill>
              </a:rPr>
              <a:t>前置記法</a:t>
            </a:r>
            <a:r>
              <a:rPr lang="ja-JP" altLang="en-US" smtClean="0"/>
              <a:t> （</a:t>
            </a:r>
            <a:r>
              <a:rPr lang="ja-JP" altLang="en-US" i="1" u="sng" smtClean="0">
                <a:solidFill>
                  <a:schemeClr val="accent2"/>
                </a:solidFill>
              </a:rPr>
              <a:t>ポーランド表記法</a:t>
            </a:r>
            <a:r>
              <a:rPr lang="ja-JP" altLang="en-US" smtClean="0"/>
              <a:t>）という</a:t>
            </a:r>
            <a:endParaRPr lang="en-US" altLang="ja-JP" smtClean="0"/>
          </a:p>
          <a:p>
            <a:pPr lvl="2">
              <a:lnSpc>
                <a:spcPct val="150000"/>
              </a:lnSpc>
            </a:pPr>
            <a:r>
              <a:rPr lang="ja-JP" altLang="en-US" smtClean="0"/>
              <a:t>例</a:t>
            </a:r>
            <a:r>
              <a:rPr lang="en-US" altLang="ja-JP" smtClean="0"/>
              <a:t>1)</a:t>
            </a:r>
          </a:p>
          <a:p>
            <a:pPr lvl="1"/>
            <a:r>
              <a:rPr lang="ja-JP" altLang="en-US" smtClean="0"/>
              <a:t>各項は、式でもよい</a:t>
            </a:r>
            <a:endParaRPr lang="en-US" altLang="ja-JP" smtClean="0"/>
          </a:p>
          <a:p>
            <a:pPr lvl="2">
              <a:lnSpc>
                <a:spcPct val="150000"/>
              </a:lnSpc>
            </a:pPr>
            <a:r>
              <a:rPr lang="ja-JP" altLang="en-US" smtClean="0"/>
              <a:t> 例</a:t>
            </a:r>
            <a:r>
              <a:rPr lang="en-US" altLang="ja-JP" smtClean="0"/>
              <a:t>2)</a:t>
            </a:r>
            <a:r>
              <a:rPr lang="ja-JP" altLang="en-US" smtClean="0"/>
              <a:t> </a:t>
            </a:r>
          </a:p>
        </p:txBody>
      </p:sp>
      <p:sp useBgFill="1">
        <p:nvSpPr>
          <p:cNvPr id="52227" name="Rectangle 6"/>
          <p:cNvSpPr>
            <a:spLocks noChangeArrowheads="1"/>
          </p:cNvSpPr>
          <p:nvPr/>
        </p:nvSpPr>
        <p:spPr bwMode="auto">
          <a:xfrm>
            <a:off x="3059113" y="3933825"/>
            <a:ext cx="1368425" cy="576263"/>
          </a:xfrm>
          <a:prstGeom prst="rect">
            <a:avLst/>
          </a:prstGeom>
          <a:ln w="38100">
            <a:solidFill>
              <a:schemeClr val="accent2"/>
            </a:solidFill>
            <a:miter lim="800000"/>
            <a:headEnd/>
            <a:tailEnd/>
          </a:ln>
        </p:spPr>
        <p:txBody>
          <a:bodyPr wrap="none" anchor="ctr"/>
          <a:lstStyle/>
          <a:p>
            <a:pPr algn="ctr"/>
            <a:r>
              <a:rPr lang="en-US" altLang="ja-JP" sz="3600"/>
              <a:t>+ a b</a:t>
            </a:r>
          </a:p>
        </p:txBody>
      </p:sp>
      <p:sp useBgFill="1">
        <p:nvSpPr>
          <p:cNvPr id="5" name="Rectangle 6"/>
          <p:cNvSpPr>
            <a:spLocks noChangeArrowheads="1"/>
          </p:cNvSpPr>
          <p:nvPr/>
        </p:nvSpPr>
        <p:spPr bwMode="auto">
          <a:xfrm>
            <a:off x="3059113" y="5445125"/>
            <a:ext cx="2160587" cy="576263"/>
          </a:xfrm>
          <a:prstGeom prst="rect">
            <a:avLst/>
          </a:prstGeom>
          <a:ln w="38100">
            <a:solidFill>
              <a:schemeClr val="accent2"/>
            </a:solidFill>
            <a:miter lim="800000"/>
            <a:headEnd/>
            <a:tailEnd/>
          </a:ln>
        </p:spPr>
        <p:txBody>
          <a:bodyPr wrap="none" anchor="ctr"/>
          <a:lstStyle/>
          <a:p>
            <a:pPr algn="ctr">
              <a:defRPr/>
            </a:pPr>
            <a:r>
              <a:rPr lang="en-US" altLang="ja-JP" sz="3600">
                <a:ea typeface="ＭＳ Ｐゴシック" pitchFamily="50" charset="-128"/>
              </a:rPr>
              <a:t>+ a </a:t>
            </a:r>
            <a:r>
              <a:rPr lang="en-US" altLang="ja-JP" sz="3600">
                <a:latin typeface="+mn-lt"/>
                <a:ea typeface="ＭＳ Ｐゴシック" pitchFamily="50" charset="-128"/>
              </a:rPr>
              <a:t>* </a:t>
            </a:r>
            <a:r>
              <a:rPr lang="en-US" altLang="ja-JP" sz="3600">
                <a:ea typeface="ＭＳ Ｐゴシック" pitchFamily="50" charset="-128"/>
              </a:rPr>
              <a:t>b c</a:t>
            </a:r>
          </a:p>
        </p:txBody>
      </p:sp>
      <p:sp useBgFill="1">
        <p:nvSpPr>
          <p:cNvPr id="6" name="四角形吹き出し 5"/>
          <p:cNvSpPr/>
          <p:nvPr/>
        </p:nvSpPr>
        <p:spPr bwMode="auto">
          <a:xfrm>
            <a:off x="6084888" y="5805488"/>
            <a:ext cx="2519362" cy="587375"/>
          </a:xfrm>
          <a:prstGeom prst="wedgeRectCallout">
            <a:avLst>
              <a:gd name="adj1" fmla="val -79178"/>
              <a:gd name="adj2" fmla="val -50311"/>
            </a:avLst>
          </a:prstGeom>
          <a:ln w="38100" cap="flat" cmpd="sng" algn="ctr">
            <a:solidFill>
              <a:schemeClr val="tx2"/>
            </a:solidFill>
            <a:prstDash val="solid"/>
            <a:round/>
            <a:headEnd type="none" w="sm" len="sm"/>
            <a:tailEnd type="none" w="sm" len="sm"/>
          </a:ln>
          <a:effectLst/>
        </p:spPr>
        <p:txBody>
          <a:bodyPr lIns="90000" tIns="46800" rIns="90000" bIns="46800">
            <a:spAutoFit/>
          </a:bodyPr>
          <a:lstStyle/>
          <a:p>
            <a:pPr>
              <a:defRPr/>
            </a:pPr>
            <a:r>
              <a:rPr lang="en-US" altLang="ja-JP" sz="3200">
                <a:latin typeface="+mn-lt"/>
                <a:ea typeface="ＭＳ Ｐゴシック" pitchFamily="50" charset="-128"/>
              </a:rPr>
              <a:t>a</a:t>
            </a:r>
            <a:r>
              <a:rPr lang="ja-JP" altLang="en-US" sz="3200">
                <a:latin typeface="+mn-lt"/>
                <a:ea typeface="ＭＳ Ｐゴシック" pitchFamily="50" charset="-128"/>
              </a:rPr>
              <a:t> と *</a:t>
            </a:r>
            <a:r>
              <a:rPr lang="en-US" altLang="ja-JP" sz="3200">
                <a:latin typeface="+mn-lt"/>
                <a:ea typeface="ＭＳ Ｐゴシック" pitchFamily="50" charset="-128"/>
              </a:rPr>
              <a:t>bc</a:t>
            </a:r>
            <a:r>
              <a:rPr lang="ja-JP" altLang="en-US" sz="3200">
                <a:latin typeface="+mn-lt"/>
                <a:ea typeface="ＭＳ Ｐゴシック" pitchFamily="50" charset="-128"/>
              </a:rPr>
              <a:t> の和</a:t>
            </a:r>
          </a:p>
        </p:txBody>
      </p:sp>
      <p:sp>
        <p:nvSpPr>
          <p:cNvPr id="5223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92607DD-F9A3-441A-B1AA-BDE4EAC412F2}" type="slidenum">
              <a:rPr lang="ja-JP" altLang="en-US">
                <a:latin typeface="ＭＳ Ｐゴシック" charset="-128"/>
              </a:rPr>
              <a:pPr algn="r"/>
              <a:t>23</a:t>
            </a:fld>
            <a:endParaRPr lang="en-US" altLang="ja-JP">
              <a:latin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54274" name="Rectangle 3"/>
          <p:cNvSpPr>
            <a:spLocks noGrp="1" noChangeArrowheads="1"/>
          </p:cNvSpPr>
          <p:nvPr>
            <p:ph type="body" idx="1"/>
          </p:nvPr>
        </p:nvSpPr>
        <p:spPr>
          <a:xfrm>
            <a:off x="682625" y="1981200"/>
            <a:ext cx="7772400" cy="4616450"/>
          </a:xfrm>
        </p:spPr>
        <p:txBody>
          <a:bodyPr/>
          <a:lstStyle/>
          <a:p>
            <a:r>
              <a:rPr lang="ja-JP" altLang="en-US" smtClean="0"/>
              <a:t>前置記法の例</a:t>
            </a:r>
          </a:p>
          <a:p>
            <a:pPr lvl="1"/>
            <a:r>
              <a:rPr lang="ja-JP" altLang="en-US" smtClean="0">
                <a:solidFill>
                  <a:schemeClr val="accent2"/>
                </a:solidFill>
              </a:rPr>
              <a:t> </a:t>
            </a:r>
            <a:r>
              <a:rPr lang="en-US" altLang="ja-JP" i="1" smtClean="0">
                <a:solidFill>
                  <a:schemeClr val="accent2"/>
                </a:solidFill>
              </a:rPr>
              <a:t>(a + b) * c</a:t>
            </a:r>
            <a:r>
              <a:rPr lang="ja-JP" altLang="en-US" smtClean="0"/>
              <a:t>    （中置）</a:t>
            </a:r>
            <a:endParaRPr lang="en-US" altLang="ja-JP" smtClean="0"/>
          </a:p>
          <a:p>
            <a:pPr lvl="1"/>
            <a:endParaRPr lang="en-US" altLang="ja-JP" smtClean="0"/>
          </a:p>
          <a:p>
            <a:pPr lvl="1">
              <a:buNone/>
            </a:pPr>
            <a:r>
              <a:rPr lang="en-US" altLang="ja-JP" smtClean="0"/>
              <a:t>	 </a:t>
            </a:r>
            <a:r>
              <a:rPr lang="en-US" altLang="ja-JP" i="1" smtClean="0">
                <a:solidFill>
                  <a:schemeClr val="accent2"/>
                </a:solidFill>
              </a:rPr>
              <a:t>* + a b c</a:t>
            </a:r>
            <a:r>
              <a:rPr lang="ja-JP" altLang="en-US" smtClean="0"/>
              <a:t>       （前置）</a:t>
            </a:r>
            <a:endParaRPr lang="en-US" altLang="ja-JP" smtClean="0"/>
          </a:p>
          <a:p>
            <a:pPr lvl="1">
              <a:buNone/>
            </a:pPr>
            <a:r>
              <a:rPr lang="ja-JP" altLang="en-US" smtClean="0"/>
              <a:t>例： </a:t>
            </a:r>
            <a:r>
              <a:rPr lang="en-US" altLang="ja-JP" smtClean="0"/>
              <a:t> (20 + 30) * 60  = 3000</a:t>
            </a:r>
          </a:p>
          <a:p>
            <a:pPr lvl="1">
              <a:lnSpc>
                <a:spcPct val="80000"/>
              </a:lnSpc>
            </a:pPr>
            <a:endParaRPr lang="ja-JP" altLang="en-US" smtClean="0"/>
          </a:p>
          <a:p>
            <a:pPr lvl="1">
              <a:buFont typeface="Wingdings" pitchFamily="2" charset="2"/>
              <a:buNone/>
            </a:pPr>
            <a:r>
              <a:rPr lang="en-US" altLang="ja-JP" smtClean="0"/>
              <a:t>	</a:t>
            </a:r>
            <a:r>
              <a:rPr lang="ja-JP" altLang="en-US" smtClean="0"/>
              <a:t> </a:t>
            </a:r>
            <a:r>
              <a:rPr lang="en-US" altLang="ja-JP" smtClean="0"/>
              <a:t> </a:t>
            </a:r>
            <a:r>
              <a:rPr lang="ja-JP" altLang="en-US" smtClean="0"/>
              <a:t>  </a:t>
            </a:r>
            <a:r>
              <a:rPr lang="en-US" altLang="ja-JP" smtClean="0"/>
              <a:t>* + 20 30 60  = * 50 60 = 3000</a:t>
            </a:r>
          </a:p>
        </p:txBody>
      </p:sp>
      <p:sp>
        <p:nvSpPr>
          <p:cNvPr id="5427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0BACE63-A35E-4674-8F42-5829432570B8}" type="slidenum">
              <a:rPr lang="ja-JP" altLang="en-US">
                <a:latin typeface="ＭＳ Ｐゴシック" charset="-128"/>
              </a:rPr>
              <a:pPr algn="r"/>
              <a:t>24</a:t>
            </a:fld>
            <a:endParaRPr lang="en-US" altLang="ja-JP">
              <a:latin typeface="ＭＳ Ｐゴシック" charset="-128"/>
            </a:endParaRPr>
          </a:p>
        </p:txBody>
      </p:sp>
      <p:sp>
        <p:nvSpPr>
          <p:cNvPr id="54276" name="AutoShape 6"/>
          <p:cNvSpPr>
            <a:spLocks noChangeArrowheads="1"/>
          </p:cNvSpPr>
          <p:nvPr/>
        </p:nvSpPr>
        <p:spPr bwMode="auto">
          <a:xfrm>
            <a:off x="2339479" y="3357563"/>
            <a:ext cx="1368425" cy="431800"/>
          </a:xfrm>
          <a:prstGeom prst="downArrow">
            <a:avLst>
              <a:gd name="adj1" fmla="val 50000"/>
              <a:gd name="adj2" fmla="val 25000"/>
            </a:avLst>
          </a:prstGeom>
          <a:solidFill>
            <a:schemeClr val="tx2"/>
          </a:solidFill>
          <a:ln w="9525">
            <a:solidFill>
              <a:schemeClr val="tx2"/>
            </a:solidFill>
            <a:miter lim="800000"/>
            <a:headEnd/>
            <a:tailEnd/>
          </a:ln>
        </p:spPr>
        <p:txBody>
          <a:bodyPr vert="eaVert" wrap="none" anchor="ctr"/>
          <a:lstStyle/>
          <a:p>
            <a:endParaRPr lang="ja-JP" altLang="en-US"/>
          </a:p>
        </p:txBody>
      </p:sp>
      <p:sp>
        <p:nvSpPr>
          <p:cNvPr id="54277" name="AutoShape 7"/>
          <p:cNvSpPr>
            <a:spLocks noChangeArrowheads="1"/>
          </p:cNvSpPr>
          <p:nvPr/>
        </p:nvSpPr>
        <p:spPr bwMode="auto">
          <a:xfrm>
            <a:off x="2339479" y="5301208"/>
            <a:ext cx="1368425" cy="431800"/>
          </a:xfrm>
          <a:prstGeom prst="downArrow">
            <a:avLst>
              <a:gd name="adj1" fmla="val 50000"/>
              <a:gd name="adj2" fmla="val 25000"/>
            </a:avLst>
          </a:prstGeom>
          <a:solidFill>
            <a:schemeClr val="tx2"/>
          </a:solidFill>
          <a:ln w="9525">
            <a:solidFill>
              <a:schemeClr val="tx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54274" name="Rectangle 3"/>
          <p:cNvSpPr>
            <a:spLocks noGrp="1" noChangeArrowheads="1"/>
          </p:cNvSpPr>
          <p:nvPr>
            <p:ph type="body" idx="1"/>
          </p:nvPr>
        </p:nvSpPr>
        <p:spPr>
          <a:xfrm>
            <a:off x="683568" y="2601590"/>
            <a:ext cx="7772400" cy="3995762"/>
          </a:xfrm>
        </p:spPr>
        <p:txBody>
          <a:bodyPr/>
          <a:lstStyle/>
          <a:p>
            <a:pPr lvl="1"/>
            <a:r>
              <a:rPr lang="en-US" altLang="ja-JP" i="1" smtClean="0">
                <a:solidFill>
                  <a:schemeClr val="accent2"/>
                </a:solidFill>
              </a:rPr>
              <a:t> a * (b + c)</a:t>
            </a:r>
            <a:r>
              <a:rPr lang="ja-JP" altLang="en-US" smtClean="0"/>
              <a:t>     （中置）</a:t>
            </a:r>
            <a:endParaRPr lang="en-US" altLang="ja-JP" smtClean="0"/>
          </a:p>
          <a:p>
            <a:pPr lvl="1"/>
            <a:endParaRPr lang="en-US" altLang="ja-JP" smtClean="0"/>
          </a:p>
          <a:p>
            <a:pPr lvl="1">
              <a:buNone/>
            </a:pPr>
            <a:r>
              <a:rPr lang="en-US" altLang="ja-JP" smtClean="0"/>
              <a:t>	 </a:t>
            </a:r>
            <a:r>
              <a:rPr lang="en-US" altLang="ja-JP" i="1" smtClean="0">
                <a:solidFill>
                  <a:schemeClr val="accent2"/>
                </a:solidFill>
              </a:rPr>
              <a:t>* a + b c</a:t>
            </a:r>
            <a:r>
              <a:rPr lang="ja-JP" altLang="en-US" smtClean="0"/>
              <a:t>        （前置）</a:t>
            </a:r>
            <a:endParaRPr lang="en-US" altLang="ja-JP" smtClean="0"/>
          </a:p>
          <a:p>
            <a:pPr lvl="1">
              <a:buNone/>
            </a:pPr>
            <a:r>
              <a:rPr lang="ja-JP" altLang="en-US" smtClean="0"/>
              <a:t>例  </a:t>
            </a:r>
            <a:r>
              <a:rPr lang="en-US" altLang="ja-JP" smtClean="0"/>
              <a:t>20 * </a:t>
            </a:r>
            <a:r>
              <a:rPr lang="ja-JP" altLang="en-US" smtClean="0"/>
              <a:t>（</a:t>
            </a:r>
            <a:r>
              <a:rPr lang="en-US" altLang="ja-JP" smtClean="0"/>
              <a:t>30 + 60)  = 1800</a:t>
            </a:r>
          </a:p>
          <a:p>
            <a:pPr lvl="1">
              <a:lnSpc>
                <a:spcPct val="80000"/>
              </a:lnSpc>
            </a:pPr>
            <a:endParaRPr lang="ja-JP" altLang="en-US" smtClean="0"/>
          </a:p>
          <a:p>
            <a:pPr lvl="1">
              <a:buNone/>
            </a:pPr>
            <a:r>
              <a:rPr lang="en-US" altLang="ja-JP" smtClean="0"/>
              <a:t>	</a:t>
            </a:r>
            <a:r>
              <a:rPr lang="ja-JP" altLang="en-US" smtClean="0"/>
              <a:t>    </a:t>
            </a:r>
            <a:r>
              <a:rPr lang="en-US" altLang="ja-JP" smtClean="0"/>
              <a:t>* 20 + 30 60  = * 20 90 = 1800</a:t>
            </a:r>
          </a:p>
        </p:txBody>
      </p:sp>
      <p:sp>
        <p:nvSpPr>
          <p:cNvPr id="5427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0BACE63-A35E-4674-8F42-5829432570B8}" type="slidenum">
              <a:rPr lang="ja-JP" altLang="en-US">
                <a:latin typeface="ＭＳ Ｐゴシック" charset="-128"/>
              </a:rPr>
              <a:pPr algn="r"/>
              <a:t>25</a:t>
            </a:fld>
            <a:endParaRPr lang="en-US" altLang="ja-JP">
              <a:latin typeface="ＭＳ Ｐゴシック" charset="-128"/>
            </a:endParaRPr>
          </a:p>
        </p:txBody>
      </p:sp>
      <p:sp>
        <p:nvSpPr>
          <p:cNvPr id="54276" name="AutoShape 6"/>
          <p:cNvSpPr>
            <a:spLocks noChangeArrowheads="1"/>
          </p:cNvSpPr>
          <p:nvPr/>
        </p:nvSpPr>
        <p:spPr bwMode="auto">
          <a:xfrm>
            <a:off x="2339479" y="3429819"/>
            <a:ext cx="1368425" cy="431800"/>
          </a:xfrm>
          <a:prstGeom prst="downArrow">
            <a:avLst>
              <a:gd name="adj1" fmla="val 50000"/>
              <a:gd name="adj2" fmla="val 25000"/>
            </a:avLst>
          </a:prstGeom>
          <a:solidFill>
            <a:schemeClr val="tx2"/>
          </a:solidFill>
          <a:ln w="9525">
            <a:solidFill>
              <a:schemeClr val="tx2"/>
            </a:solidFill>
            <a:miter lim="800000"/>
            <a:headEnd/>
            <a:tailEnd/>
          </a:ln>
        </p:spPr>
        <p:txBody>
          <a:bodyPr vert="eaVert" wrap="none" anchor="ctr"/>
          <a:lstStyle/>
          <a:p>
            <a:endParaRPr lang="ja-JP" altLang="en-US"/>
          </a:p>
        </p:txBody>
      </p:sp>
      <p:sp>
        <p:nvSpPr>
          <p:cNvPr id="54277" name="AutoShape 7"/>
          <p:cNvSpPr>
            <a:spLocks noChangeArrowheads="1"/>
          </p:cNvSpPr>
          <p:nvPr/>
        </p:nvSpPr>
        <p:spPr bwMode="auto">
          <a:xfrm>
            <a:off x="2339479" y="5373464"/>
            <a:ext cx="1368425" cy="431800"/>
          </a:xfrm>
          <a:prstGeom prst="downArrow">
            <a:avLst>
              <a:gd name="adj1" fmla="val 50000"/>
              <a:gd name="adj2" fmla="val 25000"/>
            </a:avLst>
          </a:prstGeom>
          <a:solidFill>
            <a:schemeClr val="tx2"/>
          </a:solidFill>
          <a:ln w="9525">
            <a:solidFill>
              <a:schemeClr val="tx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endParaRPr kumimoji="1" lang="ja-JP" altLang="en-US"/>
          </a:p>
        </p:txBody>
      </p:sp>
      <p:sp>
        <p:nvSpPr>
          <p:cNvPr id="3" name="コンテンツ プレースホルダ 2"/>
          <p:cNvSpPr>
            <a:spLocks noGrp="1"/>
          </p:cNvSpPr>
          <p:nvPr>
            <p:ph idx="1"/>
          </p:nvPr>
        </p:nvSpPr>
        <p:spPr>
          <a:xfrm>
            <a:off x="682624" y="1981200"/>
            <a:ext cx="7777807" cy="4256112"/>
          </a:xfrm>
        </p:spPr>
        <p:txBody>
          <a:bodyPr/>
          <a:lstStyle/>
          <a:p>
            <a:r>
              <a:rPr lang="ja-JP" altLang="en-US" smtClean="0"/>
              <a:t>中置記法から前置記法への変換</a:t>
            </a:r>
            <a:endParaRPr lang="en-US" altLang="ja-JP" smtClean="0"/>
          </a:p>
          <a:p>
            <a:pPr lvl="1"/>
            <a:r>
              <a:rPr kumimoji="1" lang="ja-JP" altLang="en-US" smtClean="0"/>
              <a:t>「</a:t>
            </a:r>
            <a:r>
              <a:rPr kumimoji="1" lang="en-US" altLang="ja-JP" smtClean="0"/>
              <a:t>X</a:t>
            </a:r>
            <a:r>
              <a:rPr kumimoji="1" lang="ja-JP" altLang="en-US" smtClean="0"/>
              <a:t> 演算子 </a:t>
            </a:r>
            <a:r>
              <a:rPr kumimoji="1" lang="en-US" altLang="ja-JP" smtClean="0"/>
              <a:t>Y</a:t>
            </a:r>
            <a:r>
              <a:rPr kumimoji="1" lang="ja-JP" altLang="en-US" smtClean="0"/>
              <a:t>」 ⇒  </a:t>
            </a:r>
            <a:r>
              <a:rPr lang="ja-JP" altLang="en-US" smtClean="0"/>
              <a:t>「演算子 </a:t>
            </a:r>
            <a:r>
              <a:rPr lang="en-US" altLang="ja-JP" smtClean="0"/>
              <a:t>X</a:t>
            </a:r>
            <a:r>
              <a:rPr lang="ja-JP" altLang="en-US" smtClean="0"/>
              <a:t> </a:t>
            </a:r>
            <a:r>
              <a:rPr lang="en-US" altLang="ja-JP" smtClean="0"/>
              <a:t>Y</a:t>
            </a:r>
            <a:r>
              <a:rPr lang="ja-JP" altLang="en-US" smtClean="0"/>
              <a:t>」という変換が基本</a:t>
            </a:r>
            <a:endParaRPr lang="en-US" altLang="ja-JP" smtClean="0"/>
          </a:p>
          <a:p>
            <a:pPr lvl="1"/>
            <a:r>
              <a:rPr kumimoji="1" lang="ja-JP" altLang="en-US" smtClean="0"/>
              <a:t>方法１：</a:t>
            </a:r>
            <a:r>
              <a:rPr lang="en-US" altLang="ja-JP" smtClean="0"/>
              <a:t/>
            </a:r>
            <a:br>
              <a:rPr lang="en-US" altLang="ja-JP" smtClean="0"/>
            </a:br>
            <a:r>
              <a:rPr lang="ja-JP" altLang="en-US" smtClean="0"/>
              <a:t>  </a:t>
            </a:r>
            <a:r>
              <a:rPr kumimoji="1" lang="ja-JP" altLang="en-US" smtClean="0"/>
              <a:t>全体の構造を見て、外側から</a:t>
            </a:r>
            <a:endParaRPr lang="en-US" altLang="ja-JP" smtClean="0"/>
          </a:p>
          <a:p>
            <a:pPr lvl="1"/>
            <a:r>
              <a:rPr kumimoji="1" lang="ja-JP" altLang="en-US" smtClean="0"/>
              <a:t>方法２：</a:t>
            </a:r>
            <a:r>
              <a:rPr kumimoji="1" lang="en-US" altLang="ja-JP" smtClean="0"/>
              <a:t/>
            </a:r>
            <a:br>
              <a:rPr kumimoji="1" lang="en-US" altLang="ja-JP" smtClean="0"/>
            </a:br>
            <a:r>
              <a:rPr kumimoji="1" lang="ja-JP" altLang="en-US" smtClean="0"/>
              <a:t>  計算順序に従い、内側から</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EE3628A-495F-461F-A8DC-C2DEE8DB6353}" type="slidenum">
              <a:rPr lang="ja-JP" altLang="en-US">
                <a:latin typeface="ＭＳ Ｐゴシック" charset="-128"/>
              </a:rPr>
              <a:pPr algn="r"/>
              <a:t>26</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endParaRPr kumimoji="1" lang="ja-JP" altLang="en-US"/>
          </a:p>
        </p:txBody>
      </p:sp>
      <p:sp>
        <p:nvSpPr>
          <p:cNvPr id="3" name="コンテンツ プレースホルダ 2"/>
          <p:cNvSpPr>
            <a:spLocks noGrp="1"/>
          </p:cNvSpPr>
          <p:nvPr>
            <p:ph idx="1"/>
          </p:nvPr>
        </p:nvSpPr>
        <p:spPr/>
        <p:txBody>
          <a:bodyPr/>
          <a:lstStyle/>
          <a:p>
            <a:pPr lvl="1"/>
            <a:r>
              <a:rPr kumimoji="1" lang="ja-JP" altLang="en-US" smtClean="0"/>
              <a:t>方法１の例</a:t>
            </a:r>
            <a:r>
              <a:rPr lang="ja-JP" altLang="en-US" smtClean="0"/>
              <a:t>  「 </a:t>
            </a:r>
            <a:r>
              <a:rPr lang="en-US" altLang="ja-JP" smtClean="0"/>
              <a:t>(a + b) * c / d </a:t>
            </a:r>
            <a:r>
              <a:rPr lang="ja-JP" altLang="en-US" smtClean="0"/>
              <a:t>」</a:t>
            </a:r>
            <a:endParaRPr lang="en-US" altLang="ja-JP" smtClean="0"/>
          </a:p>
          <a:p>
            <a:pPr lvl="2">
              <a:buNone/>
            </a:pPr>
            <a:r>
              <a:rPr lang="en-US" altLang="ja-JP" sz="3600" smtClean="0"/>
              <a:t>    (a + b) * c / d</a:t>
            </a:r>
          </a:p>
          <a:p>
            <a:pPr lvl="2">
              <a:buNone/>
            </a:pPr>
            <a:r>
              <a:rPr lang="ja-JP" altLang="en-US" sz="3600" smtClean="0"/>
              <a:t>→ </a:t>
            </a:r>
            <a:r>
              <a:rPr lang="en-US" altLang="ja-JP" sz="3600" smtClean="0"/>
              <a:t>/ </a:t>
            </a:r>
            <a:r>
              <a:rPr lang="en-US" altLang="ja-JP" sz="3600" u="sng" smtClean="0"/>
              <a:t>(a + b) * c</a:t>
            </a:r>
            <a:r>
              <a:rPr lang="en-US" altLang="ja-JP" sz="3600" smtClean="0"/>
              <a:t> d</a:t>
            </a:r>
          </a:p>
          <a:p>
            <a:pPr lvl="2">
              <a:buNone/>
            </a:pPr>
            <a:r>
              <a:rPr lang="ja-JP" altLang="en-US" sz="3600" smtClean="0"/>
              <a:t>→ </a:t>
            </a:r>
            <a:r>
              <a:rPr lang="en-US" altLang="ja-JP" sz="3600" smtClean="0"/>
              <a:t>/ * </a:t>
            </a:r>
            <a:r>
              <a:rPr lang="en-US" altLang="ja-JP" sz="3600" u="sng" smtClean="0"/>
              <a:t>(a + b)</a:t>
            </a:r>
            <a:r>
              <a:rPr lang="en-US" altLang="ja-JP" sz="3600" smtClean="0"/>
              <a:t> c d</a:t>
            </a:r>
          </a:p>
          <a:p>
            <a:pPr lvl="2">
              <a:buNone/>
            </a:pPr>
            <a:r>
              <a:rPr lang="ja-JP" altLang="en-US" sz="3600" smtClean="0"/>
              <a:t>→ </a:t>
            </a:r>
            <a:r>
              <a:rPr lang="en-US" altLang="ja-JP" sz="3600" smtClean="0"/>
              <a:t>/ * + a b c d</a:t>
            </a:r>
          </a:p>
          <a:p>
            <a:pPr lvl="2">
              <a:buNone/>
            </a:pPr>
            <a:endParaRPr lang="en-US" altLang="ja-JP" sz="3600"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EE3628A-495F-461F-A8DC-C2DEE8DB6353}" type="slidenum">
              <a:rPr lang="ja-JP" altLang="en-US">
                <a:latin typeface="ＭＳ Ｐゴシック" charset="-128"/>
              </a:rPr>
              <a:pPr algn="r"/>
              <a:t>27</a:t>
            </a:fld>
            <a:endParaRPr lang="en-US" altLang="ja-JP">
              <a:latin typeface="ＭＳ Ｐゴシック" charset="-128"/>
            </a:endParaRPr>
          </a:p>
        </p:txBody>
      </p:sp>
      <p:sp>
        <p:nvSpPr>
          <p:cNvPr id="5" name="テキスト ボックス 4"/>
          <p:cNvSpPr txBox="1"/>
          <p:nvPr/>
        </p:nvSpPr>
        <p:spPr>
          <a:xfrm>
            <a:off x="1619672" y="5589240"/>
            <a:ext cx="7344816" cy="584775"/>
          </a:xfrm>
          <a:prstGeom prst="rect">
            <a:avLst/>
          </a:prstGeom>
          <a:noFill/>
        </p:spPr>
        <p:txBody>
          <a:bodyPr wrap="square" rtlCol="0">
            <a:spAutoFit/>
          </a:bodyPr>
          <a:lstStyle/>
          <a:p>
            <a:r>
              <a:rPr lang="ja-JP" altLang="en-US" sz="3200" smtClean="0"/>
              <a:t>（アンダーラインは、まだ中置記法の部分）</a:t>
            </a:r>
            <a:endParaRPr kumimoji="1" lang="ja-JP" altLang="en-US" sz="3200"/>
          </a:p>
        </p:txBody>
      </p:sp>
      <p:sp>
        <p:nvSpPr>
          <p:cNvPr id="6" name="円/楕円 5"/>
          <p:cNvSpPr/>
          <p:nvPr/>
        </p:nvSpPr>
        <p:spPr bwMode="auto">
          <a:xfrm>
            <a:off x="2195736" y="2636912"/>
            <a:ext cx="2160240" cy="720080"/>
          </a:xfrm>
          <a:prstGeom prst="ellipse">
            <a:avLst/>
          </a:prstGeom>
          <a:no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4716016" y="2636912"/>
            <a:ext cx="576064" cy="648072"/>
          </a:xfrm>
          <a:prstGeom prst="ellipse">
            <a:avLst/>
          </a:prstGeom>
          <a:no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2627784" y="3429000"/>
            <a:ext cx="1368152" cy="576064"/>
          </a:xfrm>
          <a:prstGeom prst="ellipse">
            <a:avLst/>
          </a:prstGeom>
          <a:no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円/楕円 8"/>
          <p:cNvSpPr/>
          <p:nvPr/>
        </p:nvSpPr>
        <p:spPr bwMode="auto">
          <a:xfrm>
            <a:off x="4355976" y="3429000"/>
            <a:ext cx="432048" cy="504056"/>
          </a:xfrm>
          <a:prstGeom prst="ellipse">
            <a:avLst/>
          </a:prstGeom>
          <a:no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円/楕円 9"/>
          <p:cNvSpPr/>
          <p:nvPr/>
        </p:nvSpPr>
        <p:spPr bwMode="auto">
          <a:xfrm>
            <a:off x="3131840" y="4077072"/>
            <a:ext cx="432048" cy="576064"/>
          </a:xfrm>
          <a:prstGeom prst="ellipse">
            <a:avLst/>
          </a:prstGeom>
          <a:no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円/楕円 10"/>
          <p:cNvSpPr/>
          <p:nvPr/>
        </p:nvSpPr>
        <p:spPr bwMode="auto">
          <a:xfrm>
            <a:off x="3851920" y="4077072"/>
            <a:ext cx="432048" cy="576064"/>
          </a:xfrm>
          <a:prstGeom prst="ellipse">
            <a:avLst/>
          </a:prstGeom>
          <a:no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Righ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8" presetClass="entr" presetSubtype="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trips(downRight)">
                                      <p:cBhvr>
                                        <p:cTn id="19" dur="500"/>
                                        <p:tgtEl>
                                          <p:spTgt spid="3">
                                            <p:txEl>
                                              <p:pRg st="2" end="2"/>
                                            </p:txEl>
                                          </p:spTgt>
                                        </p:tgtEl>
                                      </p:cBhvr>
                                    </p:animEffect>
                                  </p:childTnLst>
                                </p:cTn>
                              </p:par>
                              <p:par>
                                <p:cTn id="20" presetID="18" presetClass="entr" presetSubtype="6" fill="hold" nodeType="with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strips(downRigh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Right)">
                                      <p:cBhvr>
                                        <p:cTn id="27" dur="500"/>
                                        <p:tgtEl>
                                          <p:spTgt spid="8"/>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trips(downRight)">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8"/>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9"/>
                                        </p:tgtEl>
                                        <p:attrNameLst>
                                          <p:attrName>style.visibility</p:attrName>
                                        </p:attrNameLst>
                                      </p:cBhvr>
                                      <p:to>
                                        <p:strVal val="hidden"/>
                                      </p:to>
                                    </p:set>
                                  </p:childTnLst>
                                </p:cTn>
                              </p:par>
                              <p:par>
                                <p:cTn id="37" presetID="18" presetClass="entr" presetSubtype="6"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strips(downRight)">
                                      <p:cBhvr>
                                        <p:cTn id="39" dur="5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strips(downRight)">
                                      <p:cBhvr>
                                        <p:cTn id="44" dur="500"/>
                                        <p:tgtEl>
                                          <p:spTgt spid="10"/>
                                        </p:tgtEl>
                                      </p:cBhvr>
                                    </p:animEffect>
                                  </p:childTnLst>
                                </p:cTn>
                              </p:par>
                              <p:par>
                                <p:cTn id="45" presetID="18" presetClass="entr" presetSubtype="6"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strips(downRight)">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0"/>
                                          </p:stCondLst>
                                        </p:cTn>
                                        <p:tgtEl>
                                          <p:spTgt spid="10"/>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11"/>
                                        </p:tgtEl>
                                        <p:attrNameLst>
                                          <p:attrName>style.visibility</p:attrName>
                                        </p:attrNameLst>
                                      </p:cBhvr>
                                      <p:to>
                                        <p:strVal val="hidden"/>
                                      </p:to>
                                    </p:set>
                                  </p:childTnLst>
                                </p:cTn>
                              </p:par>
                              <p:par>
                                <p:cTn id="54" presetID="18" presetClass="entr" presetSubtype="6" fill="hold" nodeType="with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strips(downRight)">
                                      <p:cBhvr>
                                        <p:cTn id="5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endParaRPr kumimoji="1" lang="ja-JP" altLang="en-US"/>
          </a:p>
        </p:txBody>
      </p:sp>
      <p:sp>
        <p:nvSpPr>
          <p:cNvPr id="3" name="コンテンツ プレースホルダ 2"/>
          <p:cNvSpPr>
            <a:spLocks noGrp="1"/>
          </p:cNvSpPr>
          <p:nvPr>
            <p:ph idx="1"/>
          </p:nvPr>
        </p:nvSpPr>
        <p:spPr/>
        <p:txBody>
          <a:bodyPr/>
          <a:lstStyle/>
          <a:p>
            <a:pPr lvl="1"/>
            <a:r>
              <a:rPr kumimoji="1" lang="ja-JP" altLang="en-US" smtClean="0"/>
              <a:t>方法２の例</a:t>
            </a:r>
            <a:r>
              <a:rPr lang="ja-JP" altLang="en-US" smtClean="0"/>
              <a:t>  「 </a:t>
            </a:r>
            <a:r>
              <a:rPr lang="en-US" altLang="ja-JP" smtClean="0"/>
              <a:t>(a + b) * c / d </a:t>
            </a:r>
            <a:r>
              <a:rPr lang="ja-JP" altLang="en-US" smtClean="0"/>
              <a:t>」</a:t>
            </a:r>
            <a:endParaRPr lang="en-US" altLang="ja-JP" smtClean="0"/>
          </a:p>
          <a:p>
            <a:pPr lvl="2">
              <a:buNone/>
            </a:pPr>
            <a:r>
              <a:rPr lang="en-US" altLang="ja-JP" sz="3600" smtClean="0"/>
              <a:t>    (a + b) * c / d</a:t>
            </a:r>
          </a:p>
          <a:p>
            <a:pPr lvl="2">
              <a:buNone/>
            </a:pPr>
            <a:r>
              <a:rPr lang="ja-JP" altLang="en-US" sz="3600" smtClean="0"/>
              <a:t>→ </a:t>
            </a:r>
            <a:r>
              <a:rPr lang="en-US" altLang="ja-JP" sz="3600" smtClean="0"/>
              <a:t>+ a b	</a:t>
            </a:r>
            <a:r>
              <a:rPr lang="ja-JP" altLang="en-US" sz="3600" smtClean="0"/>
              <a:t>  </a:t>
            </a:r>
            <a:r>
              <a:rPr lang="en-US" altLang="ja-JP" sz="3600" smtClean="0"/>
              <a:t>		</a:t>
            </a:r>
            <a:r>
              <a:rPr lang="ja-JP" altLang="en-US" sz="3600" smtClean="0">
                <a:solidFill>
                  <a:schemeClr val="accent2"/>
                </a:solidFill>
              </a:rPr>
              <a:t>（</a:t>
            </a:r>
            <a:r>
              <a:rPr lang="en-US" altLang="ja-JP" sz="3600" smtClean="0">
                <a:solidFill>
                  <a:schemeClr val="accent2"/>
                </a:solidFill>
              </a:rPr>
              <a:t>a</a:t>
            </a:r>
            <a:r>
              <a:rPr lang="ja-JP" altLang="en-US" sz="3600" smtClean="0">
                <a:solidFill>
                  <a:schemeClr val="accent2"/>
                </a:solidFill>
              </a:rPr>
              <a:t>と</a:t>
            </a:r>
            <a:r>
              <a:rPr lang="en-US" altLang="ja-JP" sz="3600" smtClean="0">
                <a:solidFill>
                  <a:schemeClr val="accent2"/>
                </a:solidFill>
              </a:rPr>
              <a:t>b</a:t>
            </a:r>
            <a:r>
              <a:rPr lang="ja-JP" altLang="en-US" sz="3600" smtClean="0">
                <a:solidFill>
                  <a:schemeClr val="accent2"/>
                </a:solidFill>
              </a:rPr>
              <a:t>を加え）</a:t>
            </a:r>
            <a:endParaRPr lang="en-US" altLang="ja-JP" sz="3600" smtClean="0">
              <a:solidFill>
                <a:schemeClr val="accent2"/>
              </a:solidFill>
            </a:endParaRPr>
          </a:p>
          <a:p>
            <a:pPr lvl="2">
              <a:buNone/>
            </a:pPr>
            <a:r>
              <a:rPr lang="ja-JP" altLang="en-US" sz="3600" smtClean="0"/>
              <a:t>→ </a:t>
            </a:r>
            <a:r>
              <a:rPr lang="en-US" altLang="ja-JP" sz="3600" smtClean="0"/>
              <a:t>* + a b</a:t>
            </a:r>
            <a:r>
              <a:rPr lang="ja-JP" altLang="en-US" sz="3600" smtClean="0"/>
              <a:t> </a:t>
            </a:r>
            <a:r>
              <a:rPr lang="en-US" altLang="ja-JP" sz="3600" smtClean="0"/>
              <a:t>c		</a:t>
            </a:r>
            <a:r>
              <a:rPr lang="ja-JP" altLang="en-US" sz="3600" smtClean="0">
                <a:solidFill>
                  <a:schemeClr val="accent2"/>
                </a:solidFill>
              </a:rPr>
              <a:t>（ｃを掛けて）</a:t>
            </a:r>
            <a:endParaRPr lang="en-US" altLang="ja-JP" sz="3600" smtClean="0">
              <a:solidFill>
                <a:schemeClr val="accent2"/>
              </a:solidFill>
            </a:endParaRPr>
          </a:p>
          <a:p>
            <a:pPr lvl="2">
              <a:buNone/>
            </a:pPr>
            <a:r>
              <a:rPr lang="ja-JP" altLang="en-US" sz="3600" smtClean="0"/>
              <a:t>→ </a:t>
            </a:r>
            <a:r>
              <a:rPr lang="en-US" altLang="ja-JP" sz="3600" smtClean="0"/>
              <a:t>/ * + a b</a:t>
            </a:r>
            <a:r>
              <a:rPr lang="ja-JP" altLang="en-US" sz="3600" smtClean="0"/>
              <a:t> </a:t>
            </a:r>
            <a:r>
              <a:rPr lang="en-US" altLang="ja-JP" sz="3600" smtClean="0"/>
              <a:t>c d	</a:t>
            </a:r>
            <a:r>
              <a:rPr lang="ja-JP" altLang="en-US" sz="3600" smtClean="0">
                <a:solidFill>
                  <a:schemeClr val="accent2"/>
                </a:solidFill>
              </a:rPr>
              <a:t>（</a:t>
            </a:r>
            <a:r>
              <a:rPr lang="en-US" altLang="ja-JP" sz="3600" smtClean="0">
                <a:solidFill>
                  <a:schemeClr val="accent2"/>
                </a:solidFill>
              </a:rPr>
              <a:t>d</a:t>
            </a:r>
            <a:r>
              <a:rPr lang="ja-JP" altLang="en-US" sz="3600" smtClean="0">
                <a:solidFill>
                  <a:schemeClr val="accent2"/>
                </a:solidFill>
              </a:rPr>
              <a:t>で割る）</a:t>
            </a:r>
            <a:endParaRPr lang="en-US" altLang="ja-JP" sz="3600" smtClean="0">
              <a:solidFill>
                <a:schemeClr val="accent2"/>
              </a:solidFill>
            </a:endParaRPr>
          </a:p>
          <a:p>
            <a:pPr lvl="2">
              <a:buNone/>
            </a:pPr>
            <a:endParaRPr lang="en-US" altLang="ja-JP" sz="3600" u="sng" smtClean="0"/>
          </a:p>
          <a:p>
            <a:pPr lvl="2">
              <a:buNone/>
            </a:pPr>
            <a:endParaRPr lang="en-US" altLang="ja-JP" sz="3600"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EE3628A-495F-461F-A8DC-C2DEE8DB6353}" type="slidenum">
              <a:rPr lang="ja-JP" altLang="en-US">
                <a:latin typeface="ＭＳ Ｐゴシック" charset="-128"/>
              </a:rPr>
              <a:pPr algn="r"/>
              <a:t>28</a:t>
            </a:fld>
            <a:endParaRPr lang="en-US" altLang="ja-JP">
              <a:latin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Righ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Righ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Righ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effectLst/>
              </a:rPr>
              <a:t>３</a:t>
            </a:r>
            <a:r>
              <a:rPr lang="en-US" altLang="ja-JP" smtClean="0">
                <a:effectLst/>
              </a:rPr>
              <a:t>.</a:t>
            </a:r>
            <a:r>
              <a:rPr lang="ja-JP" altLang="en-US" smtClean="0">
                <a:effectLst/>
              </a:rPr>
              <a:t>１ 式の記述</a:t>
            </a:r>
            <a:endParaRPr lang="ja-JP" altLang="en-US"/>
          </a:p>
        </p:txBody>
      </p:sp>
      <p:sp>
        <p:nvSpPr>
          <p:cNvPr id="56322" name="コンテンツ プレースホルダ 2"/>
          <p:cNvSpPr>
            <a:spLocks noGrp="1"/>
          </p:cNvSpPr>
          <p:nvPr>
            <p:ph idx="1"/>
          </p:nvPr>
        </p:nvSpPr>
        <p:spPr/>
        <p:txBody>
          <a:bodyPr/>
          <a:lstStyle/>
          <a:p>
            <a:r>
              <a:rPr lang="ja-JP" altLang="en-US" smtClean="0"/>
              <a:t>後置記法</a:t>
            </a:r>
            <a:endParaRPr lang="en-US" altLang="ja-JP" smtClean="0"/>
          </a:p>
          <a:p>
            <a:pPr lvl="1"/>
            <a:r>
              <a:rPr lang="ja-JP" altLang="en-US" smtClean="0"/>
              <a:t>「</a:t>
            </a:r>
            <a:r>
              <a:rPr lang="ja-JP" altLang="en-US" smtClean="0">
                <a:solidFill>
                  <a:schemeClr val="tx2"/>
                </a:solidFill>
              </a:rPr>
              <a:t>項</a:t>
            </a:r>
            <a:r>
              <a:rPr lang="en-US" altLang="ja-JP" smtClean="0">
                <a:solidFill>
                  <a:schemeClr val="tx2"/>
                </a:solidFill>
              </a:rPr>
              <a:t>1</a:t>
            </a:r>
            <a:r>
              <a:rPr lang="ja-JP" altLang="en-US" smtClean="0">
                <a:solidFill>
                  <a:schemeClr val="tx2"/>
                </a:solidFill>
              </a:rPr>
              <a:t> 項</a:t>
            </a:r>
            <a:r>
              <a:rPr lang="en-US" altLang="ja-JP" smtClean="0">
                <a:solidFill>
                  <a:schemeClr val="tx2"/>
                </a:solidFill>
              </a:rPr>
              <a:t>2</a:t>
            </a:r>
            <a:r>
              <a:rPr lang="ja-JP" altLang="en-US" smtClean="0">
                <a:solidFill>
                  <a:schemeClr val="tx2"/>
                </a:solidFill>
              </a:rPr>
              <a:t> 演算子</a:t>
            </a:r>
            <a:r>
              <a:rPr lang="ja-JP" altLang="en-US" smtClean="0"/>
              <a:t>」 という書き方が</a:t>
            </a:r>
            <a:r>
              <a:rPr lang="ja-JP" altLang="en-US" i="1" u="sng" smtClean="0">
                <a:solidFill>
                  <a:schemeClr val="accent2"/>
                </a:solidFill>
              </a:rPr>
              <a:t>後置記法</a:t>
            </a:r>
            <a:r>
              <a:rPr lang="ja-JP" altLang="en-US" smtClean="0"/>
              <a:t> （</a:t>
            </a:r>
            <a:r>
              <a:rPr lang="ja-JP" altLang="en-US" i="1" u="sng" smtClean="0">
                <a:solidFill>
                  <a:schemeClr val="accent2"/>
                </a:solidFill>
              </a:rPr>
              <a:t>逆ポーランド表記法</a:t>
            </a:r>
            <a:r>
              <a:rPr lang="ja-JP" altLang="en-US" smtClean="0"/>
              <a:t>）</a:t>
            </a:r>
            <a:endParaRPr lang="en-US" altLang="ja-JP" smtClean="0"/>
          </a:p>
          <a:p>
            <a:pPr lvl="2">
              <a:lnSpc>
                <a:spcPct val="150000"/>
              </a:lnSpc>
            </a:pPr>
            <a:r>
              <a:rPr lang="ja-JP" altLang="en-US" smtClean="0"/>
              <a:t>例</a:t>
            </a:r>
            <a:r>
              <a:rPr lang="en-US" altLang="ja-JP" smtClean="0"/>
              <a:t>1)</a:t>
            </a:r>
          </a:p>
          <a:p>
            <a:pPr lvl="2">
              <a:lnSpc>
                <a:spcPct val="150000"/>
              </a:lnSpc>
            </a:pPr>
            <a:r>
              <a:rPr lang="ja-JP" altLang="en-US" smtClean="0"/>
              <a:t>例</a:t>
            </a:r>
            <a:r>
              <a:rPr lang="en-US" altLang="ja-JP" smtClean="0"/>
              <a:t>2)</a:t>
            </a:r>
            <a:endParaRPr lang="ja-JP" altLang="en-US" smtClean="0"/>
          </a:p>
        </p:txBody>
      </p:sp>
      <p:sp useBgFill="1">
        <p:nvSpPr>
          <p:cNvPr id="56323" name="Rectangle 6"/>
          <p:cNvSpPr>
            <a:spLocks noChangeArrowheads="1"/>
          </p:cNvSpPr>
          <p:nvPr/>
        </p:nvSpPr>
        <p:spPr bwMode="auto">
          <a:xfrm>
            <a:off x="3059113" y="3933825"/>
            <a:ext cx="1368425" cy="576263"/>
          </a:xfrm>
          <a:prstGeom prst="rect">
            <a:avLst/>
          </a:prstGeom>
          <a:ln w="38100">
            <a:solidFill>
              <a:schemeClr val="accent2"/>
            </a:solidFill>
            <a:miter lim="800000"/>
            <a:headEnd/>
            <a:tailEnd/>
          </a:ln>
        </p:spPr>
        <p:txBody>
          <a:bodyPr wrap="none" anchor="ctr"/>
          <a:lstStyle/>
          <a:p>
            <a:pPr algn="ctr"/>
            <a:r>
              <a:rPr lang="en-US" altLang="ja-JP" sz="3600"/>
              <a:t>a b</a:t>
            </a:r>
            <a:r>
              <a:rPr lang="ja-JP" altLang="en-US" sz="3600"/>
              <a:t> </a:t>
            </a:r>
            <a:r>
              <a:rPr lang="en-US" altLang="ja-JP" sz="3600"/>
              <a:t>+</a:t>
            </a:r>
          </a:p>
        </p:txBody>
      </p:sp>
      <p:sp useBgFill="1">
        <p:nvSpPr>
          <p:cNvPr id="56324" name="Rectangle 6"/>
          <p:cNvSpPr>
            <a:spLocks noChangeArrowheads="1"/>
          </p:cNvSpPr>
          <p:nvPr/>
        </p:nvSpPr>
        <p:spPr bwMode="auto">
          <a:xfrm>
            <a:off x="2987675" y="4797425"/>
            <a:ext cx="2160588" cy="576263"/>
          </a:xfrm>
          <a:prstGeom prst="rect">
            <a:avLst/>
          </a:prstGeom>
          <a:ln w="38100">
            <a:solidFill>
              <a:schemeClr val="accent2"/>
            </a:solidFill>
            <a:miter lim="800000"/>
            <a:headEnd/>
            <a:tailEnd/>
          </a:ln>
        </p:spPr>
        <p:txBody>
          <a:bodyPr wrap="none" anchor="ctr"/>
          <a:lstStyle/>
          <a:p>
            <a:pPr algn="ctr"/>
            <a:r>
              <a:rPr lang="en-US" altLang="ja-JP" sz="3600"/>
              <a:t>a b c</a:t>
            </a:r>
            <a:r>
              <a:rPr lang="en-US" altLang="ja-JP" sz="3600">
                <a:solidFill>
                  <a:srgbClr val="FFFFFF"/>
                </a:solidFill>
                <a:latin typeface="ＭＳ Ｐゴシック" charset="-128"/>
              </a:rPr>
              <a:t> * +</a:t>
            </a:r>
            <a:endParaRPr lang="en-US" altLang="ja-JP" sz="3600"/>
          </a:p>
        </p:txBody>
      </p:sp>
      <p:sp useBgFill="1">
        <p:nvSpPr>
          <p:cNvPr id="6" name="四角形吹き出し 5"/>
          <p:cNvSpPr/>
          <p:nvPr/>
        </p:nvSpPr>
        <p:spPr bwMode="auto">
          <a:xfrm>
            <a:off x="5940425" y="5157788"/>
            <a:ext cx="2519363" cy="585787"/>
          </a:xfrm>
          <a:prstGeom prst="wedgeRectCallout">
            <a:avLst>
              <a:gd name="adj1" fmla="val -79178"/>
              <a:gd name="adj2" fmla="val -50311"/>
            </a:avLst>
          </a:prstGeom>
          <a:ln w="38100" cap="flat" cmpd="sng" algn="ctr">
            <a:solidFill>
              <a:schemeClr val="tx2"/>
            </a:solidFill>
            <a:prstDash val="solid"/>
            <a:round/>
            <a:headEnd type="none" w="sm" len="sm"/>
            <a:tailEnd type="none" w="sm" len="sm"/>
          </a:ln>
          <a:effectLst/>
        </p:spPr>
        <p:txBody>
          <a:bodyPr lIns="90000" tIns="46800" rIns="90000" bIns="46800">
            <a:spAutoFit/>
          </a:bodyPr>
          <a:lstStyle/>
          <a:p>
            <a:pPr>
              <a:defRPr/>
            </a:pPr>
            <a:r>
              <a:rPr lang="en-US" altLang="ja-JP" sz="3200">
                <a:latin typeface="+mn-lt"/>
                <a:ea typeface="ＭＳ Ｐゴシック" pitchFamily="50" charset="-128"/>
              </a:rPr>
              <a:t>a</a:t>
            </a:r>
            <a:r>
              <a:rPr lang="ja-JP" altLang="en-US" sz="3200">
                <a:latin typeface="+mn-lt"/>
                <a:ea typeface="ＭＳ Ｐゴシック" pitchFamily="50" charset="-128"/>
              </a:rPr>
              <a:t> と </a:t>
            </a:r>
            <a:r>
              <a:rPr lang="en-US" altLang="ja-JP" sz="3200">
                <a:latin typeface="+mn-lt"/>
                <a:ea typeface="ＭＳ Ｐゴシック" pitchFamily="50" charset="-128"/>
              </a:rPr>
              <a:t>bc</a:t>
            </a:r>
            <a:r>
              <a:rPr lang="ja-JP" altLang="en-US" sz="3200">
                <a:latin typeface="+mn-lt"/>
                <a:ea typeface="ＭＳ Ｐゴシック" pitchFamily="50" charset="-128"/>
              </a:rPr>
              <a:t>* の和</a:t>
            </a:r>
          </a:p>
        </p:txBody>
      </p:sp>
      <p:sp>
        <p:nvSpPr>
          <p:cNvPr id="5632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EE3628A-495F-461F-A8DC-C2DEE8DB6353}" type="slidenum">
              <a:rPr lang="ja-JP" altLang="en-US">
                <a:latin typeface="ＭＳ Ｐゴシック" charset="-128"/>
              </a:rPr>
              <a:pPr algn="r"/>
              <a:t>29</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t>１</a:t>
            </a:r>
            <a:r>
              <a:rPr lang="en-US" altLang="ja-JP" smtClean="0"/>
              <a:t>.  </a:t>
            </a:r>
            <a:r>
              <a:rPr lang="ja-JP" altLang="en-US" smtClean="0"/>
              <a:t>プログラミング言語とは </a:t>
            </a:r>
            <a:endParaRPr lang="ja-JP" altLang="en-US"/>
          </a:p>
        </p:txBody>
      </p:sp>
      <p:sp>
        <p:nvSpPr>
          <p:cNvPr id="19458" name="コンテンツ プレースホルダ 2"/>
          <p:cNvSpPr>
            <a:spLocks noGrp="1"/>
          </p:cNvSpPr>
          <p:nvPr>
            <p:ph idx="1"/>
          </p:nvPr>
        </p:nvSpPr>
        <p:spPr>
          <a:xfrm>
            <a:off x="682625" y="2125663"/>
            <a:ext cx="7772400" cy="1879600"/>
          </a:xfrm>
        </p:spPr>
        <p:txBody>
          <a:bodyPr/>
          <a:lstStyle/>
          <a:p>
            <a:pPr>
              <a:lnSpc>
                <a:spcPct val="100000"/>
              </a:lnSpc>
            </a:pPr>
            <a:r>
              <a:rPr lang="ja-JP" altLang="en-US" smtClean="0"/>
              <a:t>プログラミング言語とは何か？</a:t>
            </a:r>
            <a:endParaRPr lang="en-US" altLang="ja-JP" smtClean="0"/>
          </a:p>
        </p:txBody>
      </p:sp>
      <p:pic>
        <p:nvPicPr>
          <p:cNvPr id="19459" name="Picture 7" descr="C:\Users\mizuno\AppData\Local\Microsoft\Windows\Temporary Internet Files\Content.IE5\SMGEGUD9\MC900297235[1].wmf"/>
          <p:cNvPicPr>
            <a:picLocks noChangeAspect="1" noChangeArrowheads="1"/>
          </p:cNvPicPr>
          <p:nvPr/>
        </p:nvPicPr>
        <p:blipFill>
          <a:blip r:embed="rId2" cstate="print"/>
          <a:srcRect/>
          <a:stretch>
            <a:fillRect/>
          </a:stretch>
        </p:blipFill>
        <p:spPr bwMode="auto">
          <a:xfrm>
            <a:off x="6040438" y="4365625"/>
            <a:ext cx="2089150" cy="2087563"/>
          </a:xfrm>
          <a:prstGeom prst="rect">
            <a:avLst/>
          </a:prstGeom>
          <a:noFill/>
          <a:ln w="9525">
            <a:noFill/>
            <a:miter lim="800000"/>
            <a:headEnd/>
            <a:tailEnd/>
          </a:ln>
        </p:spPr>
      </p:pic>
      <p:sp>
        <p:nvSpPr>
          <p:cNvPr id="194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97C0411-6D46-4276-945E-BBDEA9086640}" type="slidenum">
              <a:rPr lang="ja-JP" altLang="en-US">
                <a:latin typeface="ＭＳ Ｐゴシック" charset="-128"/>
              </a:rPr>
              <a:pPr algn="r"/>
              <a:t>3</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54274" name="Rectangle 3"/>
          <p:cNvSpPr>
            <a:spLocks noGrp="1" noChangeArrowheads="1"/>
          </p:cNvSpPr>
          <p:nvPr>
            <p:ph type="body" idx="1"/>
          </p:nvPr>
        </p:nvSpPr>
        <p:spPr>
          <a:xfrm>
            <a:off x="682625" y="1981200"/>
            <a:ext cx="7772400" cy="4616450"/>
          </a:xfrm>
        </p:spPr>
        <p:txBody>
          <a:bodyPr/>
          <a:lstStyle/>
          <a:p>
            <a:r>
              <a:rPr lang="ja-JP" altLang="en-US" smtClean="0"/>
              <a:t>後置記法の例</a:t>
            </a:r>
          </a:p>
          <a:p>
            <a:pPr lvl="1"/>
            <a:r>
              <a:rPr lang="ja-JP" altLang="en-US" smtClean="0">
                <a:solidFill>
                  <a:schemeClr val="accent2"/>
                </a:solidFill>
              </a:rPr>
              <a:t> </a:t>
            </a:r>
            <a:r>
              <a:rPr lang="en-US" altLang="ja-JP" i="1" smtClean="0">
                <a:solidFill>
                  <a:schemeClr val="accent2"/>
                </a:solidFill>
              </a:rPr>
              <a:t>(a + b) * c</a:t>
            </a:r>
            <a:r>
              <a:rPr lang="ja-JP" altLang="en-US" smtClean="0"/>
              <a:t>    （中置）</a:t>
            </a:r>
            <a:endParaRPr lang="en-US" altLang="ja-JP" smtClean="0"/>
          </a:p>
          <a:p>
            <a:pPr lvl="1"/>
            <a:endParaRPr lang="en-US" altLang="ja-JP" smtClean="0"/>
          </a:p>
          <a:p>
            <a:pPr lvl="1">
              <a:buNone/>
            </a:pPr>
            <a:r>
              <a:rPr lang="en-US" altLang="ja-JP" smtClean="0"/>
              <a:t>	 </a:t>
            </a:r>
            <a:r>
              <a:rPr lang="en-US" altLang="ja-JP" i="1" smtClean="0">
                <a:solidFill>
                  <a:schemeClr val="accent2"/>
                </a:solidFill>
              </a:rPr>
              <a:t>a b + c *</a:t>
            </a:r>
            <a:r>
              <a:rPr lang="ja-JP" altLang="en-US" smtClean="0"/>
              <a:t>       （後置）</a:t>
            </a:r>
            <a:endParaRPr lang="en-US" altLang="ja-JP" smtClean="0"/>
          </a:p>
          <a:p>
            <a:pPr lvl="1">
              <a:buNone/>
            </a:pPr>
            <a:r>
              <a:rPr lang="ja-JP" altLang="en-US" smtClean="0"/>
              <a:t>例： </a:t>
            </a:r>
            <a:r>
              <a:rPr lang="en-US" altLang="ja-JP" smtClean="0"/>
              <a:t> (20 + 30) * 60  = 3000</a:t>
            </a:r>
          </a:p>
          <a:p>
            <a:pPr lvl="1">
              <a:lnSpc>
                <a:spcPct val="80000"/>
              </a:lnSpc>
            </a:pPr>
            <a:endParaRPr lang="ja-JP" altLang="en-US" smtClean="0"/>
          </a:p>
          <a:p>
            <a:pPr lvl="1">
              <a:buFont typeface="Wingdings" pitchFamily="2" charset="2"/>
              <a:buNone/>
            </a:pPr>
            <a:r>
              <a:rPr lang="en-US" altLang="ja-JP" smtClean="0"/>
              <a:t>	</a:t>
            </a:r>
            <a:r>
              <a:rPr lang="ja-JP" altLang="en-US" smtClean="0"/>
              <a:t> </a:t>
            </a:r>
            <a:r>
              <a:rPr lang="en-US" altLang="ja-JP" smtClean="0"/>
              <a:t> </a:t>
            </a:r>
            <a:r>
              <a:rPr lang="ja-JP" altLang="en-US" smtClean="0"/>
              <a:t>  </a:t>
            </a:r>
            <a:r>
              <a:rPr lang="en-US" altLang="ja-JP" smtClean="0"/>
              <a:t>20 30 + 60 * = 50 60 * = 3000</a:t>
            </a:r>
          </a:p>
        </p:txBody>
      </p:sp>
      <p:sp>
        <p:nvSpPr>
          <p:cNvPr id="5427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0BACE63-A35E-4674-8F42-5829432570B8}" type="slidenum">
              <a:rPr lang="ja-JP" altLang="en-US">
                <a:latin typeface="ＭＳ Ｐゴシック" charset="-128"/>
              </a:rPr>
              <a:pPr algn="r"/>
              <a:t>30</a:t>
            </a:fld>
            <a:endParaRPr lang="en-US" altLang="ja-JP">
              <a:latin typeface="ＭＳ Ｐゴシック" charset="-128"/>
            </a:endParaRPr>
          </a:p>
        </p:txBody>
      </p:sp>
      <p:sp>
        <p:nvSpPr>
          <p:cNvPr id="54276" name="AutoShape 6"/>
          <p:cNvSpPr>
            <a:spLocks noChangeArrowheads="1"/>
          </p:cNvSpPr>
          <p:nvPr/>
        </p:nvSpPr>
        <p:spPr bwMode="auto">
          <a:xfrm>
            <a:off x="2339479" y="3357563"/>
            <a:ext cx="1368425" cy="431800"/>
          </a:xfrm>
          <a:prstGeom prst="downArrow">
            <a:avLst>
              <a:gd name="adj1" fmla="val 50000"/>
              <a:gd name="adj2" fmla="val 25000"/>
            </a:avLst>
          </a:prstGeom>
          <a:solidFill>
            <a:schemeClr val="tx2"/>
          </a:solidFill>
          <a:ln w="9525">
            <a:solidFill>
              <a:schemeClr val="tx2"/>
            </a:solidFill>
            <a:miter lim="800000"/>
            <a:headEnd/>
            <a:tailEnd/>
          </a:ln>
        </p:spPr>
        <p:txBody>
          <a:bodyPr vert="eaVert" wrap="none" anchor="ctr"/>
          <a:lstStyle/>
          <a:p>
            <a:endParaRPr lang="ja-JP" altLang="en-US"/>
          </a:p>
        </p:txBody>
      </p:sp>
      <p:sp>
        <p:nvSpPr>
          <p:cNvPr id="54277" name="AutoShape 7"/>
          <p:cNvSpPr>
            <a:spLocks noChangeArrowheads="1"/>
          </p:cNvSpPr>
          <p:nvPr/>
        </p:nvSpPr>
        <p:spPr bwMode="auto">
          <a:xfrm>
            <a:off x="2339479" y="5301208"/>
            <a:ext cx="1368425" cy="431800"/>
          </a:xfrm>
          <a:prstGeom prst="downArrow">
            <a:avLst>
              <a:gd name="adj1" fmla="val 50000"/>
              <a:gd name="adj2" fmla="val 25000"/>
            </a:avLst>
          </a:prstGeom>
          <a:solidFill>
            <a:schemeClr val="tx2"/>
          </a:solidFill>
          <a:ln w="9525">
            <a:solidFill>
              <a:schemeClr val="tx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54274" name="Rectangle 3"/>
          <p:cNvSpPr>
            <a:spLocks noGrp="1" noChangeArrowheads="1"/>
          </p:cNvSpPr>
          <p:nvPr>
            <p:ph type="body" idx="1"/>
          </p:nvPr>
        </p:nvSpPr>
        <p:spPr>
          <a:xfrm>
            <a:off x="683568" y="2564904"/>
            <a:ext cx="7772400" cy="3995762"/>
          </a:xfrm>
        </p:spPr>
        <p:txBody>
          <a:bodyPr/>
          <a:lstStyle/>
          <a:p>
            <a:pPr lvl="1"/>
            <a:r>
              <a:rPr lang="en-US" altLang="ja-JP" i="1" smtClean="0">
                <a:solidFill>
                  <a:schemeClr val="accent2"/>
                </a:solidFill>
              </a:rPr>
              <a:t> a * (b + c)</a:t>
            </a:r>
            <a:r>
              <a:rPr lang="ja-JP" altLang="en-US" smtClean="0"/>
              <a:t>     （中置）</a:t>
            </a:r>
            <a:endParaRPr lang="en-US" altLang="ja-JP" smtClean="0"/>
          </a:p>
          <a:p>
            <a:pPr lvl="1"/>
            <a:endParaRPr lang="en-US" altLang="ja-JP" smtClean="0"/>
          </a:p>
          <a:p>
            <a:pPr lvl="1">
              <a:buNone/>
            </a:pPr>
            <a:r>
              <a:rPr lang="en-US" altLang="ja-JP" smtClean="0"/>
              <a:t>	 </a:t>
            </a:r>
            <a:r>
              <a:rPr lang="en-US" altLang="ja-JP" i="1" smtClean="0">
                <a:solidFill>
                  <a:schemeClr val="accent2"/>
                </a:solidFill>
              </a:rPr>
              <a:t>a b c</a:t>
            </a:r>
            <a:r>
              <a:rPr lang="ja-JP" altLang="en-US" i="1" smtClean="0">
                <a:solidFill>
                  <a:schemeClr val="accent2"/>
                </a:solidFill>
              </a:rPr>
              <a:t> </a:t>
            </a:r>
            <a:r>
              <a:rPr lang="en-US" altLang="ja-JP" i="1" smtClean="0">
                <a:solidFill>
                  <a:schemeClr val="accent2"/>
                </a:solidFill>
              </a:rPr>
              <a:t>+ *</a:t>
            </a:r>
            <a:r>
              <a:rPr lang="ja-JP" altLang="en-US" smtClean="0"/>
              <a:t>        （後置）</a:t>
            </a:r>
            <a:endParaRPr lang="en-US" altLang="ja-JP" smtClean="0"/>
          </a:p>
          <a:p>
            <a:pPr lvl="1">
              <a:buNone/>
            </a:pPr>
            <a:r>
              <a:rPr lang="ja-JP" altLang="en-US" smtClean="0"/>
              <a:t>例  </a:t>
            </a:r>
            <a:r>
              <a:rPr lang="en-US" altLang="ja-JP" smtClean="0"/>
              <a:t>20 * </a:t>
            </a:r>
            <a:r>
              <a:rPr lang="ja-JP" altLang="en-US" smtClean="0"/>
              <a:t>（</a:t>
            </a:r>
            <a:r>
              <a:rPr lang="en-US" altLang="ja-JP" smtClean="0"/>
              <a:t>30 + 60)  = 1800</a:t>
            </a:r>
          </a:p>
          <a:p>
            <a:pPr lvl="1">
              <a:lnSpc>
                <a:spcPct val="80000"/>
              </a:lnSpc>
            </a:pPr>
            <a:endParaRPr lang="ja-JP" altLang="en-US" smtClean="0"/>
          </a:p>
          <a:p>
            <a:pPr lvl="1">
              <a:buNone/>
            </a:pPr>
            <a:r>
              <a:rPr lang="en-US" altLang="ja-JP" smtClean="0"/>
              <a:t>	</a:t>
            </a:r>
            <a:r>
              <a:rPr lang="ja-JP" altLang="en-US" smtClean="0"/>
              <a:t>    </a:t>
            </a:r>
            <a:r>
              <a:rPr lang="en-US" altLang="ja-JP" smtClean="0"/>
              <a:t>20 30 60 + * = 20 90 * = 1800</a:t>
            </a:r>
          </a:p>
        </p:txBody>
      </p:sp>
      <p:sp>
        <p:nvSpPr>
          <p:cNvPr id="5427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0BACE63-A35E-4674-8F42-5829432570B8}" type="slidenum">
              <a:rPr lang="ja-JP" altLang="en-US">
                <a:latin typeface="ＭＳ Ｐゴシック" charset="-128"/>
              </a:rPr>
              <a:pPr algn="r"/>
              <a:t>31</a:t>
            </a:fld>
            <a:endParaRPr lang="en-US" altLang="ja-JP">
              <a:latin typeface="ＭＳ Ｐゴシック" charset="-128"/>
            </a:endParaRPr>
          </a:p>
        </p:txBody>
      </p:sp>
      <p:sp>
        <p:nvSpPr>
          <p:cNvPr id="54276" name="AutoShape 6"/>
          <p:cNvSpPr>
            <a:spLocks noChangeArrowheads="1"/>
          </p:cNvSpPr>
          <p:nvPr/>
        </p:nvSpPr>
        <p:spPr bwMode="auto">
          <a:xfrm>
            <a:off x="2339479" y="3392314"/>
            <a:ext cx="1368425" cy="431800"/>
          </a:xfrm>
          <a:prstGeom prst="downArrow">
            <a:avLst>
              <a:gd name="adj1" fmla="val 50000"/>
              <a:gd name="adj2" fmla="val 25000"/>
            </a:avLst>
          </a:prstGeom>
          <a:solidFill>
            <a:schemeClr val="tx2"/>
          </a:solidFill>
          <a:ln w="9525">
            <a:solidFill>
              <a:schemeClr val="tx2"/>
            </a:solidFill>
            <a:miter lim="800000"/>
            <a:headEnd/>
            <a:tailEnd/>
          </a:ln>
        </p:spPr>
        <p:txBody>
          <a:bodyPr vert="eaVert" wrap="none" anchor="ctr"/>
          <a:lstStyle/>
          <a:p>
            <a:endParaRPr lang="ja-JP" altLang="en-US"/>
          </a:p>
        </p:txBody>
      </p:sp>
      <p:sp>
        <p:nvSpPr>
          <p:cNvPr id="54277" name="AutoShape 7"/>
          <p:cNvSpPr>
            <a:spLocks noChangeArrowheads="1"/>
          </p:cNvSpPr>
          <p:nvPr/>
        </p:nvSpPr>
        <p:spPr bwMode="auto">
          <a:xfrm>
            <a:off x="2339479" y="5335959"/>
            <a:ext cx="1368425" cy="431800"/>
          </a:xfrm>
          <a:prstGeom prst="downArrow">
            <a:avLst>
              <a:gd name="adj1" fmla="val 50000"/>
              <a:gd name="adj2" fmla="val 25000"/>
            </a:avLst>
          </a:prstGeom>
          <a:solidFill>
            <a:schemeClr val="tx2"/>
          </a:solidFill>
          <a:ln w="9525">
            <a:solidFill>
              <a:schemeClr val="tx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60418" name="Rectangle 3"/>
          <p:cNvSpPr>
            <a:spLocks noGrp="1" noChangeArrowheads="1"/>
          </p:cNvSpPr>
          <p:nvPr>
            <p:ph type="body" idx="1"/>
          </p:nvPr>
        </p:nvSpPr>
        <p:spPr>
          <a:xfrm>
            <a:off x="682625" y="1981200"/>
            <a:ext cx="7772400" cy="4543425"/>
          </a:xfrm>
        </p:spPr>
        <p:txBody>
          <a:bodyPr/>
          <a:lstStyle/>
          <a:p>
            <a:r>
              <a:rPr lang="ja-JP" altLang="en-US" smtClean="0"/>
              <a:t>前置記法、後置記法の特徴</a:t>
            </a:r>
          </a:p>
          <a:p>
            <a:pPr lvl="1">
              <a:lnSpc>
                <a:spcPct val="90000"/>
              </a:lnSpc>
            </a:pPr>
            <a:r>
              <a:rPr lang="ja-JP" altLang="en-US" smtClean="0"/>
              <a:t>計算順序は、明確</a:t>
            </a:r>
          </a:p>
          <a:p>
            <a:pPr lvl="2">
              <a:lnSpc>
                <a:spcPct val="90000"/>
              </a:lnSpc>
              <a:buFont typeface="Wingdings" pitchFamily="2" charset="2"/>
              <a:buNone/>
            </a:pPr>
            <a:r>
              <a:rPr lang="ja-JP" altLang="en-US" sz="3600" smtClean="0">
                <a:solidFill>
                  <a:schemeClr val="accent2"/>
                </a:solidFill>
              </a:rPr>
              <a:t>⇒</a:t>
            </a:r>
            <a:r>
              <a:rPr lang="ja-JP" altLang="en-US" sz="3600" smtClean="0"/>
              <a:t> 括弧、優先順位は不要</a:t>
            </a:r>
          </a:p>
          <a:p>
            <a:pPr lvl="1">
              <a:lnSpc>
                <a:spcPct val="90000"/>
              </a:lnSpc>
            </a:pPr>
            <a:r>
              <a:rPr lang="ja-JP" altLang="en-US" smtClean="0"/>
              <a:t>前置記法では、演算子はあたかも関数の適用のような形となる</a:t>
            </a:r>
            <a:br>
              <a:rPr lang="ja-JP" altLang="en-US" smtClean="0"/>
            </a:br>
            <a:r>
              <a:rPr lang="ja-JP" altLang="en-US" smtClean="0"/>
              <a:t>  例） </a:t>
            </a:r>
            <a:r>
              <a:rPr lang="en-US" altLang="ja-JP" smtClean="0"/>
              <a:t>+ a b </a:t>
            </a:r>
            <a:r>
              <a:rPr lang="ja-JP" altLang="en-US" smtClean="0">
                <a:solidFill>
                  <a:schemeClr val="accent2"/>
                </a:solidFill>
              </a:rPr>
              <a:t>⇒</a:t>
            </a:r>
            <a:r>
              <a:rPr lang="ja-JP" altLang="en-US" smtClean="0"/>
              <a:t> </a:t>
            </a:r>
            <a:r>
              <a:rPr lang="en-US" altLang="ja-JP" smtClean="0"/>
              <a:t>plus(a, b)</a:t>
            </a:r>
          </a:p>
          <a:p>
            <a:pPr lvl="1">
              <a:lnSpc>
                <a:spcPct val="90000"/>
              </a:lnSpc>
            </a:pPr>
            <a:r>
              <a:rPr lang="ja-JP" altLang="en-US" smtClean="0"/>
              <a:t>後置記法は、コンピュータで計算するのに都合がよい</a:t>
            </a:r>
          </a:p>
        </p:txBody>
      </p:sp>
      <p:sp>
        <p:nvSpPr>
          <p:cNvPr id="6041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5B9895B-92CA-42BA-8A49-FF8966BA6AD6}" type="slidenum">
              <a:rPr lang="ja-JP" altLang="en-US">
                <a:latin typeface="ＭＳ Ｐゴシック" charset="-128"/>
              </a:rPr>
              <a:pPr algn="r"/>
              <a:t>32</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62466" name="Rectangle 3"/>
          <p:cNvSpPr>
            <a:spLocks noGrp="1" noChangeArrowheads="1"/>
          </p:cNvSpPr>
          <p:nvPr>
            <p:ph type="body" idx="1"/>
          </p:nvPr>
        </p:nvSpPr>
        <p:spPr>
          <a:xfrm>
            <a:off x="682625" y="1844675"/>
            <a:ext cx="7772400" cy="2016125"/>
          </a:xfrm>
        </p:spPr>
        <p:txBody>
          <a:bodyPr/>
          <a:lstStyle/>
          <a:p>
            <a:pPr>
              <a:lnSpc>
                <a:spcPct val="100000"/>
              </a:lnSpc>
            </a:pPr>
            <a:r>
              <a:rPr lang="ja-JP" altLang="en-US" smtClean="0"/>
              <a:t>演習１</a:t>
            </a:r>
            <a:r>
              <a:rPr lang="en-US" altLang="ja-JP" smtClean="0"/>
              <a:t>.</a:t>
            </a:r>
            <a:r>
              <a:rPr lang="ja-JP" altLang="en-US" smtClean="0"/>
              <a:t>１</a:t>
            </a:r>
          </a:p>
          <a:p>
            <a:pPr lvl="1">
              <a:lnSpc>
                <a:spcPct val="110000"/>
              </a:lnSpc>
              <a:buFont typeface="Wingdings" pitchFamily="2" charset="2"/>
              <a:buNone/>
            </a:pPr>
            <a:r>
              <a:rPr lang="en-US" altLang="ja-JP" smtClean="0"/>
              <a:t>	 </a:t>
            </a:r>
            <a:r>
              <a:rPr lang="ja-JP" altLang="en-US" smtClean="0"/>
              <a:t>次の前置記法の式</a:t>
            </a:r>
            <a:r>
              <a:rPr lang="en-US" altLang="ja-JP" smtClean="0"/>
              <a:t>(1)</a:t>
            </a:r>
            <a:r>
              <a:rPr lang="ja-JP" altLang="en-US" smtClean="0"/>
              <a:t>、および後置記法の式</a:t>
            </a:r>
            <a:r>
              <a:rPr lang="en-US" altLang="ja-JP" smtClean="0"/>
              <a:t>(2)</a:t>
            </a:r>
            <a:r>
              <a:rPr lang="ja-JP" altLang="en-US" smtClean="0"/>
              <a:t>を、計算せよ	   </a:t>
            </a:r>
            <a:endParaRPr lang="en-US" altLang="ja-JP" smtClean="0"/>
          </a:p>
        </p:txBody>
      </p:sp>
      <p:sp>
        <p:nvSpPr>
          <p:cNvPr id="6246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19CDCDE-600B-48E1-9B1B-8C459975F71B}" type="slidenum">
              <a:rPr lang="ja-JP" altLang="en-US">
                <a:latin typeface="ＭＳ Ｐゴシック" charset="-128"/>
              </a:rPr>
              <a:pPr algn="r"/>
              <a:t>33</a:t>
            </a:fld>
            <a:endParaRPr lang="en-US" altLang="ja-JP">
              <a:latin typeface="ＭＳ Ｐゴシック" charset="-128"/>
            </a:endParaRPr>
          </a:p>
        </p:txBody>
      </p:sp>
      <p:grpSp>
        <p:nvGrpSpPr>
          <p:cNvPr id="62468" name="Group 13"/>
          <p:cNvGrpSpPr>
            <a:grpSpLocks/>
          </p:cNvGrpSpPr>
          <p:nvPr/>
        </p:nvGrpSpPr>
        <p:grpSpPr bwMode="auto">
          <a:xfrm>
            <a:off x="1619250" y="5086350"/>
            <a:ext cx="5761038" cy="646113"/>
            <a:chOff x="1020" y="2503"/>
            <a:chExt cx="3629" cy="407"/>
          </a:xfrm>
        </p:grpSpPr>
        <p:sp>
          <p:nvSpPr>
            <p:cNvPr id="62472" name="Text Box 8"/>
            <p:cNvSpPr txBox="1">
              <a:spLocks noChangeArrowheads="1"/>
            </p:cNvSpPr>
            <p:nvPr/>
          </p:nvSpPr>
          <p:spPr bwMode="auto">
            <a:xfrm>
              <a:off x="1655" y="2503"/>
              <a:ext cx="2994" cy="407"/>
            </a:xfrm>
            <a:prstGeom prst="rect">
              <a:avLst/>
            </a:prstGeom>
            <a:noFill/>
            <a:ln w="38100">
              <a:solidFill>
                <a:schemeClr val="accent2"/>
              </a:solidFill>
              <a:miter lim="800000"/>
              <a:headEnd/>
              <a:tailEnd/>
            </a:ln>
          </p:spPr>
          <p:txBody>
            <a:bodyPr>
              <a:spAutoFit/>
            </a:bodyPr>
            <a:lstStyle/>
            <a:p>
              <a:pPr>
                <a:spcBef>
                  <a:spcPct val="50000"/>
                </a:spcBef>
              </a:pPr>
              <a:r>
                <a:rPr lang="ja-JP" altLang="en-US" sz="3600">
                  <a:latin typeface="ＭＳ ゴシック" pitchFamily="49" charset="-128"/>
                  <a:ea typeface="ＭＳ ゴシック" pitchFamily="49" charset="-128"/>
                </a:rPr>
                <a:t> </a:t>
              </a:r>
              <a:r>
                <a:rPr lang="ja-JP" altLang="ja-JP" sz="3600">
                  <a:latin typeface="ＭＳ ゴシック" pitchFamily="49" charset="-128"/>
                  <a:ea typeface="ＭＳ ゴシック" pitchFamily="49" charset="-128"/>
                </a:rPr>
                <a:t>10 3 </a:t>
              </a:r>
              <a:r>
                <a:rPr lang="en-US" altLang="ja-JP" sz="3600">
                  <a:latin typeface="ＭＳ ゴシック" pitchFamily="49" charset="-128"/>
                  <a:ea typeface="ＭＳ ゴシック" pitchFamily="49" charset="-128"/>
                </a:rPr>
                <a:t>-</a:t>
              </a:r>
              <a:r>
                <a:rPr lang="ja-JP" altLang="ja-JP" sz="3600">
                  <a:latin typeface="ＭＳ ゴシック" pitchFamily="49" charset="-128"/>
                  <a:ea typeface="ＭＳ ゴシック" pitchFamily="49" charset="-128"/>
                </a:rPr>
                <a:t> 25 5</a:t>
              </a:r>
              <a:r>
                <a:rPr lang="ja-JP" altLang="en-US" sz="3600">
                  <a:latin typeface="ＭＳ ゴシック" pitchFamily="49" charset="-128"/>
                  <a:ea typeface="ＭＳ ゴシック" pitchFamily="49" charset="-128"/>
                </a:rPr>
                <a:t> </a:t>
              </a:r>
              <a:r>
                <a:rPr lang="en-US" altLang="ja-JP" sz="3600">
                  <a:latin typeface="ＭＳ ゴシック" pitchFamily="49" charset="-128"/>
                  <a:ea typeface="ＭＳ ゴシック" pitchFamily="49" charset="-128"/>
                </a:rPr>
                <a:t>/</a:t>
              </a:r>
              <a:r>
                <a:rPr lang="ja-JP" altLang="en-US" sz="3600">
                  <a:latin typeface="ＭＳ ゴシック" pitchFamily="49" charset="-128"/>
                  <a:ea typeface="ＭＳ ゴシック" pitchFamily="49" charset="-128"/>
                </a:rPr>
                <a:t> *</a:t>
              </a:r>
              <a:endParaRPr lang="en-US" altLang="ja-JP" sz="3600">
                <a:latin typeface="ＭＳ ゴシック" pitchFamily="49" charset="-128"/>
                <a:ea typeface="ＭＳ ゴシック" pitchFamily="49" charset="-128"/>
              </a:endParaRPr>
            </a:p>
          </p:txBody>
        </p:sp>
        <p:sp>
          <p:nvSpPr>
            <p:cNvPr id="62473" name="Text Box 9"/>
            <p:cNvSpPr txBox="1">
              <a:spLocks noChangeArrowheads="1"/>
            </p:cNvSpPr>
            <p:nvPr/>
          </p:nvSpPr>
          <p:spPr bwMode="auto">
            <a:xfrm>
              <a:off x="1020" y="2503"/>
              <a:ext cx="589" cy="404"/>
            </a:xfrm>
            <a:prstGeom prst="rect">
              <a:avLst/>
            </a:prstGeom>
            <a:noFill/>
            <a:ln w="38100">
              <a:noFill/>
              <a:miter lim="800000"/>
              <a:headEnd/>
              <a:tailEnd/>
            </a:ln>
          </p:spPr>
          <p:txBody>
            <a:bodyPr>
              <a:spAutoFit/>
            </a:bodyPr>
            <a:lstStyle/>
            <a:p>
              <a:pPr>
                <a:spcBef>
                  <a:spcPct val="50000"/>
                </a:spcBef>
              </a:pPr>
              <a:r>
                <a:rPr lang="ja-JP" altLang="en-US" sz="3600"/>
                <a:t> </a:t>
              </a:r>
              <a:r>
                <a:rPr lang="en-US" altLang="ja-JP" sz="3600"/>
                <a:t>(2)</a:t>
              </a:r>
            </a:p>
          </p:txBody>
        </p:sp>
      </p:grpSp>
      <p:grpSp>
        <p:nvGrpSpPr>
          <p:cNvPr id="62469" name="Group 14"/>
          <p:cNvGrpSpPr>
            <a:grpSpLocks/>
          </p:cNvGrpSpPr>
          <p:nvPr/>
        </p:nvGrpSpPr>
        <p:grpSpPr bwMode="auto">
          <a:xfrm>
            <a:off x="1619250" y="4149725"/>
            <a:ext cx="5761038" cy="679450"/>
            <a:chOff x="1020" y="2503"/>
            <a:chExt cx="3629" cy="428"/>
          </a:xfrm>
        </p:grpSpPr>
        <p:sp>
          <p:nvSpPr>
            <p:cNvPr id="62470" name="Text Box 15"/>
            <p:cNvSpPr txBox="1">
              <a:spLocks noChangeArrowheads="1"/>
            </p:cNvSpPr>
            <p:nvPr/>
          </p:nvSpPr>
          <p:spPr bwMode="auto">
            <a:xfrm>
              <a:off x="1655" y="2503"/>
              <a:ext cx="2994" cy="428"/>
            </a:xfrm>
            <a:prstGeom prst="rect">
              <a:avLst/>
            </a:prstGeom>
            <a:noFill/>
            <a:ln w="38100">
              <a:solidFill>
                <a:schemeClr val="accent2"/>
              </a:solidFill>
              <a:miter lim="800000"/>
              <a:headEnd/>
              <a:tailEnd/>
            </a:ln>
          </p:spPr>
          <p:txBody>
            <a:bodyPr>
              <a:spAutoFit/>
            </a:bodyPr>
            <a:lstStyle/>
            <a:p>
              <a:pPr>
                <a:spcBef>
                  <a:spcPct val="50000"/>
                </a:spcBef>
              </a:pPr>
              <a:r>
                <a:rPr lang="ja-JP" altLang="en-US" sz="3600">
                  <a:latin typeface="ＭＳ ゴシック" pitchFamily="49" charset="-128"/>
                  <a:ea typeface="ＭＳ ゴシック" pitchFamily="49" charset="-128"/>
                </a:rPr>
                <a:t> </a:t>
              </a:r>
              <a:r>
                <a:rPr lang="en-US" altLang="ja-JP" sz="3600">
                  <a:latin typeface="ＭＳ ゴシック" pitchFamily="49" charset="-128"/>
                  <a:ea typeface="ＭＳ ゴシック" pitchFamily="49" charset="-128"/>
                </a:rPr>
                <a:t>/ + 7 5 2</a:t>
              </a:r>
            </a:p>
          </p:txBody>
        </p:sp>
        <p:sp>
          <p:nvSpPr>
            <p:cNvPr id="62471" name="Text Box 16"/>
            <p:cNvSpPr txBox="1">
              <a:spLocks noChangeArrowheads="1"/>
            </p:cNvSpPr>
            <p:nvPr/>
          </p:nvSpPr>
          <p:spPr bwMode="auto">
            <a:xfrm>
              <a:off x="1020" y="2503"/>
              <a:ext cx="589" cy="404"/>
            </a:xfrm>
            <a:prstGeom prst="rect">
              <a:avLst/>
            </a:prstGeom>
            <a:noFill/>
            <a:ln w="38100">
              <a:noFill/>
              <a:miter lim="800000"/>
              <a:headEnd/>
              <a:tailEnd/>
            </a:ln>
          </p:spPr>
          <p:txBody>
            <a:bodyPr>
              <a:spAutoFit/>
            </a:bodyPr>
            <a:lstStyle/>
            <a:p>
              <a:pPr>
                <a:spcBef>
                  <a:spcPct val="50000"/>
                </a:spcBef>
              </a:pPr>
              <a:r>
                <a:rPr lang="ja-JP" altLang="en-US" sz="3600"/>
                <a:t> </a:t>
              </a:r>
              <a:r>
                <a:rPr lang="en-US" altLang="ja-JP" sz="3600"/>
                <a:t>(1)</a:t>
              </a: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64514" name="Rectangle 3"/>
          <p:cNvSpPr>
            <a:spLocks noGrp="1" noChangeArrowheads="1"/>
          </p:cNvSpPr>
          <p:nvPr>
            <p:ph type="body" idx="1"/>
          </p:nvPr>
        </p:nvSpPr>
        <p:spPr>
          <a:xfrm>
            <a:off x="682625" y="1844675"/>
            <a:ext cx="7772400" cy="3816350"/>
          </a:xfrm>
        </p:spPr>
        <p:txBody>
          <a:bodyPr/>
          <a:lstStyle/>
          <a:p>
            <a:r>
              <a:rPr lang="ja-JP" altLang="en-US" smtClean="0"/>
              <a:t>演習１</a:t>
            </a:r>
            <a:r>
              <a:rPr lang="en-US" altLang="ja-JP" smtClean="0"/>
              <a:t>.</a:t>
            </a:r>
            <a:r>
              <a:rPr lang="ja-JP" altLang="en-US" smtClean="0"/>
              <a:t>２</a:t>
            </a:r>
          </a:p>
          <a:p>
            <a:pPr lvl="1">
              <a:lnSpc>
                <a:spcPct val="90000"/>
              </a:lnSpc>
              <a:buFont typeface="Wingdings" pitchFamily="2" charset="2"/>
              <a:buNone/>
            </a:pPr>
            <a:r>
              <a:rPr lang="ja-JP" altLang="en-US" smtClean="0"/>
              <a:t>  次の式（中置記法）を、前置記法に直せ</a:t>
            </a:r>
          </a:p>
          <a:p>
            <a:pPr lvl="1">
              <a:buFont typeface="Wingdings" pitchFamily="2" charset="2"/>
              <a:buNone/>
            </a:pPr>
            <a:endParaRPr lang="ja-JP" altLang="en-US" smtClean="0"/>
          </a:p>
          <a:p>
            <a:pPr lvl="1">
              <a:buFont typeface="Wingdings" pitchFamily="2" charset="2"/>
              <a:buNone/>
            </a:pPr>
            <a:endParaRPr lang="ja-JP" altLang="en-US" smtClean="0"/>
          </a:p>
          <a:p>
            <a:pPr lvl="1">
              <a:lnSpc>
                <a:spcPct val="70000"/>
              </a:lnSpc>
              <a:buFont typeface="Wingdings" pitchFamily="2" charset="2"/>
              <a:buNone/>
            </a:pPr>
            <a:endParaRPr lang="ja-JP" altLang="en-US" smtClean="0"/>
          </a:p>
        </p:txBody>
      </p:sp>
      <p:sp>
        <p:nvSpPr>
          <p:cNvPr id="6451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7B17C97-B8D2-4703-A0AE-5D9E000F0026}" type="slidenum">
              <a:rPr lang="ja-JP" altLang="en-US">
                <a:latin typeface="ＭＳ Ｐゴシック" charset="-128"/>
              </a:rPr>
              <a:pPr algn="r"/>
              <a:t>34</a:t>
            </a:fld>
            <a:endParaRPr lang="en-US" altLang="ja-JP">
              <a:latin typeface="ＭＳ Ｐゴシック" charset="-128"/>
            </a:endParaRPr>
          </a:p>
        </p:txBody>
      </p:sp>
      <p:grpSp>
        <p:nvGrpSpPr>
          <p:cNvPr id="64516" name="Group 9"/>
          <p:cNvGrpSpPr>
            <a:grpSpLocks/>
          </p:cNvGrpSpPr>
          <p:nvPr/>
        </p:nvGrpSpPr>
        <p:grpSpPr bwMode="auto">
          <a:xfrm>
            <a:off x="1619250" y="3644900"/>
            <a:ext cx="5761038" cy="646113"/>
            <a:chOff x="975" y="2432"/>
            <a:chExt cx="3629" cy="407"/>
          </a:xfrm>
        </p:grpSpPr>
        <p:sp>
          <p:nvSpPr>
            <p:cNvPr id="64520" name="Text Box 7"/>
            <p:cNvSpPr txBox="1">
              <a:spLocks noChangeArrowheads="1"/>
            </p:cNvSpPr>
            <p:nvPr/>
          </p:nvSpPr>
          <p:spPr bwMode="auto">
            <a:xfrm>
              <a:off x="1610" y="2432"/>
              <a:ext cx="2994" cy="407"/>
            </a:xfrm>
            <a:prstGeom prst="rect">
              <a:avLst/>
            </a:prstGeom>
            <a:noFill/>
            <a:ln w="38100">
              <a:solidFill>
                <a:schemeClr val="accent2"/>
              </a:solidFill>
              <a:miter lim="800000"/>
              <a:headEnd/>
              <a:tailEnd/>
            </a:ln>
          </p:spPr>
          <p:txBody>
            <a:bodyPr>
              <a:spAutoFit/>
            </a:bodyPr>
            <a:lstStyle/>
            <a:p>
              <a:pPr>
                <a:spcBef>
                  <a:spcPct val="50000"/>
                </a:spcBef>
              </a:pPr>
              <a:r>
                <a:rPr lang="ja-JP" altLang="en-US" sz="3600"/>
                <a:t>  </a:t>
              </a:r>
              <a:r>
                <a:rPr lang="ja-JP" altLang="ja-JP" sz="3600"/>
                <a:t>ｘ </a:t>
              </a:r>
              <a:r>
                <a:rPr lang="ja-JP" altLang="ja-JP" sz="3600" smtClean="0"/>
                <a:t>－</a:t>
              </a:r>
              <a:r>
                <a:rPr lang="ja-JP" altLang="en-US" sz="3600" smtClean="0"/>
                <a:t> </a:t>
              </a:r>
              <a:r>
                <a:rPr lang="ja-JP" altLang="ja-JP" sz="3600" smtClean="0"/>
                <a:t>ｙ ＊ ｚ</a:t>
              </a:r>
              <a:endParaRPr lang="en-US" altLang="ja-JP" sz="3600">
                <a:latin typeface="ＭＳ ゴシック" pitchFamily="49" charset="-128"/>
                <a:ea typeface="ＭＳ ゴシック" pitchFamily="49" charset="-128"/>
              </a:endParaRPr>
            </a:p>
          </p:txBody>
        </p:sp>
        <p:sp>
          <p:nvSpPr>
            <p:cNvPr id="64521" name="Text Box 8"/>
            <p:cNvSpPr txBox="1">
              <a:spLocks noChangeArrowheads="1"/>
            </p:cNvSpPr>
            <p:nvPr/>
          </p:nvSpPr>
          <p:spPr bwMode="auto">
            <a:xfrm>
              <a:off x="975" y="2432"/>
              <a:ext cx="589" cy="404"/>
            </a:xfrm>
            <a:prstGeom prst="rect">
              <a:avLst/>
            </a:prstGeom>
            <a:noFill/>
            <a:ln w="38100">
              <a:noFill/>
              <a:miter lim="800000"/>
              <a:headEnd/>
              <a:tailEnd/>
            </a:ln>
          </p:spPr>
          <p:txBody>
            <a:bodyPr>
              <a:spAutoFit/>
            </a:bodyPr>
            <a:lstStyle/>
            <a:p>
              <a:pPr>
                <a:spcBef>
                  <a:spcPct val="50000"/>
                </a:spcBef>
              </a:pPr>
              <a:r>
                <a:rPr lang="ja-JP" altLang="en-US" sz="3600"/>
                <a:t> </a:t>
              </a:r>
              <a:r>
                <a:rPr lang="en-US" altLang="ja-JP" sz="3600"/>
                <a:t>(1)</a:t>
              </a:r>
            </a:p>
          </p:txBody>
        </p:sp>
      </p:grpSp>
      <p:grpSp>
        <p:nvGrpSpPr>
          <p:cNvPr id="64517" name="Group 10"/>
          <p:cNvGrpSpPr>
            <a:grpSpLocks/>
          </p:cNvGrpSpPr>
          <p:nvPr/>
        </p:nvGrpSpPr>
        <p:grpSpPr bwMode="auto">
          <a:xfrm>
            <a:off x="1619250" y="4508500"/>
            <a:ext cx="5761038" cy="646113"/>
            <a:chOff x="975" y="2432"/>
            <a:chExt cx="3629" cy="407"/>
          </a:xfrm>
        </p:grpSpPr>
        <p:sp>
          <p:nvSpPr>
            <p:cNvPr id="64518" name="Text Box 11"/>
            <p:cNvSpPr txBox="1">
              <a:spLocks noChangeArrowheads="1"/>
            </p:cNvSpPr>
            <p:nvPr/>
          </p:nvSpPr>
          <p:spPr bwMode="auto">
            <a:xfrm>
              <a:off x="1610" y="2432"/>
              <a:ext cx="2994" cy="407"/>
            </a:xfrm>
            <a:prstGeom prst="rect">
              <a:avLst/>
            </a:prstGeom>
            <a:noFill/>
            <a:ln w="38100">
              <a:solidFill>
                <a:schemeClr val="accent2"/>
              </a:solidFill>
              <a:miter lim="800000"/>
              <a:headEnd/>
              <a:tailEnd/>
            </a:ln>
          </p:spPr>
          <p:txBody>
            <a:bodyPr>
              <a:spAutoFit/>
            </a:bodyPr>
            <a:lstStyle/>
            <a:p>
              <a:pPr>
                <a:spcBef>
                  <a:spcPct val="50000"/>
                </a:spcBef>
              </a:pPr>
              <a:r>
                <a:rPr lang="ja-JP" altLang="en-US" sz="3600"/>
                <a:t>  </a:t>
              </a:r>
              <a:r>
                <a:rPr lang="en-US" altLang="ja-JP" sz="3600">
                  <a:latin typeface="ＭＳ ゴシック" pitchFamily="49" charset="-128"/>
                  <a:ea typeface="ＭＳ ゴシック" pitchFamily="49" charset="-128"/>
                </a:rPr>
                <a:t>b * b - 4 * a * c</a:t>
              </a:r>
              <a:endParaRPr lang="en-US" altLang="ja-JP" sz="3600"/>
            </a:p>
          </p:txBody>
        </p:sp>
        <p:sp>
          <p:nvSpPr>
            <p:cNvPr id="64519" name="Text Box 12"/>
            <p:cNvSpPr txBox="1">
              <a:spLocks noChangeArrowheads="1"/>
            </p:cNvSpPr>
            <p:nvPr/>
          </p:nvSpPr>
          <p:spPr bwMode="auto">
            <a:xfrm>
              <a:off x="975" y="2432"/>
              <a:ext cx="589" cy="404"/>
            </a:xfrm>
            <a:prstGeom prst="rect">
              <a:avLst/>
            </a:prstGeom>
            <a:noFill/>
            <a:ln w="38100">
              <a:noFill/>
              <a:miter lim="800000"/>
              <a:headEnd/>
              <a:tailEnd/>
            </a:ln>
          </p:spPr>
          <p:txBody>
            <a:bodyPr>
              <a:spAutoFit/>
            </a:bodyPr>
            <a:lstStyle/>
            <a:p>
              <a:pPr>
                <a:spcBef>
                  <a:spcPct val="50000"/>
                </a:spcBef>
              </a:pPr>
              <a:r>
                <a:rPr lang="ja-JP" altLang="en-US" sz="3600"/>
                <a:t> </a:t>
              </a:r>
              <a:r>
                <a:rPr lang="en-US" altLang="ja-JP" sz="3600"/>
                <a:t>(2)</a:t>
              </a: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66562" name="Rectangle 3"/>
          <p:cNvSpPr>
            <a:spLocks noGrp="1" noChangeArrowheads="1"/>
          </p:cNvSpPr>
          <p:nvPr>
            <p:ph type="body" idx="1"/>
          </p:nvPr>
        </p:nvSpPr>
        <p:spPr>
          <a:xfrm>
            <a:off x="682625" y="1844675"/>
            <a:ext cx="7772400" cy="3313113"/>
          </a:xfrm>
        </p:spPr>
        <p:txBody>
          <a:bodyPr/>
          <a:lstStyle/>
          <a:p>
            <a:r>
              <a:rPr lang="ja-JP" altLang="en-US" smtClean="0"/>
              <a:t>演習１</a:t>
            </a:r>
            <a:r>
              <a:rPr lang="en-US" altLang="ja-JP" smtClean="0"/>
              <a:t>.</a:t>
            </a:r>
            <a:r>
              <a:rPr lang="ja-JP" altLang="en-US" smtClean="0"/>
              <a:t>３</a:t>
            </a:r>
          </a:p>
          <a:p>
            <a:pPr lvl="1">
              <a:lnSpc>
                <a:spcPct val="90000"/>
              </a:lnSpc>
              <a:buFont typeface="Wingdings" pitchFamily="2" charset="2"/>
              <a:buNone/>
            </a:pPr>
            <a:r>
              <a:rPr lang="ja-JP" altLang="en-US" smtClean="0"/>
              <a:t>  同じ式を、後置記法に直せ</a:t>
            </a:r>
          </a:p>
        </p:txBody>
      </p:sp>
      <p:sp>
        <p:nvSpPr>
          <p:cNvPr id="6656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F97DDA3-6E0E-4B82-B087-38835942B2E2}" type="slidenum">
              <a:rPr lang="ja-JP" altLang="en-US">
                <a:latin typeface="ＭＳ Ｐゴシック" charset="-128"/>
              </a:rPr>
              <a:pPr algn="r"/>
              <a:t>35</a:t>
            </a:fld>
            <a:endParaRPr lang="en-US" altLang="ja-JP">
              <a:latin typeface="ＭＳ Ｐゴシック" charset="-128"/>
            </a:endParaRPr>
          </a:p>
        </p:txBody>
      </p:sp>
      <p:grpSp>
        <p:nvGrpSpPr>
          <p:cNvPr id="66564" name="Group 9"/>
          <p:cNvGrpSpPr>
            <a:grpSpLocks/>
          </p:cNvGrpSpPr>
          <p:nvPr/>
        </p:nvGrpSpPr>
        <p:grpSpPr bwMode="auto">
          <a:xfrm>
            <a:off x="1619250" y="3357563"/>
            <a:ext cx="5761038" cy="646112"/>
            <a:chOff x="975" y="2432"/>
            <a:chExt cx="3629" cy="407"/>
          </a:xfrm>
        </p:grpSpPr>
        <p:sp>
          <p:nvSpPr>
            <p:cNvPr id="66569" name="Text Box 7"/>
            <p:cNvSpPr txBox="1">
              <a:spLocks noChangeArrowheads="1"/>
            </p:cNvSpPr>
            <p:nvPr/>
          </p:nvSpPr>
          <p:spPr bwMode="auto">
            <a:xfrm>
              <a:off x="1610" y="2432"/>
              <a:ext cx="2994" cy="407"/>
            </a:xfrm>
            <a:prstGeom prst="rect">
              <a:avLst/>
            </a:prstGeom>
            <a:noFill/>
            <a:ln w="38100">
              <a:solidFill>
                <a:schemeClr val="accent2"/>
              </a:solidFill>
              <a:miter lim="800000"/>
              <a:headEnd/>
              <a:tailEnd/>
            </a:ln>
          </p:spPr>
          <p:txBody>
            <a:bodyPr>
              <a:spAutoFit/>
            </a:bodyPr>
            <a:lstStyle/>
            <a:p>
              <a:pPr>
                <a:spcBef>
                  <a:spcPct val="50000"/>
                </a:spcBef>
              </a:pPr>
              <a:r>
                <a:rPr lang="ja-JP" altLang="en-US" sz="3600"/>
                <a:t>  </a:t>
              </a:r>
              <a:r>
                <a:rPr lang="ja-JP" altLang="ja-JP" sz="3600" smtClean="0"/>
                <a:t>ｘ －</a:t>
              </a:r>
              <a:r>
                <a:rPr lang="ja-JP" altLang="en-US" sz="3600" smtClean="0"/>
                <a:t> </a:t>
              </a:r>
              <a:r>
                <a:rPr lang="ja-JP" altLang="ja-JP" sz="3600" smtClean="0"/>
                <a:t>ｙ ＊ ｚ</a:t>
              </a:r>
              <a:endParaRPr lang="en-US" altLang="ja-JP" sz="3600">
                <a:latin typeface="ＭＳ ゴシック" pitchFamily="49" charset="-128"/>
                <a:ea typeface="ＭＳ ゴシック" pitchFamily="49" charset="-128"/>
              </a:endParaRPr>
            </a:p>
          </p:txBody>
        </p:sp>
        <p:sp>
          <p:nvSpPr>
            <p:cNvPr id="66570" name="Text Box 8"/>
            <p:cNvSpPr txBox="1">
              <a:spLocks noChangeArrowheads="1"/>
            </p:cNvSpPr>
            <p:nvPr/>
          </p:nvSpPr>
          <p:spPr bwMode="auto">
            <a:xfrm>
              <a:off x="975" y="2432"/>
              <a:ext cx="589" cy="404"/>
            </a:xfrm>
            <a:prstGeom prst="rect">
              <a:avLst/>
            </a:prstGeom>
            <a:noFill/>
            <a:ln w="38100">
              <a:noFill/>
              <a:miter lim="800000"/>
              <a:headEnd/>
              <a:tailEnd/>
            </a:ln>
          </p:spPr>
          <p:txBody>
            <a:bodyPr>
              <a:spAutoFit/>
            </a:bodyPr>
            <a:lstStyle/>
            <a:p>
              <a:pPr>
                <a:spcBef>
                  <a:spcPct val="50000"/>
                </a:spcBef>
              </a:pPr>
              <a:r>
                <a:rPr lang="ja-JP" altLang="en-US" sz="3600"/>
                <a:t> </a:t>
              </a:r>
              <a:r>
                <a:rPr lang="en-US" altLang="ja-JP" sz="3600"/>
                <a:t>(1)</a:t>
              </a:r>
            </a:p>
          </p:txBody>
        </p:sp>
      </p:grpSp>
      <p:grpSp>
        <p:nvGrpSpPr>
          <p:cNvPr id="66565" name="Group 10"/>
          <p:cNvGrpSpPr>
            <a:grpSpLocks/>
          </p:cNvGrpSpPr>
          <p:nvPr/>
        </p:nvGrpSpPr>
        <p:grpSpPr bwMode="auto">
          <a:xfrm>
            <a:off x="1619250" y="4221163"/>
            <a:ext cx="5761038" cy="646112"/>
            <a:chOff x="975" y="2432"/>
            <a:chExt cx="3629" cy="407"/>
          </a:xfrm>
        </p:grpSpPr>
        <p:sp>
          <p:nvSpPr>
            <p:cNvPr id="66567" name="Text Box 11"/>
            <p:cNvSpPr txBox="1">
              <a:spLocks noChangeArrowheads="1"/>
            </p:cNvSpPr>
            <p:nvPr/>
          </p:nvSpPr>
          <p:spPr bwMode="auto">
            <a:xfrm>
              <a:off x="1610" y="2432"/>
              <a:ext cx="2994" cy="407"/>
            </a:xfrm>
            <a:prstGeom prst="rect">
              <a:avLst/>
            </a:prstGeom>
            <a:noFill/>
            <a:ln w="38100">
              <a:solidFill>
                <a:schemeClr val="accent2"/>
              </a:solidFill>
              <a:miter lim="800000"/>
              <a:headEnd/>
              <a:tailEnd/>
            </a:ln>
          </p:spPr>
          <p:txBody>
            <a:bodyPr>
              <a:spAutoFit/>
            </a:bodyPr>
            <a:lstStyle/>
            <a:p>
              <a:pPr>
                <a:spcBef>
                  <a:spcPct val="50000"/>
                </a:spcBef>
              </a:pPr>
              <a:r>
                <a:rPr lang="ja-JP" altLang="en-US" sz="3600"/>
                <a:t>  </a:t>
              </a:r>
              <a:r>
                <a:rPr lang="en-US" altLang="ja-JP" sz="3600">
                  <a:latin typeface="ＭＳ ゴシック" pitchFamily="49" charset="-128"/>
                  <a:ea typeface="ＭＳ ゴシック" pitchFamily="49" charset="-128"/>
                </a:rPr>
                <a:t>b * b - 4 * a * c</a:t>
              </a:r>
              <a:endParaRPr lang="en-US" altLang="ja-JP" sz="3600"/>
            </a:p>
          </p:txBody>
        </p:sp>
        <p:sp>
          <p:nvSpPr>
            <p:cNvPr id="66568" name="Text Box 12"/>
            <p:cNvSpPr txBox="1">
              <a:spLocks noChangeArrowheads="1"/>
            </p:cNvSpPr>
            <p:nvPr/>
          </p:nvSpPr>
          <p:spPr bwMode="auto">
            <a:xfrm>
              <a:off x="975" y="2432"/>
              <a:ext cx="589" cy="404"/>
            </a:xfrm>
            <a:prstGeom prst="rect">
              <a:avLst/>
            </a:prstGeom>
            <a:noFill/>
            <a:ln w="38100">
              <a:noFill/>
              <a:miter lim="800000"/>
              <a:headEnd/>
              <a:tailEnd/>
            </a:ln>
          </p:spPr>
          <p:txBody>
            <a:bodyPr>
              <a:spAutoFit/>
            </a:bodyPr>
            <a:lstStyle/>
            <a:p>
              <a:pPr>
                <a:spcBef>
                  <a:spcPct val="50000"/>
                </a:spcBef>
              </a:pPr>
              <a:r>
                <a:rPr lang="ja-JP" altLang="en-US" sz="3600"/>
                <a:t> </a:t>
              </a:r>
              <a:r>
                <a:rPr lang="en-US" altLang="ja-JP" sz="3600"/>
                <a:t>(2)</a:t>
              </a:r>
            </a:p>
          </p:txBody>
        </p:sp>
      </p:grpSp>
      <p:pic>
        <p:nvPicPr>
          <p:cNvPr id="66566" name="Picture 18" descr="MCj04164160000[1]"/>
          <p:cNvPicPr>
            <a:picLocks noChangeAspect="1" noChangeArrowheads="1"/>
          </p:cNvPicPr>
          <p:nvPr/>
        </p:nvPicPr>
        <p:blipFill>
          <a:blip r:embed="rId3" cstate="print"/>
          <a:srcRect/>
          <a:stretch>
            <a:fillRect/>
          </a:stretch>
        </p:blipFill>
        <p:spPr bwMode="auto">
          <a:xfrm>
            <a:off x="6516688" y="5229225"/>
            <a:ext cx="1733550" cy="144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68610" name="Rectangle 3"/>
          <p:cNvSpPr>
            <a:spLocks noGrp="1" noChangeArrowheads="1"/>
          </p:cNvSpPr>
          <p:nvPr>
            <p:ph type="body" idx="1"/>
          </p:nvPr>
        </p:nvSpPr>
        <p:spPr>
          <a:xfrm>
            <a:off x="682625" y="1981200"/>
            <a:ext cx="7772400" cy="3608388"/>
          </a:xfrm>
        </p:spPr>
        <p:txBody>
          <a:bodyPr/>
          <a:lstStyle/>
          <a:p>
            <a:r>
              <a:rPr lang="ja-JP" altLang="en-US" smtClean="0"/>
              <a:t>式の木表現  （構文木）</a:t>
            </a:r>
            <a:endParaRPr lang="en-US" altLang="ja-JP" smtClean="0"/>
          </a:p>
        </p:txBody>
      </p:sp>
      <p:sp>
        <p:nvSpPr>
          <p:cNvPr id="6861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9286CB1-726C-4466-88B1-CD469365F989}" type="slidenum">
              <a:rPr lang="ja-JP" altLang="en-US">
                <a:latin typeface="ＭＳ Ｐゴシック" charset="-128"/>
              </a:rPr>
              <a:pPr algn="r"/>
              <a:t>36</a:t>
            </a:fld>
            <a:endParaRPr lang="en-US" altLang="ja-JP">
              <a:latin typeface="ＭＳ Ｐゴシック" charset="-128"/>
            </a:endParaRPr>
          </a:p>
        </p:txBody>
      </p:sp>
      <p:sp>
        <p:nvSpPr>
          <p:cNvPr id="68612" name="Oval 5"/>
          <p:cNvSpPr>
            <a:spLocks noChangeArrowheads="1"/>
          </p:cNvSpPr>
          <p:nvPr/>
        </p:nvSpPr>
        <p:spPr bwMode="auto">
          <a:xfrm>
            <a:off x="3814763" y="2781300"/>
            <a:ext cx="865187" cy="503238"/>
          </a:xfrm>
          <a:prstGeom prst="ellipse">
            <a:avLst/>
          </a:prstGeom>
          <a:noFill/>
          <a:ln w="31750">
            <a:solidFill>
              <a:schemeClr val="accent2"/>
            </a:solidFill>
            <a:round/>
            <a:headEnd/>
            <a:tailEnd/>
          </a:ln>
        </p:spPr>
        <p:txBody>
          <a:bodyPr wrap="none" anchor="ctr"/>
          <a:lstStyle/>
          <a:p>
            <a:pPr algn="ctr"/>
            <a:r>
              <a:rPr lang="ja-JP" altLang="en-US" sz="3200">
                <a:latin typeface="ＭＳ ゴシック" pitchFamily="49" charset="-128"/>
                <a:ea typeface="ＭＳ ゴシック" pitchFamily="49" charset="-128"/>
              </a:rPr>
              <a:t>*</a:t>
            </a:r>
          </a:p>
        </p:txBody>
      </p:sp>
      <p:sp>
        <p:nvSpPr>
          <p:cNvPr id="68613" name="Oval 6"/>
          <p:cNvSpPr>
            <a:spLocks noChangeArrowheads="1"/>
          </p:cNvSpPr>
          <p:nvPr/>
        </p:nvSpPr>
        <p:spPr bwMode="auto">
          <a:xfrm>
            <a:off x="2770188" y="3790950"/>
            <a:ext cx="865187" cy="503238"/>
          </a:xfrm>
          <a:prstGeom prst="ellipse">
            <a:avLst/>
          </a:prstGeom>
          <a:noFill/>
          <a:ln w="31750">
            <a:solidFill>
              <a:schemeClr val="accent2"/>
            </a:solidFill>
            <a:round/>
            <a:headEnd/>
            <a:tailEnd/>
          </a:ln>
        </p:spPr>
        <p:txBody>
          <a:bodyPr wrap="none" anchor="ctr"/>
          <a:lstStyle/>
          <a:p>
            <a:pPr algn="ctr"/>
            <a:r>
              <a:rPr lang="ja-JP" altLang="en-US" sz="3200">
                <a:latin typeface="ＭＳ ゴシック" pitchFamily="49" charset="-128"/>
                <a:ea typeface="ＭＳ ゴシック" pitchFamily="49" charset="-128"/>
              </a:rPr>
              <a:t>*</a:t>
            </a:r>
          </a:p>
        </p:txBody>
      </p:sp>
      <p:sp>
        <p:nvSpPr>
          <p:cNvPr id="68614" name="Oval 7"/>
          <p:cNvSpPr>
            <a:spLocks noChangeArrowheads="1"/>
          </p:cNvSpPr>
          <p:nvPr/>
        </p:nvSpPr>
        <p:spPr bwMode="auto">
          <a:xfrm>
            <a:off x="1763713" y="4797425"/>
            <a:ext cx="865187" cy="503238"/>
          </a:xfrm>
          <a:prstGeom prst="ellipse">
            <a:avLst/>
          </a:prstGeom>
          <a:noFill/>
          <a:ln w="31750">
            <a:solidFill>
              <a:schemeClr val="accent2"/>
            </a:solidFill>
            <a:round/>
            <a:headEnd/>
            <a:tailEnd/>
          </a:ln>
        </p:spPr>
        <p:txBody>
          <a:bodyPr wrap="none" anchor="ctr"/>
          <a:lstStyle/>
          <a:p>
            <a:pPr algn="ctr"/>
            <a:r>
              <a:rPr lang="en-US" altLang="ja-JP" sz="3200">
                <a:latin typeface="ＭＳ ゴシック" pitchFamily="49" charset="-128"/>
                <a:ea typeface="ＭＳ ゴシック" pitchFamily="49" charset="-128"/>
              </a:rPr>
              <a:t>4</a:t>
            </a:r>
          </a:p>
        </p:txBody>
      </p:sp>
      <p:sp>
        <p:nvSpPr>
          <p:cNvPr id="68615" name="Oval 8"/>
          <p:cNvSpPr>
            <a:spLocks noChangeArrowheads="1"/>
          </p:cNvSpPr>
          <p:nvPr/>
        </p:nvSpPr>
        <p:spPr bwMode="auto">
          <a:xfrm>
            <a:off x="3779838" y="4797425"/>
            <a:ext cx="865187" cy="503238"/>
          </a:xfrm>
          <a:prstGeom prst="ellipse">
            <a:avLst/>
          </a:prstGeom>
          <a:noFill/>
          <a:ln w="31750">
            <a:solidFill>
              <a:schemeClr val="accent2"/>
            </a:solidFill>
            <a:round/>
            <a:headEnd/>
            <a:tailEnd/>
          </a:ln>
        </p:spPr>
        <p:txBody>
          <a:bodyPr wrap="none" anchor="ctr"/>
          <a:lstStyle/>
          <a:p>
            <a:pPr algn="ctr"/>
            <a:r>
              <a:rPr lang="en-US" altLang="ja-JP" sz="3200">
                <a:latin typeface="ＭＳ ゴシック" pitchFamily="49" charset="-128"/>
                <a:ea typeface="ＭＳ ゴシック" pitchFamily="49" charset="-128"/>
              </a:rPr>
              <a:t>a</a:t>
            </a:r>
          </a:p>
        </p:txBody>
      </p:sp>
      <p:sp>
        <p:nvSpPr>
          <p:cNvPr id="68616" name="Oval 9"/>
          <p:cNvSpPr>
            <a:spLocks noChangeArrowheads="1"/>
          </p:cNvSpPr>
          <p:nvPr/>
        </p:nvSpPr>
        <p:spPr bwMode="auto">
          <a:xfrm>
            <a:off x="4859338" y="3862388"/>
            <a:ext cx="865187" cy="503237"/>
          </a:xfrm>
          <a:prstGeom prst="ellipse">
            <a:avLst/>
          </a:prstGeom>
          <a:noFill/>
          <a:ln w="31750">
            <a:solidFill>
              <a:schemeClr val="accent2"/>
            </a:solidFill>
            <a:round/>
            <a:headEnd/>
            <a:tailEnd/>
          </a:ln>
        </p:spPr>
        <p:txBody>
          <a:bodyPr wrap="none" anchor="ctr"/>
          <a:lstStyle/>
          <a:p>
            <a:pPr algn="ctr"/>
            <a:r>
              <a:rPr lang="en-US" altLang="ja-JP" sz="3200">
                <a:latin typeface="ＭＳ ゴシック" pitchFamily="49" charset="-128"/>
                <a:ea typeface="ＭＳ ゴシック" pitchFamily="49" charset="-128"/>
              </a:rPr>
              <a:t>c</a:t>
            </a:r>
          </a:p>
        </p:txBody>
      </p:sp>
      <p:sp>
        <p:nvSpPr>
          <p:cNvPr id="68617" name="Line 10"/>
          <p:cNvSpPr>
            <a:spLocks noChangeShapeType="1"/>
          </p:cNvSpPr>
          <p:nvPr/>
        </p:nvSpPr>
        <p:spPr bwMode="auto">
          <a:xfrm flipH="1">
            <a:off x="3419475" y="3284538"/>
            <a:ext cx="792163" cy="504825"/>
          </a:xfrm>
          <a:prstGeom prst="line">
            <a:avLst/>
          </a:prstGeom>
          <a:noFill/>
          <a:ln w="38100">
            <a:solidFill>
              <a:schemeClr val="tx1"/>
            </a:solidFill>
            <a:round/>
            <a:headEnd/>
            <a:tailEnd/>
          </a:ln>
        </p:spPr>
        <p:txBody>
          <a:bodyPr/>
          <a:lstStyle/>
          <a:p>
            <a:endParaRPr lang="ja-JP" altLang="en-US"/>
          </a:p>
        </p:txBody>
      </p:sp>
      <p:sp>
        <p:nvSpPr>
          <p:cNvPr id="68618" name="Line 11"/>
          <p:cNvSpPr>
            <a:spLocks noChangeShapeType="1"/>
          </p:cNvSpPr>
          <p:nvPr/>
        </p:nvSpPr>
        <p:spPr bwMode="auto">
          <a:xfrm flipH="1">
            <a:off x="2339975" y="4292600"/>
            <a:ext cx="792163" cy="504825"/>
          </a:xfrm>
          <a:prstGeom prst="line">
            <a:avLst/>
          </a:prstGeom>
          <a:noFill/>
          <a:ln w="38100">
            <a:solidFill>
              <a:schemeClr val="tx1"/>
            </a:solidFill>
            <a:round/>
            <a:headEnd/>
            <a:tailEnd/>
          </a:ln>
        </p:spPr>
        <p:txBody>
          <a:bodyPr/>
          <a:lstStyle/>
          <a:p>
            <a:endParaRPr lang="ja-JP" altLang="en-US"/>
          </a:p>
        </p:txBody>
      </p:sp>
      <p:sp>
        <p:nvSpPr>
          <p:cNvPr id="68619" name="Line 12"/>
          <p:cNvSpPr>
            <a:spLocks noChangeShapeType="1"/>
          </p:cNvSpPr>
          <p:nvPr/>
        </p:nvSpPr>
        <p:spPr bwMode="auto">
          <a:xfrm>
            <a:off x="4284663" y="3284538"/>
            <a:ext cx="792162" cy="576262"/>
          </a:xfrm>
          <a:prstGeom prst="line">
            <a:avLst/>
          </a:prstGeom>
          <a:noFill/>
          <a:ln w="38100">
            <a:solidFill>
              <a:schemeClr val="tx1"/>
            </a:solidFill>
            <a:round/>
            <a:headEnd/>
            <a:tailEnd/>
          </a:ln>
        </p:spPr>
        <p:txBody>
          <a:bodyPr/>
          <a:lstStyle/>
          <a:p>
            <a:endParaRPr lang="ja-JP" altLang="en-US"/>
          </a:p>
        </p:txBody>
      </p:sp>
      <p:sp>
        <p:nvSpPr>
          <p:cNvPr id="68620" name="Line 13"/>
          <p:cNvSpPr>
            <a:spLocks noChangeShapeType="1"/>
          </p:cNvSpPr>
          <p:nvPr/>
        </p:nvSpPr>
        <p:spPr bwMode="auto">
          <a:xfrm>
            <a:off x="3276600" y="4292600"/>
            <a:ext cx="719138" cy="504825"/>
          </a:xfrm>
          <a:prstGeom prst="line">
            <a:avLst/>
          </a:prstGeom>
          <a:noFill/>
          <a:ln w="38100">
            <a:solidFill>
              <a:schemeClr val="tx1"/>
            </a:solidFill>
            <a:round/>
            <a:headEnd/>
            <a:tailEnd/>
          </a:ln>
        </p:spPr>
        <p:txBody>
          <a:bodyPr/>
          <a:lstStyle/>
          <a:p>
            <a:endParaRPr lang="ja-JP" altLang="en-US"/>
          </a:p>
        </p:txBody>
      </p:sp>
      <p:sp>
        <p:nvSpPr>
          <p:cNvPr id="68621" name="Text Box 14"/>
          <p:cNvSpPr txBox="1">
            <a:spLocks noChangeArrowheads="1"/>
          </p:cNvSpPr>
          <p:nvPr/>
        </p:nvSpPr>
        <p:spPr bwMode="auto">
          <a:xfrm>
            <a:off x="2124075" y="5595938"/>
            <a:ext cx="4392613" cy="641350"/>
          </a:xfrm>
          <a:prstGeom prst="rect">
            <a:avLst/>
          </a:prstGeom>
          <a:noFill/>
          <a:ln w="9525">
            <a:noFill/>
            <a:miter lim="800000"/>
            <a:headEnd/>
            <a:tailEnd/>
          </a:ln>
        </p:spPr>
        <p:txBody>
          <a:bodyPr>
            <a:spAutoFit/>
          </a:bodyPr>
          <a:lstStyle/>
          <a:p>
            <a:pPr>
              <a:spcBef>
                <a:spcPct val="50000"/>
              </a:spcBef>
            </a:pPr>
            <a:r>
              <a:rPr lang="en-US" altLang="ja-JP" sz="3600"/>
              <a:t>4 * a * c </a:t>
            </a:r>
            <a:r>
              <a:rPr lang="ja-JP" altLang="en-US" sz="3600"/>
              <a:t>の 木表現</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70658" name="Rectangle 3"/>
          <p:cNvSpPr>
            <a:spLocks noGrp="1" noChangeArrowheads="1"/>
          </p:cNvSpPr>
          <p:nvPr>
            <p:ph type="body" idx="1"/>
          </p:nvPr>
        </p:nvSpPr>
        <p:spPr/>
        <p:txBody>
          <a:bodyPr/>
          <a:lstStyle/>
          <a:p>
            <a:pPr lvl="1"/>
            <a:r>
              <a:rPr lang="ja-JP" altLang="en-US" smtClean="0"/>
              <a:t>構文木を順にたどることにより、前置／中置／後置の各記法の式を求めることができる</a:t>
            </a:r>
          </a:p>
        </p:txBody>
      </p:sp>
      <p:sp>
        <p:nvSpPr>
          <p:cNvPr id="7065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F5C0504-892F-4227-95D0-F6FFDD06105E}" type="slidenum">
              <a:rPr lang="ja-JP" altLang="en-US">
                <a:latin typeface="ＭＳ Ｐゴシック" charset="-128"/>
              </a:rPr>
              <a:pPr algn="r"/>
              <a:t>37</a:t>
            </a:fld>
            <a:endParaRPr lang="en-US" altLang="ja-JP">
              <a:latin typeface="ＭＳ Ｐゴシック" charset="-128"/>
            </a:endParaRPr>
          </a:p>
        </p:txBody>
      </p:sp>
      <p:grpSp>
        <p:nvGrpSpPr>
          <p:cNvPr id="70660" name="グループ化 13"/>
          <p:cNvGrpSpPr>
            <a:grpSpLocks/>
          </p:cNvGrpSpPr>
          <p:nvPr/>
        </p:nvGrpSpPr>
        <p:grpSpPr bwMode="auto">
          <a:xfrm>
            <a:off x="2698750" y="3789363"/>
            <a:ext cx="3960813" cy="2519362"/>
            <a:chOff x="1763713" y="2781300"/>
            <a:chExt cx="3960812" cy="2519363"/>
          </a:xfrm>
        </p:grpSpPr>
        <p:sp>
          <p:nvSpPr>
            <p:cNvPr id="70667" name="Oval 5"/>
            <p:cNvSpPr>
              <a:spLocks noChangeArrowheads="1"/>
            </p:cNvSpPr>
            <p:nvPr/>
          </p:nvSpPr>
          <p:spPr bwMode="auto">
            <a:xfrm>
              <a:off x="3814763" y="2781300"/>
              <a:ext cx="865187" cy="503238"/>
            </a:xfrm>
            <a:prstGeom prst="ellipse">
              <a:avLst/>
            </a:prstGeom>
            <a:noFill/>
            <a:ln w="31750">
              <a:solidFill>
                <a:schemeClr val="accent2"/>
              </a:solidFill>
              <a:round/>
              <a:headEnd/>
              <a:tailEnd/>
            </a:ln>
          </p:spPr>
          <p:txBody>
            <a:bodyPr wrap="none" anchor="ctr"/>
            <a:lstStyle/>
            <a:p>
              <a:pPr algn="ctr"/>
              <a:r>
                <a:rPr lang="ja-JP" altLang="en-US" sz="3200">
                  <a:latin typeface="ＭＳ ゴシック" pitchFamily="49" charset="-128"/>
                  <a:ea typeface="ＭＳ ゴシック" pitchFamily="49" charset="-128"/>
                </a:rPr>
                <a:t>*</a:t>
              </a:r>
            </a:p>
          </p:txBody>
        </p:sp>
        <p:sp>
          <p:nvSpPr>
            <p:cNvPr id="70668" name="Oval 6"/>
            <p:cNvSpPr>
              <a:spLocks noChangeArrowheads="1"/>
            </p:cNvSpPr>
            <p:nvPr/>
          </p:nvSpPr>
          <p:spPr bwMode="auto">
            <a:xfrm>
              <a:off x="2770188" y="3790950"/>
              <a:ext cx="865187" cy="503238"/>
            </a:xfrm>
            <a:prstGeom prst="ellipse">
              <a:avLst/>
            </a:prstGeom>
            <a:noFill/>
            <a:ln w="31750">
              <a:solidFill>
                <a:schemeClr val="accent2"/>
              </a:solidFill>
              <a:round/>
              <a:headEnd/>
              <a:tailEnd/>
            </a:ln>
          </p:spPr>
          <p:txBody>
            <a:bodyPr wrap="none" anchor="ctr"/>
            <a:lstStyle/>
            <a:p>
              <a:pPr algn="ctr"/>
              <a:r>
                <a:rPr lang="ja-JP" altLang="en-US" sz="3200">
                  <a:latin typeface="ＭＳ ゴシック" pitchFamily="49" charset="-128"/>
                  <a:ea typeface="ＭＳ ゴシック" pitchFamily="49" charset="-128"/>
                </a:rPr>
                <a:t>*</a:t>
              </a:r>
            </a:p>
          </p:txBody>
        </p:sp>
        <p:sp>
          <p:nvSpPr>
            <p:cNvPr id="70669" name="Oval 7"/>
            <p:cNvSpPr>
              <a:spLocks noChangeArrowheads="1"/>
            </p:cNvSpPr>
            <p:nvPr/>
          </p:nvSpPr>
          <p:spPr bwMode="auto">
            <a:xfrm>
              <a:off x="1763713" y="4797425"/>
              <a:ext cx="865187" cy="503238"/>
            </a:xfrm>
            <a:prstGeom prst="ellipse">
              <a:avLst/>
            </a:prstGeom>
            <a:noFill/>
            <a:ln w="31750">
              <a:solidFill>
                <a:schemeClr val="accent2"/>
              </a:solidFill>
              <a:round/>
              <a:headEnd/>
              <a:tailEnd/>
            </a:ln>
          </p:spPr>
          <p:txBody>
            <a:bodyPr wrap="none" anchor="ctr"/>
            <a:lstStyle/>
            <a:p>
              <a:pPr algn="ctr"/>
              <a:r>
                <a:rPr lang="en-US" altLang="ja-JP" sz="3200">
                  <a:latin typeface="ＭＳ ゴシック" pitchFamily="49" charset="-128"/>
                  <a:ea typeface="ＭＳ ゴシック" pitchFamily="49" charset="-128"/>
                </a:rPr>
                <a:t>4</a:t>
              </a:r>
            </a:p>
          </p:txBody>
        </p:sp>
        <p:sp>
          <p:nvSpPr>
            <p:cNvPr id="70670" name="Oval 8"/>
            <p:cNvSpPr>
              <a:spLocks noChangeArrowheads="1"/>
            </p:cNvSpPr>
            <p:nvPr/>
          </p:nvSpPr>
          <p:spPr bwMode="auto">
            <a:xfrm>
              <a:off x="3779838" y="4797425"/>
              <a:ext cx="865187" cy="503238"/>
            </a:xfrm>
            <a:prstGeom prst="ellipse">
              <a:avLst/>
            </a:prstGeom>
            <a:noFill/>
            <a:ln w="31750">
              <a:solidFill>
                <a:schemeClr val="accent2"/>
              </a:solidFill>
              <a:round/>
              <a:headEnd/>
              <a:tailEnd/>
            </a:ln>
          </p:spPr>
          <p:txBody>
            <a:bodyPr wrap="none" anchor="ctr"/>
            <a:lstStyle/>
            <a:p>
              <a:pPr algn="ctr"/>
              <a:r>
                <a:rPr lang="en-US" altLang="ja-JP" sz="3200">
                  <a:latin typeface="ＭＳ ゴシック" pitchFamily="49" charset="-128"/>
                  <a:ea typeface="ＭＳ ゴシック" pitchFamily="49" charset="-128"/>
                </a:rPr>
                <a:t>a</a:t>
              </a:r>
            </a:p>
          </p:txBody>
        </p:sp>
        <p:sp>
          <p:nvSpPr>
            <p:cNvPr id="70671" name="Oval 9"/>
            <p:cNvSpPr>
              <a:spLocks noChangeArrowheads="1"/>
            </p:cNvSpPr>
            <p:nvPr/>
          </p:nvSpPr>
          <p:spPr bwMode="auto">
            <a:xfrm>
              <a:off x="4859338" y="3862388"/>
              <a:ext cx="865187" cy="503237"/>
            </a:xfrm>
            <a:prstGeom prst="ellipse">
              <a:avLst/>
            </a:prstGeom>
            <a:noFill/>
            <a:ln w="31750">
              <a:solidFill>
                <a:schemeClr val="accent2"/>
              </a:solidFill>
              <a:round/>
              <a:headEnd/>
              <a:tailEnd/>
            </a:ln>
          </p:spPr>
          <p:txBody>
            <a:bodyPr wrap="none" anchor="ctr"/>
            <a:lstStyle/>
            <a:p>
              <a:pPr algn="ctr"/>
              <a:r>
                <a:rPr lang="en-US" altLang="ja-JP" sz="3200">
                  <a:latin typeface="ＭＳ ゴシック" pitchFamily="49" charset="-128"/>
                  <a:ea typeface="ＭＳ ゴシック" pitchFamily="49" charset="-128"/>
                </a:rPr>
                <a:t>c</a:t>
              </a:r>
            </a:p>
          </p:txBody>
        </p:sp>
        <p:sp>
          <p:nvSpPr>
            <p:cNvPr id="70672" name="Line 10"/>
            <p:cNvSpPr>
              <a:spLocks noChangeShapeType="1"/>
            </p:cNvSpPr>
            <p:nvPr/>
          </p:nvSpPr>
          <p:spPr bwMode="auto">
            <a:xfrm flipH="1">
              <a:off x="3419475" y="3284538"/>
              <a:ext cx="792163" cy="504825"/>
            </a:xfrm>
            <a:prstGeom prst="line">
              <a:avLst/>
            </a:prstGeom>
            <a:noFill/>
            <a:ln w="38100">
              <a:solidFill>
                <a:schemeClr val="tx1"/>
              </a:solidFill>
              <a:round/>
              <a:headEnd/>
              <a:tailEnd/>
            </a:ln>
          </p:spPr>
          <p:txBody>
            <a:bodyPr/>
            <a:lstStyle/>
            <a:p>
              <a:endParaRPr lang="ja-JP" altLang="en-US"/>
            </a:p>
          </p:txBody>
        </p:sp>
        <p:sp>
          <p:nvSpPr>
            <p:cNvPr id="70673" name="Line 11"/>
            <p:cNvSpPr>
              <a:spLocks noChangeShapeType="1"/>
            </p:cNvSpPr>
            <p:nvPr/>
          </p:nvSpPr>
          <p:spPr bwMode="auto">
            <a:xfrm flipH="1">
              <a:off x="2339975" y="4292600"/>
              <a:ext cx="792163" cy="504825"/>
            </a:xfrm>
            <a:prstGeom prst="line">
              <a:avLst/>
            </a:prstGeom>
            <a:noFill/>
            <a:ln w="38100">
              <a:solidFill>
                <a:schemeClr val="tx1"/>
              </a:solidFill>
              <a:round/>
              <a:headEnd/>
              <a:tailEnd/>
            </a:ln>
          </p:spPr>
          <p:txBody>
            <a:bodyPr/>
            <a:lstStyle/>
            <a:p>
              <a:endParaRPr lang="ja-JP" altLang="en-US"/>
            </a:p>
          </p:txBody>
        </p:sp>
        <p:sp>
          <p:nvSpPr>
            <p:cNvPr id="70674" name="Line 12"/>
            <p:cNvSpPr>
              <a:spLocks noChangeShapeType="1"/>
            </p:cNvSpPr>
            <p:nvPr/>
          </p:nvSpPr>
          <p:spPr bwMode="auto">
            <a:xfrm>
              <a:off x="4284663" y="3284538"/>
              <a:ext cx="792162" cy="576262"/>
            </a:xfrm>
            <a:prstGeom prst="line">
              <a:avLst/>
            </a:prstGeom>
            <a:noFill/>
            <a:ln w="38100">
              <a:solidFill>
                <a:schemeClr val="tx1"/>
              </a:solidFill>
              <a:round/>
              <a:headEnd/>
              <a:tailEnd/>
            </a:ln>
          </p:spPr>
          <p:txBody>
            <a:bodyPr/>
            <a:lstStyle/>
            <a:p>
              <a:endParaRPr lang="ja-JP" altLang="en-US"/>
            </a:p>
          </p:txBody>
        </p:sp>
        <p:sp>
          <p:nvSpPr>
            <p:cNvPr id="70675" name="Line 13"/>
            <p:cNvSpPr>
              <a:spLocks noChangeShapeType="1"/>
            </p:cNvSpPr>
            <p:nvPr/>
          </p:nvSpPr>
          <p:spPr bwMode="auto">
            <a:xfrm>
              <a:off x="3276600" y="4292600"/>
              <a:ext cx="719138" cy="504825"/>
            </a:xfrm>
            <a:prstGeom prst="line">
              <a:avLst/>
            </a:prstGeom>
            <a:noFill/>
            <a:ln w="38100">
              <a:solidFill>
                <a:schemeClr val="tx1"/>
              </a:solidFill>
              <a:round/>
              <a:headEnd/>
              <a:tailEnd/>
            </a:ln>
          </p:spPr>
          <p:txBody>
            <a:bodyPr/>
            <a:lstStyle/>
            <a:p>
              <a:endParaRPr lang="ja-JP" altLang="en-US"/>
            </a:p>
          </p:txBody>
        </p:sp>
      </p:grpSp>
      <p:cxnSp>
        <p:nvCxnSpPr>
          <p:cNvPr id="17" name="直線矢印コネクタ 16"/>
          <p:cNvCxnSpPr>
            <a:cxnSpLocks noChangeShapeType="1"/>
          </p:cNvCxnSpPr>
          <p:nvPr/>
        </p:nvCxnSpPr>
        <p:spPr bwMode="auto">
          <a:xfrm rot="10800000" flipV="1">
            <a:off x="4284663" y="4292600"/>
            <a:ext cx="503237" cy="360363"/>
          </a:xfrm>
          <a:prstGeom prst="straightConnector1">
            <a:avLst/>
          </a:prstGeom>
          <a:noFill/>
          <a:ln w="57150" algn="ctr">
            <a:solidFill>
              <a:schemeClr val="accent2"/>
            </a:solidFill>
            <a:round/>
            <a:headEnd type="none" w="sm" len="sm"/>
            <a:tailEnd type="arrow" w="med" len="med"/>
          </a:ln>
        </p:spPr>
      </p:cxnSp>
      <p:cxnSp>
        <p:nvCxnSpPr>
          <p:cNvPr id="19" name="直線矢印コネクタ 18"/>
          <p:cNvCxnSpPr>
            <a:cxnSpLocks noChangeShapeType="1"/>
          </p:cNvCxnSpPr>
          <p:nvPr/>
        </p:nvCxnSpPr>
        <p:spPr bwMode="auto">
          <a:xfrm rot="10800000" flipV="1">
            <a:off x="3203575" y="5300663"/>
            <a:ext cx="504825" cy="360362"/>
          </a:xfrm>
          <a:prstGeom prst="straightConnector1">
            <a:avLst/>
          </a:prstGeom>
          <a:noFill/>
          <a:ln w="57150" algn="ctr">
            <a:solidFill>
              <a:schemeClr val="accent2"/>
            </a:solidFill>
            <a:round/>
            <a:headEnd type="none" w="sm" len="sm"/>
            <a:tailEnd type="arrow" w="med" len="med"/>
          </a:ln>
        </p:spPr>
      </p:cxnSp>
      <p:cxnSp>
        <p:nvCxnSpPr>
          <p:cNvPr id="24" name="直線矢印コネクタ 23"/>
          <p:cNvCxnSpPr>
            <a:cxnSpLocks noChangeShapeType="1"/>
          </p:cNvCxnSpPr>
          <p:nvPr/>
        </p:nvCxnSpPr>
        <p:spPr bwMode="auto">
          <a:xfrm rot="10800000">
            <a:off x="5580063" y="4365625"/>
            <a:ext cx="576262" cy="358775"/>
          </a:xfrm>
          <a:prstGeom prst="straightConnector1">
            <a:avLst/>
          </a:prstGeom>
          <a:noFill/>
          <a:ln w="57150" algn="ctr">
            <a:solidFill>
              <a:schemeClr val="accent2"/>
            </a:solidFill>
            <a:round/>
            <a:headEnd type="none" w="sm" len="sm"/>
            <a:tailEnd type="arrow" w="med" len="med"/>
          </a:ln>
        </p:spPr>
      </p:cxnSp>
      <p:cxnSp>
        <p:nvCxnSpPr>
          <p:cNvPr id="25" name="直線矢印コネクタ 24"/>
          <p:cNvCxnSpPr>
            <a:cxnSpLocks noChangeShapeType="1"/>
          </p:cNvCxnSpPr>
          <p:nvPr/>
        </p:nvCxnSpPr>
        <p:spPr bwMode="auto">
          <a:xfrm rot="10800000">
            <a:off x="4500563" y="5300663"/>
            <a:ext cx="503237" cy="360362"/>
          </a:xfrm>
          <a:prstGeom prst="straightConnector1">
            <a:avLst/>
          </a:prstGeom>
          <a:noFill/>
          <a:ln w="57150" algn="ctr">
            <a:solidFill>
              <a:schemeClr val="accent2"/>
            </a:solidFill>
            <a:round/>
            <a:headEnd type="none" w="sm" len="sm"/>
            <a:tailEnd type="arrow" w="med" len="med"/>
          </a:ln>
        </p:spPr>
      </p:cxnSp>
      <p:sp>
        <p:nvSpPr>
          <p:cNvPr id="37" name="下カーブ矢印 36"/>
          <p:cNvSpPr>
            <a:spLocks noChangeArrowheads="1"/>
          </p:cNvSpPr>
          <p:nvPr/>
        </p:nvSpPr>
        <p:spPr bwMode="auto">
          <a:xfrm>
            <a:off x="3708400" y="5516563"/>
            <a:ext cx="863600" cy="215900"/>
          </a:xfrm>
          <a:prstGeom prst="curvedDownArrow">
            <a:avLst>
              <a:gd name="adj1" fmla="val 25000"/>
              <a:gd name="adj2" fmla="val 50000"/>
              <a:gd name="adj3" fmla="val 25000"/>
            </a:avLst>
          </a:prstGeom>
          <a:solidFill>
            <a:schemeClr val="accent2"/>
          </a:solidFill>
          <a:ln w="31750" algn="ctr">
            <a:solidFill>
              <a:schemeClr val="accent2"/>
            </a:solidFill>
            <a:round/>
            <a:headEnd type="none" w="sm" len="sm"/>
            <a:tailEnd type="none" w="sm" len="sm"/>
          </a:ln>
        </p:spPr>
        <p:txBody>
          <a:bodyPr lIns="90000" tIns="46800" rIns="90000" bIns="46800"/>
          <a:lstStyle/>
          <a:p>
            <a:endParaRPr lang="ja-JP" altLang="en-US" sz="2400">
              <a:latin typeface="Times New Roman" pitchFamily="18" charset="0"/>
            </a:endParaRPr>
          </a:p>
        </p:txBody>
      </p:sp>
      <p:sp>
        <p:nvSpPr>
          <p:cNvPr id="40" name="下カーブ矢印 39"/>
          <p:cNvSpPr>
            <a:spLocks noChangeArrowheads="1"/>
          </p:cNvSpPr>
          <p:nvPr/>
        </p:nvSpPr>
        <p:spPr bwMode="auto">
          <a:xfrm>
            <a:off x="4716463" y="4581525"/>
            <a:ext cx="863600" cy="215900"/>
          </a:xfrm>
          <a:prstGeom prst="curvedDownArrow">
            <a:avLst>
              <a:gd name="adj1" fmla="val 25000"/>
              <a:gd name="adj2" fmla="val 50000"/>
              <a:gd name="adj3" fmla="val 25000"/>
            </a:avLst>
          </a:prstGeom>
          <a:solidFill>
            <a:schemeClr val="accent2"/>
          </a:solidFill>
          <a:ln w="31750" algn="ctr">
            <a:solidFill>
              <a:schemeClr val="accent2"/>
            </a:solidFill>
            <a:round/>
            <a:headEnd type="none" w="sm" len="sm"/>
            <a:tailEnd type="none" w="sm" len="sm"/>
          </a:ln>
        </p:spPr>
        <p:txBody>
          <a:bodyPr lIns="90000" tIns="46800" rIns="90000" bIns="46800"/>
          <a:lstStyle/>
          <a:p>
            <a:endParaRPr lang="ja-JP" alt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37"/>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25"/>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40"/>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１ 式の記述</a:t>
            </a:r>
          </a:p>
        </p:txBody>
      </p:sp>
      <p:sp>
        <p:nvSpPr>
          <p:cNvPr id="72706" name="Rectangle 3"/>
          <p:cNvSpPr>
            <a:spLocks noGrp="1" noChangeArrowheads="1"/>
          </p:cNvSpPr>
          <p:nvPr>
            <p:ph type="body" idx="1"/>
          </p:nvPr>
        </p:nvSpPr>
        <p:spPr>
          <a:xfrm>
            <a:off x="682625" y="1844675"/>
            <a:ext cx="7772400" cy="4105275"/>
          </a:xfrm>
        </p:spPr>
        <p:txBody>
          <a:bodyPr/>
          <a:lstStyle/>
          <a:p>
            <a:pPr lvl="1"/>
            <a:r>
              <a:rPr lang="ja-JP" altLang="en-US" smtClean="0"/>
              <a:t>先行順（</a:t>
            </a:r>
            <a:r>
              <a:rPr lang="en-US" altLang="ja-JP" smtClean="0"/>
              <a:t>preorder</a:t>
            </a:r>
            <a:r>
              <a:rPr lang="ja-JP" altLang="en-US" smtClean="0"/>
              <a:t>）でたどる</a:t>
            </a:r>
            <a:endParaRPr lang="en-US" altLang="ja-JP" smtClean="0"/>
          </a:p>
          <a:p>
            <a:pPr lvl="2">
              <a:buFont typeface="Wingdings" pitchFamily="2" charset="2"/>
              <a:buNone/>
            </a:pPr>
            <a:r>
              <a:rPr lang="ja-JP" altLang="en-US" sz="3600" smtClean="0"/>
              <a:t>  ⇒ 前置記法 ： 「 </a:t>
            </a:r>
            <a:r>
              <a:rPr lang="en-US" altLang="ja-JP" sz="3600" smtClean="0"/>
              <a:t>* * 4 a c </a:t>
            </a:r>
            <a:r>
              <a:rPr lang="ja-JP" altLang="en-US" sz="3600" smtClean="0"/>
              <a:t>」</a:t>
            </a:r>
            <a:endParaRPr lang="en-US" altLang="ja-JP" sz="3600" smtClean="0"/>
          </a:p>
          <a:p>
            <a:pPr lvl="1"/>
            <a:r>
              <a:rPr lang="ja-JP" altLang="en-US" smtClean="0"/>
              <a:t>中間順（</a:t>
            </a:r>
            <a:r>
              <a:rPr lang="en-US" altLang="ja-JP" smtClean="0"/>
              <a:t>inorder</a:t>
            </a:r>
            <a:r>
              <a:rPr lang="ja-JP" altLang="en-US" smtClean="0"/>
              <a:t>）でたどる</a:t>
            </a:r>
            <a:endParaRPr lang="en-US" altLang="ja-JP" smtClean="0"/>
          </a:p>
          <a:p>
            <a:pPr lvl="2">
              <a:buFont typeface="Wingdings" pitchFamily="2" charset="2"/>
              <a:buNone/>
            </a:pPr>
            <a:r>
              <a:rPr lang="ja-JP" altLang="en-US" sz="3600" smtClean="0"/>
              <a:t>  ⇒ 中置記法 ： 「 </a:t>
            </a:r>
            <a:r>
              <a:rPr lang="en-US" altLang="ja-JP" sz="3600" smtClean="0"/>
              <a:t>4 </a:t>
            </a:r>
            <a:r>
              <a:rPr lang="ja-JP" altLang="en-US" sz="3600" smtClean="0"/>
              <a:t>* </a:t>
            </a:r>
            <a:r>
              <a:rPr lang="en-US" altLang="ja-JP" sz="3600" smtClean="0"/>
              <a:t>a * c </a:t>
            </a:r>
            <a:r>
              <a:rPr lang="ja-JP" altLang="en-US" sz="3600" smtClean="0"/>
              <a:t>」</a:t>
            </a:r>
            <a:endParaRPr lang="en-US" altLang="ja-JP" sz="3600" smtClean="0"/>
          </a:p>
          <a:p>
            <a:pPr lvl="1"/>
            <a:r>
              <a:rPr lang="ja-JP" altLang="en-US" smtClean="0"/>
              <a:t>後行順（</a:t>
            </a:r>
            <a:r>
              <a:rPr lang="en-US" altLang="ja-JP" smtClean="0"/>
              <a:t>postorder</a:t>
            </a:r>
            <a:r>
              <a:rPr lang="ja-JP" altLang="en-US" smtClean="0"/>
              <a:t>）でたどる</a:t>
            </a:r>
            <a:endParaRPr lang="en-US" altLang="ja-JP" smtClean="0"/>
          </a:p>
          <a:p>
            <a:pPr lvl="2">
              <a:buFont typeface="Wingdings" pitchFamily="2" charset="2"/>
              <a:buNone/>
            </a:pPr>
            <a:r>
              <a:rPr lang="ja-JP" altLang="en-US" sz="3600" smtClean="0"/>
              <a:t>  ⇒ 後置記法 ： 「 </a:t>
            </a:r>
            <a:r>
              <a:rPr lang="en-US" altLang="ja-JP" sz="3600" smtClean="0"/>
              <a:t>4 a * c</a:t>
            </a:r>
            <a:r>
              <a:rPr lang="ja-JP" altLang="en-US" sz="3600" smtClean="0"/>
              <a:t> </a:t>
            </a:r>
            <a:r>
              <a:rPr lang="en-US" altLang="ja-JP" sz="3600" smtClean="0"/>
              <a:t>* </a:t>
            </a:r>
            <a:r>
              <a:rPr lang="ja-JP" altLang="en-US" sz="3600" smtClean="0"/>
              <a:t>」</a:t>
            </a:r>
            <a:endParaRPr lang="en-US" altLang="ja-JP" sz="3600" smtClean="0"/>
          </a:p>
        </p:txBody>
      </p:sp>
      <p:sp>
        <p:nvSpPr>
          <p:cNvPr id="7270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784C502-86E7-43F0-A225-718D2073093F}" type="slidenum">
              <a:rPr lang="ja-JP" altLang="en-US">
                <a:latin typeface="ＭＳ Ｐゴシック" charset="-128"/>
              </a:rPr>
              <a:pPr algn="r"/>
              <a:t>38</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２ 関数</a:t>
            </a:r>
          </a:p>
        </p:txBody>
      </p:sp>
      <p:sp>
        <p:nvSpPr>
          <p:cNvPr id="41986" name="Rectangle 3"/>
          <p:cNvSpPr>
            <a:spLocks noGrp="1" noChangeArrowheads="1"/>
          </p:cNvSpPr>
          <p:nvPr>
            <p:ph type="body" idx="1"/>
          </p:nvPr>
        </p:nvSpPr>
        <p:spPr>
          <a:xfrm>
            <a:off x="682625" y="1981200"/>
            <a:ext cx="7772400" cy="3896072"/>
          </a:xfrm>
        </p:spPr>
        <p:txBody>
          <a:bodyPr/>
          <a:lstStyle/>
          <a:p>
            <a:pPr lvl="1">
              <a:buNone/>
            </a:pPr>
            <a:r>
              <a:rPr lang="en-US" altLang="ja-JP" smtClean="0"/>
              <a:t>	</a:t>
            </a:r>
            <a:r>
              <a:rPr lang="ja-JP" altLang="en-US" smtClean="0"/>
              <a:t>３</a:t>
            </a:r>
            <a:r>
              <a:rPr lang="en-US" altLang="ja-JP" smtClean="0"/>
              <a:t>.</a:t>
            </a:r>
            <a:r>
              <a:rPr lang="ja-JP" altLang="en-US" smtClean="0"/>
              <a:t>１ 式の記述</a:t>
            </a:r>
          </a:p>
          <a:p>
            <a:pPr lvl="1" eaLnBrk="1" hangingPunct="1">
              <a:buNone/>
            </a:pPr>
            <a:r>
              <a:rPr lang="ja-JP" altLang="en-US" smtClean="0">
                <a:solidFill>
                  <a:schemeClr val="accent2"/>
                </a:solidFill>
              </a:rPr>
              <a:t>  ３</a:t>
            </a:r>
            <a:r>
              <a:rPr lang="en-US" altLang="ja-JP" smtClean="0">
                <a:solidFill>
                  <a:schemeClr val="accent2"/>
                </a:solidFill>
              </a:rPr>
              <a:t>.</a:t>
            </a:r>
            <a:r>
              <a:rPr lang="ja-JP" altLang="en-US" smtClean="0">
                <a:solidFill>
                  <a:schemeClr val="accent2"/>
                </a:solidFill>
              </a:rPr>
              <a:t>２ 関数</a:t>
            </a:r>
          </a:p>
          <a:p>
            <a:pPr lvl="1" eaLnBrk="1" hangingPunct="1">
              <a:buFont typeface="Wingdings" pitchFamily="2" charset="2"/>
              <a:buNone/>
            </a:pPr>
            <a:r>
              <a:rPr lang="ja-JP" altLang="en-US" smtClean="0"/>
              <a:t>  ３</a:t>
            </a:r>
            <a:r>
              <a:rPr lang="en-US" altLang="ja-JP" smtClean="0"/>
              <a:t>.</a:t>
            </a:r>
            <a:r>
              <a:rPr lang="ja-JP" altLang="en-US" smtClean="0"/>
              <a:t>３ 再帰</a:t>
            </a:r>
          </a:p>
          <a:p>
            <a:pPr lvl="1" eaLnBrk="1" hangingPunct="1">
              <a:lnSpc>
                <a:spcPct val="85000"/>
              </a:lnSpc>
              <a:buNone/>
            </a:pPr>
            <a:r>
              <a:rPr lang="ja-JP" altLang="en-US" smtClean="0"/>
              <a:t>  ３</a:t>
            </a:r>
            <a:r>
              <a:rPr lang="en-US" altLang="ja-JP" smtClean="0"/>
              <a:t>.</a:t>
            </a:r>
            <a:r>
              <a:rPr lang="ja-JP" altLang="en-US" smtClean="0"/>
              <a:t>４ 型システム</a:t>
            </a:r>
          </a:p>
          <a:p>
            <a:pPr lvl="1" eaLnBrk="1" hangingPunct="1">
              <a:lnSpc>
                <a:spcPct val="85000"/>
              </a:lnSpc>
              <a:buNone/>
            </a:pPr>
            <a:r>
              <a:rPr lang="ja-JP" altLang="en-US" smtClean="0"/>
              <a:t>  ３</a:t>
            </a:r>
            <a:r>
              <a:rPr lang="en-US" altLang="ja-JP" smtClean="0"/>
              <a:t>.</a:t>
            </a:r>
            <a:r>
              <a:rPr lang="ja-JP" altLang="en-US" smtClean="0"/>
              <a:t>５ データ型の実際</a:t>
            </a:r>
            <a:endParaRPr lang="en-US" altLang="ja-JP" smtClean="0"/>
          </a:p>
          <a:p>
            <a:pPr lvl="1" eaLnBrk="1" hangingPunct="1">
              <a:lnSpc>
                <a:spcPct val="85000"/>
              </a:lnSpc>
              <a:buNone/>
            </a:pPr>
            <a:r>
              <a:rPr lang="en-US" altLang="ja-JP" smtClean="0"/>
              <a:t>  </a:t>
            </a:r>
            <a:r>
              <a:rPr lang="ja-JP" altLang="en-US" smtClean="0"/>
              <a:t>３</a:t>
            </a:r>
            <a:r>
              <a:rPr lang="en-US" altLang="ja-JP" smtClean="0"/>
              <a:t>.</a:t>
            </a:r>
            <a:r>
              <a:rPr lang="ja-JP" altLang="en-US" smtClean="0"/>
              <a:t>６ 反射的推移閉包</a:t>
            </a:r>
          </a:p>
        </p:txBody>
      </p:sp>
      <p:sp>
        <p:nvSpPr>
          <p:cNvPr id="4198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4748BFA-9D0B-4DD6-A141-8B36AA753FC4}" type="slidenum">
              <a:rPr lang="ja-JP" altLang="en-US">
                <a:latin typeface="ＭＳ Ｐゴシック" charset="-128"/>
              </a:rPr>
              <a:pPr algn="r"/>
              <a:t>39</a:t>
            </a:fld>
            <a:endParaRPr lang="en-US" altLang="ja-JP">
              <a:latin typeface="ＭＳ Ｐゴシック" charset="-128"/>
            </a:endParaRPr>
          </a:p>
        </p:txBody>
      </p:sp>
      <p:sp>
        <p:nvSpPr>
          <p:cNvPr id="5" name="右矢印 4"/>
          <p:cNvSpPr/>
          <p:nvPr/>
        </p:nvSpPr>
        <p:spPr bwMode="auto">
          <a:xfrm>
            <a:off x="1043608" y="2852936"/>
            <a:ext cx="360040" cy="288032"/>
          </a:xfrm>
          <a:prstGeom prst="rightArrow">
            <a:avLst/>
          </a:prstGeom>
          <a:solidFill>
            <a:schemeClr val="accent2"/>
          </a:solid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defRPr/>
            </a:pPr>
            <a:r>
              <a:rPr lang="ja-JP" altLang="en-US" smtClean="0"/>
              <a:t>１</a:t>
            </a:r>
            <a:r>
              <a:rPr lang="en-US" altLang="ja-JP" smtClean="0"/>
              <a:t>.  </a:t>
            </a:r>
            <a:r>
              <a:rPr lang="ja-JP" altLang="en-US" smtClean="0"/>
              <a:t>プログラミング言語とは </a:t>
            </a:r>
          </a:p>
        </p:txBody>
      </p:sp>
      <p:sp>
        <p:nvSpPr>
          <p:cNvPr id="20482" name="Rectangle 3"/>
          <p:cNvSpPr>
            <a:spLocks noGrp="1" noChangeArrowheads="1"/>
          </p:cNvSpPr>
          <p:nvPr>
            <p:ph idx="4294967295"/>
          </p:nvPr>
        </p:nvSpPr>
        <p:spPr>
          <a:xfrm>
            <a:off x="682625" y="1928813"/>
            <a:ext cx="7772400" cy="1785937"/>
          </a:xfrm>
        </p:spPr>
        <p:txBody>
          <a:bodyPr/>
          <a:lstStyle/>
          <a:p>
            <a:pPr lvl="1" eaLnBrk="1" hangingPunct="1"/>
            <a:r>
              <a:rPr lang="ja-JP" altLang="en-US" smtClean="0"/>
              <a:t>コンピュータ ＝ </a:t>
            </a:r>
            <a:endParaRPr lang="en-US" altLang="ja-JP" smtClean="0"/>
          </a:p>
          <a:p>
            <a:pPr eaLnBrk="1" hangingPunct="1">
              <a:lnSpc>
                <a:spcPct val="150000"/>
              </a:lnSpc>
              <a:buFont typeface="Wingdings" pitchFamily="2" charset="2"/>
              <a:buNone/>
            </a:pPr>
            <a:r>
              <a:rPr lang="ja-JP" altLang="en-US" smtClean="0"/>
              <a:t>            ハードウェア       ソフトウェア</a:t>
            </a:r>
          </a:p>
          <a:p>
            <a:pPr lvl="1" eaLnBrk="1" hangingPunct="1"/>
            <a:endParaRPr lang="ja-JP" altLang="en-US" smtClean="0"/>
          </a:p>
        </p:txBody>
      </p:sp>
      <p:sp>
        <p:nvSpPr>
          <p:cNvPr id="2048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B486D7A-E47D-455B-81E1-73CB0D57CF22}" type="slidenum">
              <a:rPr lang="ja-JP" altLang="en-US">
                <a:latin typeface="ＭＳ Ｐゴシック" charset="-128"/>
              </a:rPr>
              <a:pPr algn="r"/>
              <a:t>4</a:t>
            </a:fld>
            <a:endParaRPr lang="en-US" altLang="ja-JP">
              <a:latin typeface="ＭＳ Ｐゴシック" charset="-128"/>
            </a:endParaRPr>
          </a:p>
        </p:txBody>
      </p:sp>
      <p:pic>
        <p:nvPicPr>
          <p:cNvPr id="20484" name="Picture 8" descr="C:\Users\mizuno\AppData\Local\Microsoft\Windows\Temporary Internet Files\Content.IE5\A1120G4W\MCj04289450000[1].wmf"/>
          <p:cNvPicPr>
            <a:picLocks noChangeAspect="1" noChangeArrowheads="1"/>
          </p:cNvPicPr>
          <p:nvPr/>
        </p:nvPicPr>
        <p:blipFill>
          <a:blip r:embed="rId3" cstate="print"/>
          <a:srcRect/>
          <a:stretch>
            <a:fillRect/>
          </a:stretch>
        </p:blipFill>
        <p:spPr bwMode="auto">
          <a:xfrm>
            <a:off x="2484438" y="3573463"/>
            <a:ext cx="2151062" cy="1541462"/>
          </a:xfrm>
          <a:prstGeom prst="rect">
            <a:avLst/>
          </a:prstGeom>
          <a:noFill/>
          <a:ln w="9525">
            <a:noFill/>
            <a:miter lim="800000"/>
            <a:headEnd/>
            <a:tailEnd/>
          </a:ln>
        </p:spPr>
      </p:pic>
      <p:pic>
        <p:nvPicPr>
          <p:cNvPr id="20485" name="Picture 11" descr="C:\Users\mizuno\AppData\Local\Microsoft\Windows\Temporary Internet Files\Content.IE5\029REQZS\MCj03000910000[1].wmf"/>
          <p:cNvPicPr>
            <a:picLocks noChangeAspect="1" noChangeArrowheads="1"/>
          </p:cNvPicPr>
          <p:nvPr/>
        </p:nvPicPr>
        <p:blipFill>
          <a:blip r:embed="rId4" cstate="print"/>
          <a:srcRect/>
          <a:stretch>
            <a:fillRect/>
          </a:stretch>
        </p:blipFill>
        <p:spPr bwMode="auto">
          <a:xfrm>
            <a:off x="5940425" y="3438525"/>
            <a:ext cx="1811338" cy="1574800"/>
          </a:xfrm>
          <a:prstGeom prst="rect">
            <a:avLst/>
          </a:prstGeom>
          <a:noFill/>
          <a:ln w="9525">
            <a:noFill/>
            <a:miter lim="800000"/>
            <a:headEnd/>
            <a:tailEnd/>
          </a:ln>
        </p:spPr>
      </p:pic>
      <p:sp>
        <p:nvSpPr>
          <p:cNvPr id="20486" name="テキスト ボックス 6"/>
          <p:cNvSpPr txBox="1">
            <a:spLocks noChangeArrowheads="1"/>
          </p:cNvSpPr>
          <p:nvPr/>
        </p:nvSpPr>
        <p:spPr bwMode="auto">
          <a:xfrm>
            <a:off x="4932363" y="3716338"/>
            <a:ext cx="863600" cy="1016000"/>
          </a:xfrm>
          <a:prstGeom prst="rect">
            <a:avLst/>
          </a:prstGeom>
          <a:noFill/>
          <a:ln w="9525">
            <a:noFill/>
            <a:miter lim="800000"/>
            <a:headEnd/>
            <a:tailEnd/>
          </a:ln>
        </p:spPr>
        <p:txBody>
          <a:bodyPr>
            <a:spAutoFit/>
          </a:bodyPr>
          <a:lstStyle/>
          <a:p>
            <a:r>
              <a:rPr lang="ja-JP" altLang="en-US" sz="600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２ 関数</a:t>
            </a:r>
          </a:p>
        </p:txBody>
      </p:sp>
      <p:sp>
        <p:nvSpPr>
          <p:cNvPr id="74754" name="Rectangle 3"/>
          <p:cNvSpPr>
            <a:spLocks noGrp="1" noChangeArrowheads="1"/>
          </p:cNvSpPr>
          <p:nvPr>
            <p:ph type="body" idx="1"/>
          </p:nvPr>
        </p:nvSpPr>
        <p:spPr>
          <a:xfrm>
            <a:off x="682625" y="1981200"/>
            <a:ext cx="7772400" cy="2239963"/>
          </a:xfrm>
        </p:spPr>
        <p:txBody>
          <a:bodyPr/>
          <a:lstStyle/>
          <a:p>
            <a:r>
              <a:rPr lang="ja-JP" altLang="en-US" smtClean="0"/>
              <a:t>数学的な関数</a:t>
            </a:r>
          </a:p>
          <a:p>
            <a:pPr lvl="1"/>
            <a:r>
              <a:rPr lang="ja-JP" altLang="en-US" smtClean="0"/>
              <a:t>集合Ａから集合Ｂへの写像</a:t>
            </a:r>
          </a:p>
          <a:p>
            <a:pPr lvl="1">
              <a:lnSpc>
                <a:spcPct val="130000"/>
              </a:lnSpc>
              <a:buFont typeface="Wingdings" pitchFamily="2" charset="2"/>
              <a:buNone/>
            </a:pPr>
            <a:r>
              <a:rPr lang="ja-JP" altLang="en-US" smtClean="0"/>
              <a:t>	（定義域）  （値域）</a:t>
            </a:r>
          </a:p>
        </p:txBody>
      </p:sp>
      <p:sp>
        <p:nvSpPr>
          <p:cNvPr id="7475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224FFC6-B482-4941-80E3-583659120170}" type="slidenum">
              <a:rPr lang="ja-JP" altLang="en-US">
                <a:latin typeface="ＭＳ Ｐゴシック" charset="-128"/>
              </a:rPr>
              <a:pPr algn="r"/>
              <a:t>40</a:t>
            </a:fld>
            <a:endParaRPr lang="en-US" altLang="ja-JP">
              <a:latin typeface="ＭＳ Ｐゴシック" charset="-128"/>
            </a:endParaRPr>
          </a:p>
        </p:txBody>
      </p:sp>
      <p:sp>
        <p:nvSpPr>
          <p:cNvPr id="74756" name="Line 5"/>
          <p:cNvSpPr>
            <a:spLocks noChangeShapeType="1"/>
          </p:cNvSpPr>
          <p:nvPr/>
        </p:nvSpPr>
        <p:spPr bwMode="auto">
          <a:xfrm>
            <a:off x="1547813" y="3213100"/>
            <a:ext cx="1295400" cy="0"/>
          </a:xfrm>
          <a:prstGeom prst="line">
            <a:avLst/>
          </a:prstGeom>
          <a:noFill/>
          <a:ln w="38100">
            <a:solidFill>
              <a:schemeClr val="accent2"/>
            </a:solidFill>
            <a:round/>
            <a:headEnd/>
            <a:tailEnd/>
          </a:ln>
        </p:spPr>
        <p:txBody>
          <a:bodyPr/>
          <a:lstStyle/>
          <a:p>
            <a:endParaRPr lang="ja-JP" altLang="en-US"/>
          </a:p>
        </p:txBody>
      </p:sp>
      <p:sp>
        <p:nvSpPr>
          <p:cNvPr id="74757" name="Line 6"/>
          <p:cNvSpPr>
            <a:spLocks noChangeShapeType="1"/>
          </p:cNvSpPr>
          <p:nvPr/>
        </p:nvSpPr>
        <p:spPr bwMode="auto">
          <a:xfrm>
            <a:off x="3708400" y="3213100"/>
            <a:ext cx="1295400" cy="0"/>
          </a:xfrm>
          <a:prstGeom prst="line">
            <a:avLst/>
          </a:prstGeom>
          <a:noFill/>
          <a:ln w="38100">
            <a:solidFill>
              <a:schemeClr val="accent2"/>
            </a:solidFill>
            <a:round/>
            <a:headEnd/>
            <a:tailEnd/>
          </a:ln>
        </p:spPr>
        <p:txBody>
          <a:bodyPr/>
          <a:lstStyle/>
          <a:p>
            <a:endParaRPr lang="ja-JP" altLang="en-US"/>
          </a:p>
        </p:txBody>
      </p:sp>
      <p:sp>
        <p:nvSpPr>
          <p:cNvPr id="74758" name="Line 7"/>
          <p:cNvSpPr>
            <a:spLocks noChangeShapeType="1"/>
          </p:cNvSpPr>
          <p:nvPr/>
        </p:nvSpPr>
        <p:spPr bwMode="auto">
          <a:xfrm>
            <a:off x="2124075" y="3213100"/>
            <a:ext cx="0" cy="215900"/>
          </a:xfrm>
          <a:prstGeom prst="line">
            <a:avLst/>
          </a:prstGeom>
          <a:noFill/>
          <a:ln w="38100">
            <a:solidFill>
              <a:schemeClr val="accent2"/>
            </a:solidFill>
            <a:round/>
            <a:headEnd/>
            <a:tailEnd/>
          </a:ln>
        </p:spPr>
        <p:txBody>
          <a:bodyPr/>
          <a:lstStyle/>
          <a:p>
            <a:endParaRPr lang="ja-JP" altLang="en-US"/>
          </a:p>
        </p:txBody>
      </p:sp>
      <p:sp>
        <p:nvSpPr>
          <p:cNvPr id="74759" name="Line 8"/>
          <p:cNvSpPr>
            <a:spLocks noChangeShapeType="1"/>
          </p:cNvSpPr>
          <p:nvPr/>
        </p:nvSpPr>
        <p:spPr bwMode="auto">
          <a:xfrm>
            <a:off x="4140200" y="3213100"/>
            <a:ext cx="0" cy="215900"/>
          </a:xfrm>
          <a:prstGeom prst="line">
            <a:avLst/>
          </a:prstGeom>
          <a:noFill/>
          <a:ln w="38100">
            <a:solidFill>
              <a:schemeClr val="accent2"/>
            </a:solidFill>
            <a:round/>
            <a:headEnd/>
            <a:tailEnd/>
          </a:ln>
        </p:spPr>
        <p:txBody>
          <a:bodyPr/>
          <a:lstStyle/>
          <a:p>
            <a:endParaRPr lang="ja-JP" altLang="en-US"/>
          </a:p>
        </p:txBody>
      </p:sp>
      <p:sp>
        <p:nvSpPr>
          <p:cNvPr id="74760" name="Text Box 9"/>
          <p:cNvSpPr txBox="1">
            <a:spLocks noChangeArrowheads="1"/>
          </p:cNvSpPr>
          <p:nvPr/>
        </p:nvSpPr>
        <p:spPr bwMode="auto">
          <a:xfrm>
            <a:off x="2700338" y="4292600"/>
            <a:ext cx="3527425" cy="679450"/>
          </a:xfrm>
          <a:prstGeom prst="rect">
            <a:avLst/>
          </a:prstGeom>
          <a:noFill/>
          <a:ln w="38100">
            <a:solidFill>
              <a:schemeClr val="accent2"/>
            </a:solidFill>
            <a:miter lim="800000"/>
            <a:headEnd/>
            <a:tailEnd/>
          </a:ln>
        </p:spPr>
        <p:txBody>
          <a:bodyPr>
            <a:spAutoFit/>
          </a:bodyPr>
          <a:lstStyle/>
          <a:p>
            <a:pPr algn="ctr">
              <a:spcBef>
                <a:spcPct val="50000"/>
              </a:spcBef>
            </a:pPr>
            <a:r>
              <a:rPr lang="ja-JP" altLang="en-US" sz="3600">
                <a:latin typeface="ＭＳ ゴシック" pitchFamily="49" charset="-128"/>
                <a:ea typeface="ＭＳ ゴシック" pitchFamily="49" charset="-128"/>
              </a:rPr>
              <a:t> </a:t>
            </a:r>
            <a:r>
              <a:rPr lang="en-US" altLang="ja-JP" sz="3600">
                <a:latin typeface="ＭＳ ゴシック" pitchFamily="49" charset="-128"/>
                <a:ea typeface="ＭＳ ゴシック" pitchFamily="49" charset="-128"/>
              </a:rPr>
              <a:t>y = f(x)</a:t>
            </a:r>
          </a:p>
        </p:txBody>
      </p:sp>
      <p:sp>
        <p:nvSpPr>
          <p:cNvPr id="10" name="円/楕円 9"/>
          <p:cNvSpPr/>
          <p:nvPr/>
        </p:nvSpPr>
        <p:spPr bwMode="auto">
          <a:xfrm>
            <a:off x="1692275" y="5157788"/>
            <a:ext cx="2303463" cy="1366837"/>
          </a:xfrm>
          <a:prstGeom prst="ellipse">
            <a:avLst/>
          </a:prstGeom>
          <a:noFill/>
          <a:ln w="38100" cap="flat" cmpd="sng" algn="ctr">
            <a:solidFill>
              <a:schemeClr val="tx2"/>
            </a:solidFill>
            <a:prstDash val="solid"/>
            <a:round/>
            <a:headEnd type="none" w="sm" len="sm"/>
            <a:tailEnd type="none" w="sm" len="sm"/>
          </a:ln>
          <a:effectLst/>
        </p:spPr>
        <p:txBody>
          <a:bodyPr lIns="90000" tIns="46800" rIns="90000" bIns="46800"/>
          <a:lstStyle/>
          <a:p>
            <a:pPr algn="ctr">
              <a:defRPr/>
            </a:pPr>
            <a:r>
              <a:rPr lang="en-US" altLang="ja-JP" sz="4800">
                <a:latin typeface="+mn-lt"/>
                <a:ea typeface="ＭＳ Ｐゴシック" pitchFamily="50" charset="-128"/>
              </a:rPr>
              <a:t>x</a:t>
            </a:r>
            <a:endParaRPr lang="ja-JP" altLang="en-US" sz="4800">
              <a:latin typeface="+mn-lt"/>
              <a:ea typeface="ＭＳ Ｐゴシック" pitchFamily="50" charset="-128"/>
            </a:endParaRPr>
          </a:p>
        </p:txBody>
      </p:sp>
      <p:sp>
        <p:nvSpPr>
          <p:cNvPr id="11" name="円/楕円 10"/>
          <p:cNvSpPr/>
          <p:nvPr/>
        </p:nvSpPr>
        <p:spPr bwMode="auto">
          <a:xfrm>
            <a:off x="4643438" y="5157788"/>
            <a:ext cx="2305050" cy="1366837"/>
          </a:xfrm>
          <a:prstGeom prst="ellipse">
            <a:avLst/>
          </a:prstGeom>
          <a:noFill/>
          <a:ln w="38100" cap="flat" cmpd="sng" algn="ctr">
            <a:solidFill>
              <a:schemeClr val="tx2"/>
            </a:solidFill>
            <a:prstDash val="solid"/>
            <a:round/>
            <a:headEnd type="none" w="sm" len="sm"/>
            <a:tailEnd type="none" w="sm" len="sm"/>
          </a:ln>
          <a:effectLst/>
        </p:spPr>
        <p:txBody>
          <a:bodyPr lIns="90000" tIns="46800" rIns="90000" bIns="46800"/>
          <a:lstStyle/>
          <a:p>
            <a:pPr algn="ctr">
              <a:defRPr/>
            </a:pPr>
            <a:r>
              <a:rPr lang="ja-JP" altLang="en-US" sz="4800">
                <a:latin typeface="+mn-lt"/>
                <a:ea typeface="ＭＳ Ｐゴシック" pitchFamily="50" charset="-128"/>
              </a:rPr>
              <a:t>ｙ</a:t>
            </a:r>
          </a:p>
        </p:txBody>
      </p:sp>
      <p:sp>
        <p:nvSpPr>
          <p:cNvPr id="21" name="円弧 20"/>
          <p:cNvSpPr/>
          <p:nvPr/>
        </p:nvSpPr>
        <p:spPr bwMode="auto">
          <a:xfrm>
            <a:off x="3059113" y="5229225"/>
            <a:ext cx="2520950" cy="1325563"/>
          </a:xfrm>
          <a:prstGeom prst="arc">
            <a:avLst>
              <a:gd name="adj1" fmla="val 11374742"/>
              <a:gd name="adj2" fmla="val 20918555"/>
            </a:avLst>
          </a:prstGeom>
          <a:noFill/>
          <a:ln w="38100" cap="flat" cmpd="sng" algn="ctr">
            <a:solidFill>
              <a:srgbClr val="FFC000"/>
            </a:solidFill>
            <a:prstDash val="solid"/>
            <a:round/>
            <a:headEnd type="none" w="med" len="med"/>
            <a:tailEnd type="arrow" w="med" len="med"/>
          </a:ln>
          <a:effectLst/>
        </p:spPr>
        <p:txBody>
          <a:bodyPr lIns="90000" tIns="46800" rIns="90000" bIns="46800">
            <a:spAutoFit/>
          </a:bodyPr>
          <a:lstStyle/>
          <a:p>
            <a:pPr>
              <a:defRPr/>
            </a:pPr>
            <a:endParaRPr lang="ja-JP" altLang="en-US" sz="2400">
              <a:latin typeface="Times New Roman" pitchFamily="18" charset="0"/>
              <a:ea typeface="ＭＳ Ｐゴシック" pitchFamily="50" charset="-128"/>
            </a:endParaRPr>
          </a:p>
        </p:txBody>
      </p:sp>
      <p:sp>
        <p:nvSpPr>
          <p:cNvPr id="74764" name="テキスト ボックス 21"/>
          <p:cNvSpPr txBox="1">
            <a:spLocks noChangeArrowheads="1"/>
          </p:cNvSpPr>
          <p:nvPr/>
        </p:nvSpPr>
        <p:spPr bwMode="auto">
          <a:xfrm>
            <a:off x="4211638" y="5168900"/>
            <a:ext cx="504825" cy="708025"/>
          </a:xfrm>
          <a:prstGeom prst="rect">
            <a:avLst/>
          </a:prstGeom>
          <a:noFill/>
          <a:ln w="9525">
            <a:noFill/>
            <a:miter lim="800000"/>
            <a:headEnd/>
            <a:tailEnd/>
          </a:ln>
        </p:spPr>
        <p:txBody>
          <a:bodyPr>
            <a:spAutoFit/>
          </a:bodyPr>
          <a:lstStyle/>
          <a:p>
            <a:r>
              <a:rPr lang="ja-JP" altLang="en-US" sz="4000"/>
              <a:t>ｆ</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２ 関数</a:t>
            </a:r>
          </a:p>
        </p:txBody>
      </p:sp>
      <p:sp>
        <p:nvSpPr>
          <p:cNvPr id="76802" name="Rectangle 3"/>
          <p:cNvSpPr>
            <a:spLocks noGrp="1" noChangeArrowheads="1"/>
          </p:cNvSpPr>
          <p:nvPr>
            <p:ph type="body" idx="1"/>
          </p:nvPr>
        </p:nvSpPr>
        <p:spPr/>
        <p:txBody>
          <a:bodyPr/>
          <a:lstStyle/>
          <a:p>
            <a:pPr marL="358775" indent="-358775" defTabSz="989013"/>
            <a:r>
              <a:rPr lang="ja-JP" altLang="en-US" smtClean="0"/>
              <a:t>アルゴリズムとしての関数</a:t>
            </a:r>
          </a:p>
          <a:p>
            <a:pPr marL="630238" lvl="1" indent="-92075" defTabSz="989013">
              <a:buFont typeface="Wingdings" pitchFamily="2" charset="2"/>
              <a:buNone/>
            </a:pPr>
            <a:r>
              <a:rPr lang="ja-JP" altLang="en-US" smtClean="0"/>
              <a:t>一連の命令群であり、以下のように動作するもの</a:t>
            </a:r>
          </a:p>
          <a:p>
            <a:pPr marL="630238" lvl="1" indent="-92075" defTabSz="989013">
              <a:buFontTx/>
              <a:buAutoNum type="arabicPeriod"/>
            </a:pPr>
            <a:r>
              <a:rPr lang="ja-JP" altLang="en-US" smtClean="0"/>
              <a:t> 引数と呼ばれるデータを受け取り</a:t>
            </a:r>
          </a:p>
          <a:p>
            <a:pPr marL="630238" lvl="1" indent="-92075" defTabSz="989013">
              <a:buFontTx/>
              <a:buAutoNum type="arabicPeriod"/>
            </a:pPr>
            <a:r>
              <a:rPr lang="ja-JP" altLang="en-US" smtClean="0"/>
              <a:t> 定められた処理を実行し</a:t>
            </a:r>
          </a:p>
          <a:p>
            <a:pPr marL="630238" lvl="1" indent="-92075" defTabSz="989013">
              <a:buFontTx/>
              <a:buAutoNum type="arabicPeriod"/>
            </a:pPr>
            <a:r>
              <a:rPr lang="ja-JP" altLang="en-US" smtClean="0"/>
              <a:t> 結果</a:t>
            </a:r>
            <a:r>
              <a:rPr lang="en-US" altLang="ja-JP" smtClean="0"/>
              <a:t>(</a:t>
            </a:r>
            <a:r>
              <a:rPr lang="ja-JP" altLang="en-US" smtClean="0"/>
              <a:t>値）を返す</a:t>
            </a:r>
          </a:p>
        </p:txBody>
      </p:sp>
      <p:sp>
        <p:nvSpPr>
          <p:cNvPr id="7680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E6F7556-E7F0-4ACA-AAC3-DAA6D4D0D16A}" type="slidenum">
              <a:rPr lang="ja-JP" altLang="en-US">
                <a:latin typeface="ＭＳ Ｐゴシック" charset="-128"/>
              </a:rPr>
              <a:pPr algn="r"/>
              <a:t>41</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２ 関数</a:t>
            </a:r>
          </a:p>
        </p:txBody>
      </p:sp>
      <p:sp>
        <p:nvSpPr>
          <p:cNvPr id="78850" name="Rectangle 3"/>
          <p:cNvSpPr>
            <a:spLocks noGrp="1" noChangeArrowheads="1"/>
          </p:cNvSpPr>
          <p:nvPr>
            <p:ph type="body" idx="1"/>
          </p:nvPr>
        </p:nvSpPr>
        <p:spPr>
          <a:xfrm>
            <a:off x="682625" y="1981200"/>
            <a:ext cx="7772400" cy="3895725"/>
          </a:xfrm>
        </p:spPr>
        <p:txBody>
          <a:bodyPr/>
          <a:lstStyle/>
          <a:p>
            <a:pPr marL="358775" indent="-358775"/>
            <a:r>
              <a:rPr lang="ja-JP" altLang="en-US" smtClean="0"/>
              <a:t>アルゴリズムとしての関数の</a:t>
            </a:r>
            <a:r>
              <a:rPr lang="ja-JP" altLang="en-US" i="1" u="sng" smtClean="0">
                <a:solidFill>
                  <a:schemeClr val="accent2"/>
                </a:solidFill>
              </a:rPr>
              <a:t>宣言</a:t>
            </a:r>
          </a:p>
          <a:p>
            <a:pPr marL="803275" lvl="1" indent="-265113"/>
            <a:r>
              <a:rPr lang="ja-JP" altLang="en-US" smtClean="0"/>
              <a:t>次の３つの部分からなる</a:t>
            </a:r>
          </a:p>
          <a:p>
            <a:pPr marL="1433513" lvl="2" indent="-450850">
              <a:buClr>
                <a:schemeClr val="tx2"/>
              </a:buClr>
              <a:buSzTx/>
              <a:buFont typeface="Wingdings" pitchFamily="2" charset="2"/>
              <a:buAutoNum type="arabicPeriod"/>
            </a:pPr>
            <a:r>
              <a:rPr lang="ja-JP" altLang="en-US" sz="3600" smtClean="0"/>
              <a:t>宣言された関数の名前</a:t>
            </a:r>
          </a:p>
          <a:p>
            <a:pPr marL="1433513" lvl="2" indent="-450850">
              <a:buClr>
                <a:schemeClr val="tx2"/>
              </a:buClr>
              <a:buSzTx/>
              <a:buFont typeface="Wingdings" pitchFamily="2" charset="2"/>
              <a:buAutoNum type="arabicPeriod"/>
            </a:pPr>
            <a:r>
              <a:rPr lang="ja-JP" altLang="en-US" sz="3600" smtClean="0"/>
              <a:t>関数の引数</a:t>
            </a:r>
            <a:endParaRPr lang="en-US" altLang="ja-JP" sz="3600" smtClean="0"/>
          </a:p>
          <a:p>
            <a:pPr marL="1433513" lvl="2" indent="-450850">
              <a:buClr>
                <a:schemeClr val="tx2"/>
              </a:buClr>
              <a:buSzTx/>
              <a:buFont typeface="Wingdings" pitchFamily="2" charset="2"/>
              <a:buAutoNum type="arabicPeriod"/>
            </a:pPr>
            <a:r>
              <a:rPr lang="ja-JP" altLang="en-US" sz="3600" smtClean="0"/>
              <a:t>引数から結果を計算する規則</a:t>
            </a:r>
          </a:p>
          <a:p>
            <a:pPr marL="803275" lvl="1" indent="-265113">
              <a:buFont typeface="Wingdings" pitchFamily="2" charset="2"/>
              <a:buNone/>
            </a:pPr>
            <a:r>
              <a:rPr lang="ja-JP" altLang="en-US" smtClean="0"/>
              <a:t>（構文の例</a:t>
            </a:r>
            <a:r>
              <a:rPr lang="en-US" altLang="ja-JP" smtClean="0"/>
              <a:t>)</a:t>
            </a:r>
          </a:p>
        </p:txBody>
      </p:sp>
      <p:sp>
        <p:nvSpPr>
          <p:cNvPr id="7885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C573746-B970-494D-92A8-5A3E7B9D04C2}" type="slidenum">
              <a:rPr lang="ja-JP" altLang="en-US">
                <a:latin typeface="ＭＳ Ｐゴシック" charset="-128"/>
              </a:rPr>
              <a:pPr algn="r"/>
              <a:t>42</a:t>
            </a:fld>
            <a:endParaRPr lang="en-US" altLang="ja-JP">
              <a:latin typeface="ＭＳ Ｐゴシック" charset="-128"/>
            </a:endParaRPr>
          </a:p>
        </p:txBody>
      </p:sp>
      <p:sp>
        <p:nvSpPr>
          <p:cNvPr id="78852" name="Text Box 5"/>
          <p:cNvSpPr txBox="1">
            <a:spLocks noChangeArrowheads="1"/>
          </p:cNvSpPr>
          <p:nvPr/>
        </p:nvSpPr>
        <p:spPr bwMode="auto">
          <a:xfrm>
            <a:off x="1116013" y="5876925"/>
            <a:ext cx="7272337" cy="679450"/>
          </a:xfrm>
          <a:prstGeom prst="rect">
            <a:avLst/>
          </a:prstGeom>
          <a:noFill/>
          <a:ln w="38100">
            <a:solidFill>
              <a:schemeClr val="accent2"/>
            </a:solidFill>
            <a:miter lim="800000"/>
            <a:headEnd/>
            <a:tailEnd/>
          </a:ln>
        </p:spPr>
        <p:txBody>
          <a:bodyPr>
            <a:spAutoFit/>
          </a:bodyPr>
          <a:lstStyle/>
          <a:p>
            <a:pPr algn="ctr">
              <a:spcBef>
                <a:spcPct val="50000"/>
              </a:spcBef>
            </a:pPr>
            <a:r>
              <a:rPr lang="ja-JP" altLang="en-US" sz="3600"/>
              <a:t> </a:t>
            </a:r>
            <a:r>
              <a:rPr lang="en-US" altLang="ja-JP" sz="3600"/>
              <a:t>fun  &lt;name&gt;(&lt;para&gt;) = &lt;body&gt;;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２ 関数</a:t>
            </a:r>
          </a:p>
        </p:txBody>
      </p:sp>
      <p:sp>
        <p:nvSpPr>
          <p:cNvPr id="80898" name="Rectangle 3"/>
          <p:cNvSpPr>
            <a:spLocks noGrp="1" noChangeArrowheads="1"/>
          </p:cNvSpPr>
          <p:nvPr>
            <p:ph type="body" idx="1"/>
          </p:nvPr>
        </p:nvSpPr>
        <p:spPr/>
        <p:txBody>
          <a:bodyPr/>
          <a:lstStyle/>
          <a:p>
            <a:pPr>
              <a:lnSpc>
                <a:spcPct val="100000"/>
              </a:lnSpc>
            </a:pPr>
            <a:r>
              <a:rPr lang="ja-JP" altLang="en-US" smtClean="0"/>
              <a:t>式の中で関数を使うこと</a:t>
            </a:r>
            <a:br>
              <a:rPr lang="ja-JP" altLang="en-US" smtClean="0"/>
            </a:br>
            <a:r>
              <a:rPr lang="ja-JP" altLang="en-US" smtClean="0"/>
              <a:t>  ＝ </a:t>
            </a:r>
            <a:r>
              <a:rPr lang="ja-JP" altLang="en-US" i="1" u="sng" smtClean="0">
                <a:solidFill>
                  <a:schemeClr val="accent2"/>
                </a:solidFill>
              </a:rPr>
              <a:t>適用</a:t>
            </a:r>
            <a:r>
              <a:rPr lang="ja-JP" altLang="en-US" smtClean="0"/>
              <a:t> （</a:t>
            </a:r>
            <a:r>
              <a:rPr lang="en-US" altLang="ja-JP" smtClean="0"/>
              <a:t>application</a:t>
            </a:r>
            <a:r>
              <a:rPr lang="ja-JP" altLang="en-US" smtClean="0"/>
              <a:t>）</a:t>
            </a:r>
          </a:p>
          <a:p>
            <a:pPr lvl="1"/>
            <a:r>
              <a:rPr lang="ja-JP" altLang="en-US" smtClean="0"/>
              <a:t>関数の適用の規則には、前置記法を用いる</a:t>
            </a:r>
          </a:p>
        </p:txBody>
      </p:sp>
      <p:sp>
        <p:nvSpPr>
          <p:cNvPr id="8089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D9C49F1-86AF-45F0-AE82-D1776C8AF744}" type="slidenum">
              <a:rPr lang="ja-JP" altLang="en-US">
                <a:latin typeface="ＭＳ Ｐゴシック" charset="-128"/>
              </a:rPr>
              <a:pPr algn="r"/>
              <a:t>43</a:t>
            </a:fld>
            <a:endParaRPr lang="en-US" altLang="ja-JP">
              <a:latin typeface="ＭＳ Ｐゴシック" charset="-128"/>
            </a:endParaRPr>
          </a:p>
        </p:txBody>
      </p:sp>
      <p:sp>
        <p:nvSpPr>
          <p:cNvPr id="80900" name="Text Box 5"/>
          <p:cNvSpPr txBox="1">
            <a:spLocks noChangeArrowheads="1"/>
          </p:cNvSpPr>
          <p:nvPr/>
        </p:nvSpPr>
        <p:spPr bwMode="auto">
          <a:xfrm>
            <a:off x="1619250" y="4652963"/>
            <a:ext cx="5545138" cy="679450"/>
          </a:xfrm>
          <a:prstGeom prst="rect">
            <a:avLst/>
          </a:prstGeom>
          <a:noFill/>
          <a:ln w="38100">
            <a:solidFill>
              <a:schemeClr val="accent2"/>
            </a:solidFill>
            <a:miter lim="800000"/>
            <a:headEnd/>
            <a:tailEnd/>
          </a:ln>
        </p:spPr>
        <p:txBody>
          <a:bodyPr>
            <a:spAutoFit/>
          </a:bodyPr>
          <a:lstStyle/>
          <a:p>
            <a:pPr algn="ctr">
              <a:spcBef>
                <a:spcPct val="50000"/>
              </a:spcBef>
            </a:pPr>
            <a:r>
              <a:rPr lang="ja-JP" altLang="en-US" sz="3600"/>
              <a:t> </a:t>
            </a:r>
            <a:r>
              <a:rPr lang="en-US" altLang="ja-JP" sz="3600"/>
              <a:t>&lt;name&gt;(&lt;para&gt;)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２ 関数</a:t>
            </a:r>
          </a:p>
        </p:txBody>
      </p:sp>
      <p:sp>
        <p:nvSpPr>
          <p:cNvPr id="82946" name="Rectangle 3"/>
          <p:cNvSpPr>
            <a:spLocks noGrp="1" noChangeArrowheads="1"/>
          </p:cNvSpPr>
          <p:nvPr>
            <p:ph type="body" idx="1"/>
          </p:nvPr>
        </p:nvSpPr>
        <p:spPr>
          <a:xfrm>
            <a:off x="682625" y="1981200"/>
            <a:ext cx="7921625" cy="4687888"/>
          </a:xfrm>
        </p:spPr>
        <p:txBody>
          <a:bodyPr/>
          <a:lstStyle/>
          <a:p>
            <a:pPr>
              <a:lnSpc>
                <a:spcPct val="100000"/>
              </a:lnSpc>
            </a:pPr>
            <a:r>
              <a:rPr lang="ja-JP" altLang="en-US" smtClean="0"/>
              <a:t>仮引数と実引数</a:t>
            </a:r>
          </a:p>
          <a:p>
            <a:pPr lvl="1"/>
            <a:r>
              <a:rPr lang="ja-JP" altLang="en-US" smtClean="0"/>
              <a:t>関数定義中の引数を、</a:t>
            </a:r>
            <a:r>
              <a:rPr lang="ja-JP" altLang="en-US" i="1" u="sng" smtClean="0">
                <a:solidFill>
                  <a:schemeClr val="accent2"/>
                </a:solidFill>
              </a:rPr>
              <a:t>仮引数</a:t>
            </a:r>
            <a:br>
              <a:rPr lang="ja-JP" altLang="en-US" i="1" u="sng" smtClean="0">
                <a:solidFill>
                  <a:schemeClr val="accent2"/>
                </a:solidFill>
              </a:rPr>
            </a:br>
            <a:r>
              <a:rPr lang="ja-JP" altLang="en-US" smtClean="0"/>
              <a:t>（</a:t>
            </a:r>
            <a:r>
              <a:rPr lang="en-US" altLang="ja-JP" smtClean="0"/>
              <a:t>formal parameters</a:t>
            </a:r>
            <a:r>
              <a:rPr lang="ja-JP" altLang="en-US" smtClean="0"/>
              <a:t>）という</a:t>
            </a:r>
          </a:p>
          <a:p>
            <a:pPr lvl="1"/>
            <a:r>
              <a:rPr lang="ja-JP" altLang="en-US" smtClean="0"/>
              <a:t>関数の適用時に、実際に与えられる引数並びを </a:t>
            </a:r>
            <a:r>
              <a:rPr lang="ja-JP" altLang="en-US" i="1" u="sng" smtClean="0">
                <a:solidFill>
                  <a:schemeClr val="accent2"/>
                </a:solidFill>
              </a:rPr>
              <a:t>実引数</a:t>
            </a:r>
            <a:r>
              <a:rPr lang="ja-JP" altLang="en-US" smtClean="0"/>
              <a:t> （</a:t>
            </a:r>
            <a:r>
              <a:rPr lang="en-US" altLang="ja-JP" smtClean="0"/>
              <a:t>actual parameters</a:t>
            </a:r>
            <a:r>
              <a:rPr lang="ja-JP" altLang="en-US" smtClean="0"/>
              <a:t>）という</a:t>
            </a:r>
          </a:p>
          <a:p>
            <a:pPr lvl="1"/>
            <a:r>
              <a:rPr lang="ja-JP" altLang="en-US" smtClean="0"/>
              <a:t>実引数には、式を与える事もできる</a:t>
            </a:r>
          </a:p>
        </p:txBody>
      </p:sp>
      <p:sp>
        <p:nvSpPr>
          <p:cNvPr id="8294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B0CD7D7-A37C-43FA-B757-D1DF13F8FA9D}" type="slidenum">
              <a:rPr lang="ja-JP" altLang="en-US">
                <a:latin typeface="ＭＳ Ｐゴシック" charset="-128"/>
              </a:rPr>
              <a:pPr algn="r"/>
              <a:t>44</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２ 関数</a:t>
            </a:r>
          </a:p>
        </p:txBody>
      </p:sp>
      <p:sp>
        <p:nvSpPr>
          <p:cNvPr id="84994" name="Rectangle 3"/>
          <p:cNvSpPr>
            <a:spLocks noGrp="1" noChangeArrowheads="1"/>
          </p:cNvSpPr>
          <p:nvPr>
            <p:ph type="body" idx="1"/>
          </p:nvPr>
        </p:nvSpPr>
        <p:spPr/>
        <p:txBody>
          <a:bodyPr/>
          <a:lstStyle/>
          <a:p>
            <a:r>
              <a:rPr lang="ja-JP" altLang="en-US" smtClean="0"/>
              <a:t>関数の評価 ＝ </a:t>
            </a:r>
            <a:r>
              <a:rPr lang="ja-JP" altLang="en-US" i="1" u="sng" smtClean="0">
                <a:solidFill>
                  <a:schemeClr val="accent2"/>
                </a:solidFill>
              </a:rPr>
              <a:t>駆動</a:t>
            </a:r>
            <a:r>
              <a:rPr lang="ja-JP" altLang="en-US" smtClean="0"/>
              <a:t> （</a:t>
            </a:r>
            <a:r>
              <a:rPr lang="en-US" altLang="ja-JP" smtClean="0"/>
              <a:t>activation</a:t>
            </a:r>
            <a:r>
              <a:rPr lang="ja-JP" altLang="en-US" smtClean="0"/>
              <a:t>）</a:t>
            </a:r>
          </a:p>
          <a:p>
            <a:pPr lvl="1"/>
            <a:r>
              <a:rPr lang="ja-JP" altLang="en-US" smtClean="0"/>
              <a:t>実引数として与えられた式を評価</a:t>
            </a:r>
          </a:p>
          <a:p>
            <a:pPr lvl="1"/>
            <a:r>
              <a:rPr lang="ja-JP" altLang="en-US" smtClean="0"/>
              <a:t>関数本体内の仮引数を評価結果で置き換える</a:t>
            </a:r>
          </a:p>
          <a:p>
            <a:pPr lvl="1"/>
            <a:r>
              <a:rPr lang="ja-JP" altLang="en-US" smtClean="0"/>
              <a:t>関数本体を評価する</a:t>
            </a:r>
          </a:p>
          <a:p>
            <a:pPr lvl="1"/>
            <a:r>
              <a:rPr lang="ja-JP" altLang="en-US" smtClean="0"/>
              <a:t>評価した値を答としてリターンする</a:t>
            </a:r>
          </a:p>
        </p:txBody>
      </p:sp>
      <p:sp>
        <p:nvSpPr>
          <p:cNvPr id="8499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D2F91B7-3AC7-4D88-B7D1-082005820504}" type="slidenum">
              <a:rPr lang="ja-JP" altLang="en-US">
                <a:latin typeface="ＭＳ Ｐゴシック" charset="-128"/>
              </a:rPr>
              <a:pPr algn="r"/>
              <a:t>45</a:t>
            </a:fld>
            <a:endParaRPr lang="en-US" altLang="ja-JP">
              <a:latin typeface="ＭＳ Ｐゴシック" charset="-128"/>
            </a:endParaRPr>
          </a:p>
        </p:txBody>
      </p:sp>
      <p:sp>
        <p:nvSpPr>
          <p:cNvPr id="84996" name="Text Box 6"/>
          <p:cNvSpPr txBox="1">
            <a:spLocks noChangeArrowheads="1"/>
          </p:cNvSpPr>
          <p:nvPr/>
        </p:nvSpPr>
        <p:spPr bwMode="auto">
          <a:xfrm>
            <a:off x="1258888" y="6021388"/>
            <a:ext cx="6408737" cy="579437"/>
          </a:xfrm>
          <a:prstGeom prst="rect">
            <a:avLst/>
          </a:prstGeom>
          <a:noFill/>
          <a:ln w="9525">
            <a:noFill/>
            <a:miter lim="800000"/>
            <a:headEnd/>
            <a:tailEnd/>
          </a:ln>
        </p:spPr>
        <p:txBody>
          <a:bodyPr>
            <a:spAutoFit/>
          </a:bodyPr>
          <a:lstStyle/>
          <a:p>
            <a:pPr>
              <a:spcBef>
                <a:spcPct val="50000"/>
              </a:spcBef>
            </a:pPr>
            <a:r>
              <a:rPr lang="ja-JP" altLang="en-US" sz="3200"/>
              <a:t>注： 引数の受け渡し方は、様々</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２ 関数</a:t>
            </a:r>
          </a:p>
        </p:txBody>
      </p:sp>
      <p:sp>
        <p:nvSpPr>
          <p:cNvPr id="87042" name="Rectangle 3"/>
          <p:cNvSpPr>
            <a:spLocks noGrp="1" noChangeArrowheads="1"/>
          </p:cNvSpPr>
          <p:nvPr>
            <p:ph type="body" idx="1"/>
          </p:nvPr>
        </p:nvSpPr>
        <p:spPr/>
        <p:txBody>
          <a:bodyPr/>
          <a:lstStyle/>
          <a:p>
            <a:r>
              <a:rPr lang="ja-JP" altLang="en-US" smtClean="0"/>
              <a:t>例</a:t>
            </a:r>
          </a:p>
          <a:p>
            <a:pPr lvl="1"/>
            <a:r>
              <a:rPr lang="ja-JP" altLang="en-US" smtClean="0"/>
              <a:t>関数宣言</a:t>
            </a:r>
            <a:br>
              <a:rPr lang="ja-JP" altLang="en-US" smtClean="0"/>
            </a:br>
            <a:r>
              <a:rPr lang="ja-JP" altLang="en-US" smtClean="0"/>
              <a:t>  </a:t>
            </a:r>
            <a:r>
              <a:rPr lang="en-US" altLang="ja-JP" b="1" smtClean="0"/>
              <a:t>fun</a:t>
            </a:r>
            <a:r>
              <a:rPr lang="en-US" altLang="ja-JP" smtClean="0"/>
              <a:t> successor(n) = n + 1;</a:t>
            </a:r>
          </a:p>
          <a:p>
            <a:pPr lvl="1"/>
            <a:endParaRPr lang="en-US" altLang="ja-JP" smtClean="0"/>
          </a:p>
          <a:p>
            <a:pPr lvl="1"/>
            <a:r>
              <a:rPr lang="ja-JP" altLang="en-US" smtClean="0"/>
              <a:t>適用</a:t>
            </a:r>
            <a:br>
              <a:rPr lang="ja-JP" altLang="en-US" smtClean="0"/>
            </a:br>
            <a:r>
              <a:rPr lang="ja-JP" altLang="en-US" smtClean="0"/>
              <a:t>  </a:t>
            </a:r>
            <a:r>
              <a:rPr lang="en-US" altLang="ja-JP" smtClean="0"/>
              <a:t>x = successor(2 + 3);</a:t>
            </a:r>
          </a:p>
        </p:txBody>
      </p:sp>
      <p:sp>
        <p:nvSpPr>
          <p:cNvPr id="8704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9AA15D4-573C-4C6E-9B14-4704B8817F03}" type="slidenum">
              <a:rPr lang="ja-JP" altLang="en-US">
                <a:latin typeface="ＭＳ Ｐゴシック" charset="-128"/>
              </a:rPr>
              <a:pPr algn="r"/>
              <a:t>46</a:t>
            </a:fld>
            <a:endParaRPr lang="en-US" altLang="ja-JP">
              <a:latin typeface="ＭＳ Ｐゴシック" charset="-128"/>
            </a:endParaRPr>
          </a:p>
        </p:txBody>
      </p:sp>
      <p:grpSp>
        <p:nvGrpSpPr>
          <p:cNvPr id="2" name="Group 9"/>
          <p:cNvGrpSpPr>
            <a:grpSpLocks/>
          </p:cNvGrpSpPr>
          <p:nvPr/>
        </p:nvGrpSpPr>
        <p:grpSpPr bwMode="auto">
          <a:xfrm>
            <a:off x="5292725" y="4222750"/>
            <a:ext cx="1584325" cy="574675"/>
            <a:chOff x="3334" y="2660"/>
            <a:chExt cx="998" cy="362"/>
          </a:xfrm>
        </p:grpSpPr>
        <p:sp>
          <p:nvSpPr>
            <p:cNvPr id="87047" name="AutoShape 6"/>
            <p:cNvSpPr>
              <a:spLocks noChangeArrowheads="1"/>
            </p:cNvSpPr>
            <p:nvPr/>
          </p:nvSpPr>
          <p:spPr bwMode="auto">
            <a:xfrm>
              <a:off x="3334" y="2660"/>
              <a:ext cx="998" cy="362"/>
            </a:xfrm>
            <a:prstGeom prst="wedgeRectCallout">
              <a:avLst>
                <a:gd name="adj1" fmla="val -65833"/>
                <a:gd name="adj2" fmla="val -118231"/>
              </a:avLst>
            </a:prstGeom>
            <a:noFill/>
            <a:ln w="38100">
              <a:solidFill>
                <a:schemeClr val="accent2"/>
              </a:solidFill>
              <a:miter lim="800000"/>
              <a:headEnd/>
              <a:tailEnd/>
            </a:ln>
          </p:spPr>
          <p:txBody>
            <a:bodyPr/>
            <a:lstStyle/>
            <a:p>
              <a:pPr algn="ctr"/>
              <a:endParaRPr lang="ja-JP" altLang="en-US" sz="3200"/>
            </a:p>
          </p:txBody>
        </p:sp>
        <p:sp useBgFill="1">
          <p:nvSpPr>
            <p:cNvPr id="87048" name="AutoShape 5"/>
            <p:cNvSpPr>
              <a:spLocks noChangeArrowheads="1"/>
            </p:cNvSpPr>
            <p:nvPr/>
          </p:nvSpPr>
          <p:spPr bwMode="auto">
            <a:xfrm>
              <a:off x="3334" y="2660"/>
              <a:ext cx="998" cy="362"/>
            </a:xfrm>
            <a:prstGeom prst="wedgeRectCallout">
              <a:avLst>
                <a:gd name="adj1" fmla="val -25148"/>
                <a:gd name="adj2" fmla="val -127074"/>
              </a:avLst>
            </a:prstGeom>
            <a:ln w="38100">
              <a:solidFill>
                <a:schemeClr val="accent2"/>
              </a:solidFill>
              <a:miter lim="800000"/>
              <a:headEnd/>
              <a:tailEnd/>
            </a:ln>
          </p:spPr>
          <p:txBody>
            <a:bodyPr/>
            <a:lstStyle/>
            <a:p>
              <a:pPr algn="ctr"/>
              <a:r>
                <a:rPr lang="ja-JP" altLang="en-US" sz="3200"/>
                <a:t>仮引数</a:t>
              </a:r>
            </a:p>
          </p:txBody>
        </p:sp>
      </p:grpSp>
      <p:sp>
        <p:nvSpPr>
          <p:cNvPr id="76807" name="Line 7"/>
          <p:cNvSpPr>
            <a:spLocks noChangeShapeType="1"/>
          </p:cNvSpPr>
          <p:nvPr/>
        </p:nvSpPr>
        <p:spPr bwMode="auto">
          <a:xfrm>
            <a:off x="4645025" y="5589588"/>
            <a:ext cx="1008063" cy="0"/>
          </a:xfrm>
          <a:prstGeom prst="line">
            <a:avLst/>
          </a:prstGeom>
          <a:noFill/>
          <a:ln w="38100">
            <a:solidFill>
              <a:schemeClr val="accent2"/>
            </a:solidFill>
            <a:round/>
            <a:headEnd/>
            <a:tailEnd/>
          </a:ln>
        </p:spPr>
        <p:txBody>
          <a:bodyPr/>
          <a:lstStyle/>
          <a:p>
            <a:endParaRPr lang="ja-JP" altLang="en-US"/>
          </a:p>
        </p:txBody>
      </p:sp>
      <p:sp useBgFill="1">
        <p:nvSpPr>
          <p:cNvPr id="76808" name="AutoShape 8"/>
          <p:cNvSpPr>
            <a:spLocks noChangeArrowheads="1"/>
          </p:cNvSpPr>
          <p:nvPr/>
        </p:nvSpPr>
        <p:spPr bwMode="auto">
          <a:xfrm>
            <a:off x="5508625" y="5805488"/>
            <a:ext cx="1584325" cy="574675"/>
          </a:xfrm>
          <a:prstGeom prst="wedgeRectCallout">
            <a:avLst>
              <a:gd name="adj1" fmla="val -49278"/>
              <a:gd name="adj2" fmla="val -81264"/>
            </a:avLst>
          </a:prstGeom>
          <a:ln w="38100">
            <a:solidFill>
              <a:schemeClr val="accent2"/>
            </a:solidFill>
            <a:miter lim="800000"/>
            <a:headEnd/>
            <a:tailEnd/>
          </a:ln>
        </p:spPr>
        <p:txBody>
          <a:bodyPr/>
          <a:lstStyle/>
          <a:p>
            <a:pPr algn="ctr"/>
            <a:r>
              <a:rPr lang="ja-JP" altLang="en-US" sz="3200"/>
              <a:t>実引数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6807"/>
                                        </p:tgtEl>
                                        <p:attrNameLst>
                                          <p:attrName>style.visibility</p:attrName>
                                        </p:attrNameLst>
                                      </p:cBhvr>
                                      <p:to>
                                        <p:strVal val="visible"/>
                                      </p:to>
                                    </p:set>
                                    <p:animEffect transition="in" filter="blinds(horizontal)">
                                      <p:cBhvr>
                                        <p:cTn id="11" dur="500"/>
                                        <p:tgtEl>
                                          <p:spTgt spid="76807"/>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76808"/>
                                        </p:tgtEl>
                                        <p:attrNameLst>
                                          <p:attrName>style.visibility</p:attrName>
                                        </p:attrNameLst>
                                      </p:cBhvr>
                                      <p:to>
                                        <p:strVal val="visible"/>
                                      </p:to>
                                    </p:set>
                                    <p:animEffect transition="in" filter="blinds(horizontal)">
                                      <p:cBhvr>
                                        <p:cTn id="15" dur="500"/>
                                        <p:tgtEl>
                                          <p:spTgt spid="76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7" grpId="0" animBg="1"/>
      <p:bldP spid="7680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２ 関数</a:t>
            </a:r>
          </a:p>
        </p:txBody>
      </p:sp>
      <p:sp>
        <p:nvSpPr>
          <p:cNvPr id="89090" name="Rectangle 3"/>
          <p:cNvSpPr>
            <a:spLocks noGrp="1" noChangeArrowheads="1"/>
          </p:cNvSpPr>
          <p:nvPr>
            <p:ph type="body" idx="1"/>
          </p:nvPr>
        </p:nvSpPr>
        <p:spPr>
          <a:xfrm>
            <a:off x="682625" y="1981200"/>
            <a:ext cx="7850188" cy="4400550"/>
          </a:xfrm>
        </p:spPr>
        <p:txBody>
          <a:bodyPr/>
          <a:lstStyle/>
          <a:p>
            <a:pPr lvl="1"/>
            <a:r>
              <a:rPr lang="ja-JP" altLang="en-US" smtClean="0"/>
              <a:t>駆動</a:t>
            </a:r>
          </a:p>
          <a:p>
            <a:pPr lvl="2"/>
            <a:r>
              <a:rPr lang="ja-JP" altLang="en-US" sz="3600" smtClean="0"/>
              <a:t>実引数 </a:t>
            </a:r>
            <a:r>
              <a:rPr lang="en-US" altLang="ja-JP" sz="3600" smtClean="0"/>
              <a:t>2 + 3 </a:t>
            </a:r>
            <a:r>
              <a:rPr lang="ja-JP" altLang="en-US" sz="3600" smtClean="0"/>
              <a:t>を評価→値</a:t>
            </a:r>
            <a:r>
              <a:rPr lang="en-US" altLang="ja-JP" sz="3600" smtClean="0"/>
              <a:t>5</a:t>
            </a:r>
            <a:r>
              <a:rPr lang="ja-JP" altLang="en-US" sz="3600" smtClean="0"/>
              <a:t>を得る</a:t>
            </a:r>
            <a:endParaRPr lang="en-US" altLang="ja-JP" sz="3600" smtClean="0"/>
          </a:p>
          <a:p>
            <a:pPr lvl="2"/>
            <a:r>
              <a:rPr lang="ja-JP" altLang="en-US" sz="3600" smtClean="0"/>
              <a:t>関数本体 </a:t>
            </a:r>
            <a:r>
              <a:rPr lang="en-US" altLang="ja-JP" sz="3600" smtClean="0"/>
              <a:t>n + 1 </a:t>
            </a:r>
            <a:r>
              <a:rPr lang="ja-JP" altLang="en-US" sz="3600" smtClean="0"/>
              <a:t>の仮引数 </a:t>
            </a:r>
            <a:r>
              <a:rPr lang="en-US" altLang="ja-JP" sz="3600" smtClean="0"/>
              <a:t>n </a:t>
            </a:r>
            <a:r>
              <a:rPr lang="ja-JP" altLang="en-US" sz="3600" smtClean="0"/>
              <a:t>を値</a:t>
            </a:r>
            <a:r>
              <a:rPr lang="en-US" altLang="ja-JP" sz="3600" smtClean="0"/>
              <a:t>5 </a:t>
            </a:r>
            <a:r>
              <a:rPr lang="ja-JP" altLang="en-US" sz="3600" smtClean="0"/>
              <a:t>で置き換える</a:t>
            </a:r>
          </a:p>
          <a:p>
            <a:pPr lvl="2"/>
            <a:r>
              <a:rPr lang="ja-JP" altLang="en-US" sz="3600" smtClean="0"/>
              <a:t>その結果得られる式 </a:t>
            </a:r>
            <a:r>
              <a:rPr lang="en-US" altLang="ja-JP" sz="3600" smtClean="0"/>
              <a:t>5 + 1 </a:t>
            </a:r>
            <a:r>
              <a:rPr lang="ja-JP" altLang="en-US" sz="3600" smtClean="0"/>
              <a:t>を評価する</a:t>
            </a:r>
          </a:p>
          <a:p>
            <a:pPr lvl="2"/>
            <a:r>
              <a:rPr lang="ja-JP" altLang="en-US" sz="3600" smtClean="0"/>
              <a:t>答えの </a:t>
            </a:r>
            <a:r>
              <a:rPr lang="en-US" altLang="ja-JP" sz="3600" smtClean="0"/>
              <a:t>6 </a:t>
            </a:r>
            <a:r>
              <a:rPr lang="ja-JP" altLang="en-US" sz="3600" smtClean="0"/>
              <a:t>をリターン</a:t>
            </a:r>
          </a:p>
        </p:txBody>
      </p:sp>
      <p:sp>
        <p:nvSpPr>
          <p:cNvPr id="8909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BE10906-0CB9-4D69-861A-C52BC3DE33A8}" type="slidenum">
              <a:rPr lang="ja-JP" altLang="en-US">
                <a:latin typeface="ＭＳ Ｐゴシック" charset="-128"/>
              </a:rPr>
              <a:pPr algn="r"/>
              <a:t>47</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41986" name="Rectangle 3"/>
          <p:cNvSpPr>
            <a:spLocks noGrp="1" noChangeArrowheads="1"/>
          </p:cNvSpPr>
          <p:nvPr>
            <p:ph type="body" idx="1"/>
          </p:nvPr>
        </p:nvSpPr>
        <p:spPr>
          <a:xfrm>
            <a:off x="682625" y="1981200"/>
            <a:ext cx="7772400" cy="3824064"/>
          </a:xfrm>
        </p:spPr>
        <p:txBody>
          <a:bodyPr/>
          <a:lstStyle/>
          <a:p>
            <a:pPr lvl="1">
              <a:buNone/>
            </a:pPr>
            <a:r>
              <a:rPr lang="en-US" altLang="ja-JP" smtClean="0"/>
              <a:t>	</a:t>
            </a:r>
            <a:r>
              <a:rPr lang="ja-JP" altLang="en-US" smtClean="0"/>
              <a:t>３</a:t>
            </a:r>
            <a:r>
              <a:rPr lang="en-US" altLang="ja-JP" smtClean="0"/>
              <a:t>.</a:t>
            </a:r>
            <a:r>
              <a:rPr lang="ja-JP" altLang="en-US" smtClean="0"/>
              <a:t>１ 式の記述</a:t>
            </a:r>
          </a:p>
          <a:p>
            <a:pPr lvl="1" eaLnBrk="1" hangingPunct="1">
              <a:buNone/>
            </a:pPr>
            <a:r>
              <a:rPr lang="ja-JP" altLang="en-US" smtClean="0">
                <a:solidFill>
                  <a:schemeClr val="accent2"/>
                </a:solidFill>
              </a:rPr>
              <a:t>  </a:t>
            </a:r>
            <a:r>
              <a:rPr lang="ja-JP" altLang="en-US" smtClean="0"/>
              <a:t>３</a:t>
            </a:r>
            <a:r>
              <a:rPr lang="en-US" altLang="ja-JP" smtClean="0"/>
              <a:t>.</a:t>
            </a:r>
            <a:r>
              <a:rPr lang="ja-JP" altLang="en-US" smtClean="0"/>
              <a:t>２ 関数</a:t>
            </a:r>
          </a:p>
          <a:p>
            <a:pPr lvl="1" eaLnBrk="1" hangingPunct="1">
              <a:buFont typeface="Wingdings" pitchFamily="2" charset="2"/>
              <a:buNone/>
            </a:pPr>
            <a:r>
              <a:rPr lang="ja-JP" altLang="en-US" smtClean="0"/>
              <a:t>  </a:t>
            </a:r>
            <a:r>
              <a:rPr lang="ja-JP" altLang="en-US" smtClean="0">
                <a:solidFill>
                  <a:schemeClr val="accent2"/>
                </a:solidFill>
              </a:rPr>
              <a:t>３</a:t>
            </a:r>
            <a:r>
              <a:rPr lang="en-US" altLang="ja-JP" smtClean="0">
                <a:solidFill>
                  <a:schemeClr val="accent2"/>
                </a:solidFill>
              </a:rPr>
              <a:t>.</a:t>
            </a:r>
            <a:r>
              <a:rPr lang="ja-JP" altLang="en-US" smtClean="0">
                <a:solidFill>
                  <a:schemeClr val="accent2"/>
                </a:solidFill>
              </a:rPr>
              <a:t>３ 再帰</a:t>
            </a:r>
          </a:p>
          <a:p>
            <a:pPr lvl="1" eaLnBrk="1" hangingPunct="1">
              <a:lnSpc>
                <a:spcPct val="85000"/>
              </a:lnSpc>
              <a:buNone/>
            </a:pPr>
            <a:r>
              <a:rPr lang="ja-JP" altLang="en-US" smtClean="0"/>
              <a:t>  ３</a:t>
            </a:r>
            <a:r>
              <a:rPr lang="en-US" altLang="ja-JP" smtClean="0"/>
              <a:t>.</a:t>
            </a:r>
            <a:r>
              <a:rPr lang="ja-JP" altLang="en-US" smtClean="0"/>
              <a:t>４ 型システム</a:t>
            </a:r>
          </a:p>
          <a:p>
            <a:pPr lvl="1" eaLnBrk="1" hangingPunct="1">
              <a:lnSpc>
                <a:spcPct val="85000"/>
              </a:lnSpc>
              <a:buNone/>
            </a:pPr>
            <a:r>
              <a:rPr lang="ja-JP" altLang="en-US" smtClean="0"/>
              <a:t>  ３</a:t>
            </a:r>
            <a:r>
              <a:rPr lang="en-US" altLang="ja-JP" smtClean="0"/>
              <a:t>.</a:t>
            </a:r>
            <a:r>
              <a:rPr lang="ja-JP" altLang="en-US" smtClean="0"/>
              <a:t>５ データ型の実際</a:t>
            </a:r>
            <a:endParaRPr lang="en-US" altLang="ja-JP" smtClean="0"/>
          </a:p>
          <a:p>
            <a:pPr lvl="1" eaLnBrk="1" hangingPunct="1">
              <a:lnSpc>
                <a:spcPct val="85000"/>
              </a:lnSpc>
              <a:buNone/>
            </a:pPr>
            <a:r>
              <a:rPr lang="en-US" altLang="ja-JP" smtClean="0"/>
              <a:t>  </a:t>
            </a:r>
            <a:r>
              <a:rPr lang="ja-JP" altLang="en-US" smtClean="0"/>
              <a:t>３</a:t>
            </a:r>
            <a:r>
              <a:rPr lang="en-US" altLang="ja-JP" smtClean="0"/>
              <a:t>.</a:t>
            </a:r>
            <a:r>
              <a:rPr lang="ja-JP" altLang="en-US" smtClean="0"/>
              <a:t>６ 反射的推移閉包</a:t>
            </a:r>
          </a:p>
        </p:txBody>
      </p:sp>
      <p:sp>
        <p:nvSpPr>
          <p:cNvPr id="4198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4748BFA-9D0B-4DD6-A141-8B36AA753FC4}" type="slidenum">
              <a:rPr lang="ja-JP" altLang="en-US">
                <a:latin typeface="ＭＳ Ｐゴシック" charset="-128"/>
              </a:rPr>
              <a:pPr algn="r"/>
              <a:t>48</a:t>
            </a:fld>
            <a:endParaRPr lang="en-US" altLang="ja-JP">
              <a:latin typeface="ＭＳ Ｐゴシック" charset="-128"/>
            </a:endParaRPr>
          </a:p>
        </p:txBody>
      </p:sp>
      <p:sp>
        <p:nvSpPr>
          <p:cNvPr id="5" name="右矢印 4"/>
          <p:cNvSpPr/>
          <p:nvPr/>
        </p:nvSpPr>
        <p:spPr bwMode="auto">
          <a:xfrm>
            <a:off x="1115616" y="3501008"/>
            <a:ext cx="360040" cy="288032"/>
          </a:xfrm>
          <a:prstGeom prst="rightArrow">
            <a:avLst/>
          </a:prstGeom>
          <a:solidFill>
            <a:schemeClr val="accent2"/>
          </a:solid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93186" name="Rectangle 3"/>
          <p:cNvSpPr>
            <a:spLocks noGrp="1" noChangeArrowheads="1"/>
          </p:cNvSpPr>
          <p:nvPr>
            <p:ph type="body" idx="1"/>
          </p:nvPr>
        </p:nvSpPr>
        <p:spPr>
          <a:xfrm>
            <a:off x="682625" y="1844675"/>
            <a:ext cx="7993063" cy="4824413"/>
          </a:xfrm>
        </p:spPr>
        <p:txBody>
          <a:bodyPr/>
          <a:lstStyle/>
          <a:p>
            <a:pPr marL="685800" indent="-685800"/>
            <a:r>
              <a:rPr lang="ja-JP" altLang="en-US" i="1" u="sng" smtClean="0">
                <a:solidFill>
                  <a:schemeClr val="accent2"/>
                </a:solidFill>
              </a:rPr>
              <a:t>再帰的</a:t>
            </a:r>
            <a:r>
              <a:rPr lang="ja-JP" altLang="en-US" smtClean="0"/>
              <a:t> （</a:t>
            </a:r>
            <a:r>
              <a:rPr lang="en-US" altLang="ja-JP" smtClean="0"/>
              <a:t>recursive</a:t>
            </a:r>
            <a:r>
              <a:rPr lang="ja-JP" altLang="en-US" smtClean="0"/>
              <a:t>）であるとは</a:t>
            </a:r>
          </a:p>
          <a:p>
            <a:pPr marL="1143000" lvl="1" indent="-685800">
              <a:lnSpc>
                <a:spcPct val="90000"/>
              </a:lnSpc>
              <a:buClr>
                <a:schemeClr val="accent2"/>
              </a:buClr>
              <a:buFontTx/>
              <a:buAutoNum type="arabicPeriod"/>
            </a:pPr>
            <a:r>
              <a:rPr lang="ja-JP" altLang="en-US" smtClean="0"/>
              <a:t>ある対象が、その一部分を取り出すと自分自身と同形であるような構造であること</a:t>
            </a:r>
          </a:p>
          <a:p>
            <a:pPr marL="1143000" lvl="1" indent="-685800">
              <a:lnSpc>
                <a:spcPct val="90000"/>
              </a:lnSpc>
              <a:buClr>
                <a:schemeClr val="accent2"/>
              </a:buClr>
              <a:buFontTx/>
              <a:buAutoNum type="arabicPeriod"/>
            </a:pPr>
            <a:r>
              <a:rPr lang="ja-JP" altLang="en-US" smtClean="0"/>
              <a:t>ある対象が、自分自身を用いて循環的に定義されていること</a:t>
            </a:r>
          </a:p>
          <a:p>
            <a:pPr marL="1143000" lvl="1" indent="-685800">
              <a:lnSpc>
                <a:spcPct val="90000"/>
              </a:lnSpc>
              <a:buClr>
                <a:schemeClr val="accent2"/>
              </a:buClr>
              <a:buFontTx/>
              <a:buAutoNum type="arabicPeriod"/>
            </a:pPr>
            <a:r>
              <a:rPr lang="ja-JP" altLang="en-US" smtClean="0"/>
              <a:t>プログラムの中から、自分自身を（直接または間接的に）コールしていること</a:t>
            </a:r>
          </a:p>
        </p:txBody>
      </p:sp>
      <p:sp>
        <p:nvSpPr>
          <p:cNvPr id="9318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2B7BCD4-45E6-443D-B297-F3EA6541A5A0}" type="slidenum">
              <a:rPr lang="ja-JP" altLang="en-US">
                <a:latin typeface="ＭＳ Ｐゴシック" charset="-128"/>
              </a:rPr>
              <a:pPr algn="r"/>
              <a:t>49</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defRPr/>
            </a:pPr>
            <a:r>
              <a:rPr lang="ja-JP" altLang="en-US" smtClean="0"/>
              <a:t>１</a:t>
            </a:r>
            <a:r>
              <a:rPr lang="en-US" altLang="ja-JP" smtClean="0"/>
              <a:t>.  </a:t>
            </a:r>
            <a:r>
              <a:rPr lang="ja-JP" altLang="en-US" smtClean="0"/>
              <a:t>プログラミング言語とは </a:t>
            </a:r>
          </a:p>
        </p:txBody>
      </p:sp>
      <p:sp>
        <p:nvSpPr>
          <p:cNvPr id="48131" name="Rectangle 3"/>
          <p:cNvSpPr>
            <a:spLocks noGrp="1" noChangeArrowheads="1"/>
          </p:cNvSpPr>
          <p:nvPr>
            <p:ph idx="4294967295"/>
          </p:nvPr>
        </p:nvSpPr>
        <p:spPr>
          <a:xfrm>
            <a:off x="682625" y="1981200"/>
            <a:ext cx="7772400" cy="4543425"/>
          </a:xfrm>
        </p:spPr>
        <p:txBody>
          <a:bodyPr/>
          <a:lstStyle/>
          <a:p>
            <a:pPr lvl="1" eaLnBrk="1" hangingPunct="1"/>
            <a:r>
              <a:rPr lang="ja-JP" altLang="en-US" smtClean="0"/>
              <a:t>コンピュータで問題を解くためには、ソフトウェア（プログラム）が必要</a:t>
            </a:r>
          </a:p>
          <a:p>
            <a:pPr lvl="1" eaLnBrk="1" hangingPunct="1"/>
            <a:endParaRPr lang="en-US" altLang="ja-JP" smtClean="0"/>
          </a:p>
          <a:p>
            <a:pPr lvl="1" eaLnBrk="1" hangingPunct="1"/>
            <a:endParaRPr lang="en-US" altLang="ja-JP" smtClean="0"/>
          </a:p>
          <a:p>
            <a:pPr lvl="1" eaLnBrk="1" hangingPunct="1">
              <a:lnSpc>
                <a:spcPct val="150000"/>
              </a:lnSpc>
            </a:pPr>
            <a:r>
              <a:rPr lang="ja-JP" altLang="en-US" smtClean="0"/>
              <a:t>プログラムを記述するための言語</a:t>
            </a:r>
            <a:br>
              <a:rPr lang="ja-JP" altLang="en-US" smtClean="0"/>
            </a:br>
            <a:r>
              <a:rPr lang="ja-JP" altLang="en-US" smtClean="0"/>
              <a:t>  ＝ </a:t>
            </a:r>
            <a:r>
              <a:rPr lang="ja-JP" altLang="en-US" i="1" u="sng" smtClean="0">
                <a:solidFill>
                  <a:schemeClr val="accent2"/>
                </a:solidFill>
              </a:rPr>
              <a:t>プログラミング言語</a:t>
            </a:r>
          </a:p>
        </p:txBody>
      </p:sp>
      <p:sp>
        <p:nvSpPr>
          <p:cNvPr id="2253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9252120-A7FA-4B75-BD6F-C05CA514798F}" type="slidenum">
              <a:rPr lang="ja-JP" altLang="en-US">
                <a:latin typeface="ＭＳ Ｐゴシック" charset="-128"/>
              </a:rPr>
              <a:pPr algn="r"/>
              <a:t>5</a:t>
            </a:fld>
            <a:endParaRPr lang="en-US" altLang="ja-JP">
              <a:latin typeface="ＭＳ Ｐゴシック" charset="-128"/>
            </a:endParaRPr>
          </a:p>
        </p:txBody>
      </p:sp>
      <p:sp>
        <p:nvSpPr>
          <p:cNvPr id="48133" name="AutoShape 5"/>
          <p:cNvSpPr>
            <a:spLocks noChangeArrowheads="1"/>
          </p:cNvSpPr>
          <p:nvPr/>
        </p:nvSpPr>
        <p:spPr bwMode="auto">
          <a:xfrm>
            <a:off x="3071813" y="3500438"/>
            <a:ext cx="1500187" cy="785812"/>
          </a:xfrm>
          <a:prstGeom prst="downArrow">
            <a:avLst>
              <a:gd name="adj1" fmla="val 50000"/>
              <a:gd name="adj2" fmla="val 25000"/>
            </a:avLst>
          </a:prstGeom>
          <a:solidFill>
            <a:schemeClr val="accent2"/>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3"/>
                                        </p:tgtEl>
                                        <p:attrNameLst>
                                          <p:attrName>style.visibility</p:attrName>
                                        </p:attrNameLst>
                                      </p:cBhvr>
                                      <p:to>
                                        <p:strVal val="visible"/>
                                      </p:to>
                                    </p:set>
                                    <p:animEffect transition="in" filter="blinds(horizontal)">
                                      <p:cBhvr>
                                        <p:cTn id="7" dur="500"/>
                                        <p:tgtEl>
                                          <p:spTgt spid="48133"/>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8131">
                                            <p:txEl>
                                              <p:pRg st="3" end="3"/>
                                            </p:txEl>
                                          </p:spTgt>
                                        </p:tgtEl>
                                        <p:attrNameLst>
                                          <p:attrName>style.visibility</p:attrName>
                                        </p:attrNameLst>
                                      </p:cBhvr>
                                      <p:to>
                                        <p:strVal val="visible"/>
                                      </p:to>
                                    </p:set>
                                    <p:animEffect transition="in" filter="blinds(horizontal)">
                                      <p:cBhvr>
                                        <p:cTn id="11"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95234" name="Rectangle 3"/>
          <p:cNvSpPr>
            <a:spLocks noGrp="1" noChangeArrowheads="1"/>
          </p:cNvSpPr>
          <p:nvPr>
            <p:ph type="body" idx="1"/>
          </p:nvPr>
        </p:nvSpPr>
        <p:spPr>
          <a:xfrm>
            <a:off x="682625" y="1844675"/>
            <a:ext cx="7772400" cy="1376363"/>
          </a:xfrm>
        </p:spPr>
        <p:txBody>
          <a:bodyPr/>
          <a:lstStyle/>
          <a:p>
            <a:r>
              <a:rPr lang="ja-JP" altLang="en-US" smtClean="0"/>
              <a:t>再帰の例 </a:t>
            </a:r>
            <a:r>
              <a:rPr lang="en-US" altLang="ja-JP" smtClean="0"/>
              <a:t>(1)</a:t>
            </a:r>
            <a:r>
              <a:rPr lang="ja-JP" altLang="en-US" smtClean="0"/>
              <a:t> </a:t>
            </a:r>
            <a:r>
              <a:rPr lang="en-US" altLang="ja-JP" smtClean="0"/>
              <a:t>--</a:t>
            </a:r>
            <a:r>
              <a:rPr lang="ja-JP" altLang="en-US" smtClean="0"/>
              <a:t> 再帰的な構造</a:t>
            </a:r>
            <a:endParaRPr lang="en-US" altLang="ja-JP" smtClean="0"/>
          </a:p>
          <a:p>
            <a:pPr lvl="1"/>
            <a:r>
              <a:rPr lang="ja-JP" altLang="en-US" smtClean="0"/>
              <a:t>ツリー構造</a:t>
            </a:r>
          </a:p>
        </p:txBody>
      </p:sp>
      <p:sp>
        <p:nvSpPr>
          <p:cNvPr id="9523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28D88FA-505A-46C6-988D-7530F4671102}" type="slidenum">
              <a:rPr lang="ja-JP" altLang="en-US">
                <a:latin typeface="ＭＳ Ｐゴシック" charset="-128"/>
              </a:rPr>
              <a:pPr algn="r"/>
              <a:t>50</a:t>
            </a:fld>
            <a:endParaRPr lang="en-US" altLang="ja-JP">
              <a:latin typeface="ＭＳ Ｐゴシック" charset="-128"/>
            </a:endParaRPr>
          </a:p>
        </p:txBody>
      </p:sp>
      <p:grpSp>
        <p:nvGrpSpPr>
          <p:cNvPr id="2" name="Group 6"/>
          <p:cNvGrpSpPr>
            <a:grpSpLocks/>
          </p:cNvGrpSpPr>
          <p:nvPr/>
        </p:nvGrpSpPr>
        <p:grpSpPr bwMode="auto">
          <a:xfrm>
            <a:off x="3317875" y="3643313"/>
            <a:ext cx="2351088" cy="2797175"/>
            <a:chOff x="589" y="2152"/>
            <a:chExt cx="1481" cy="1762"/>
          </a:xfrm>
        </p:grpSpPr>
        <p:grpSp>
          <p:nvGrpSpPr>
            <p:cNvPr id="95269" name="Group 7"/>
            <p:cNvGrpSpPr>
              <a:grpSpLocks/>
            </p:cNvGrpSpPr>
            <p:nvPr/>
          </p:nvGrpSpPr>
          <p:grpSpPr bwMode="auto">
            <a:xfrm>
              <a:off x="589" y="3191"/>
              <a:ext cx="1069" cy="723"/>
              <a:chOff x="3801" y="2771"/>
              <a:chExt cx="1069" cy="723"/>
            </a:xfrm>
          </p:grpSpPr>
          <p:sp>
            <p:nvSpPr>
              <p:cNvPr id="95276" name="Oval 8"/>
              <p:cNvSpPr>
                <a:spLocks noChangeArrowheads="1"/>
              </p:cNvSpPr>
              <p:nvPr/>
            </p:nvSpPr>
            <p:spPr bwMode="auto">
              <a:xfrm>
                <a:off x="3801" y="3158"/>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77" name="Oval 9"/>
              <p:cNvSpPr>
                <a:spLocks noChangeArrowheads="1"/>
              </p:cNvSpPr>
              <p:nvPr/>
            </p:nvSpPr>
            <p:spPr bwMode="auto">
              <a:xfrm>
                <a:off x="4526" y="3143"/>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78" name="Line 10"/>
              <p:cNvSpPr>
                <a:spLocks noChangeShapeType="1"/>
              </p:cNvSpPr>
              <p:nvPr/>
            </p:nvSpPr>
            <p:spPr bwMode="auto">
              <a:xfrm flipH="1">
                <a:off x="3998" y="2771"/>
                <a:ext cx="348" cy="401"/>
              </a:xfrm>
              <a:prstGeom prst="line">
                <a:avLst/>
              </a:prstGeom>
              <a:noFill/>
              <a:ln w="28575">
                <a:solidFill>
                  <a:schemeClr val="tx1"/>
                </a:solidFill>
                <a:round/>
                <a:headEnd type="none" w="sm" len="sm"/>
                <a:tailEnd type="arrow" w="med" len="med"/>
              </a:ln>
            </p:spPr>
            <p:txBody>
              <a:bodyPr/>
              <a:lstStyle/>
              <a:p>
                <a:endParaRPr lang="ja-JP" altLang="en-US"/>
              </a:p>
            </p:txBody>
          </p:sp>
          <p:sp>
            <p:nvSpPr>
              <p:cNvPr id="95279" name="Line 11"/>
              <p:cNvSpPr>
                <a:spLocks noChangeShapeType="1"/>
              </p:cNvSpPr>
              <p:nvPr/>
            </p:nvSpPr>
            <p:spPr bwMode="auto">
              <a:xfrm>
                <a:off x="4395" y="2771"/>
                <a:ext cx="279" cy="381"/>
              </a:xfrm>
              <a:prstGeom prst="line">
                <a:avLst/>
              </a:prstGeom>
              <a:noFill/>
              <a:ln w="28575">
                <a:solidFill>
                  <a:schemeClr val="tx1"/>
                </a:solidFill>
                <a:round/>
                <a:headEnd type="none" w="sm" len="sm"/>
                <a:tailEnd type="arrow" w="med" len="med"/>
              </a:ln>
            </p:spPr>
            <p:txBody>
              <a:bodyPr/>
              <a:lstStyle/>
              <a:p>
                <a:endParaRPr lang="ja-JP" altLang="en-US"/>
              </a:p>
            </p:txBody>
          </p:sp>
        </p:grpSp>
        <p:grpSp>
          <p:nvGrpSpPr>
            <p:cNvPr id="95270" name="Group 12"/>
            <p:cNvGrpSpPr>
              <a:grpSpLocks/>
            </p:cNvGrpSpPr>
            <p:nvPr/>
          </p:nvGrpSpPr>
          <p:grpSpPr bwMode="auto">
            <a:xfrm>
              <a:off x="1001" y="2152"/>
              <a:ext cx="1069" cy="1063"/>
              <a:chOff x="2514" y="2481"/>
              <a:chExt cx="1069" cy="1063"/>
            </a:xfrm>
          </p:grpSpPr>
          <p:sp>
            <p:nvSpPr>
              <p:cNvPr id="79885" name="Oval 13"/>
              <p:cNvSpPr>
                <a:spLocks noChangeArrowheads="1"/>
              </p:cNvSpPr>
              <p:nvPr/>
            </p:nvSpPr>
            <p:spPr bwMode="auto">
              <a:xfrm>
                <a:off x="2911" y="2481"/>
                <a:ext cx="344" cy="336"/>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defRPr/>
                </a:pPr>
                <a:r>
                  <a:rPr lang="ja-JP" altLang="en-US" sz="2800">
                    <a:solidFill>
                      <a:schemeClr val="tx2"/>
                    </a:solidFill>
                    <a:effectLst>
                      <a:outerShdw blurRad="38100" dist="38100" dir="2700000" algn="tl">
                        <a:srgbClr val="000000"/>
                      </a:outerShdw>
                    </a:effectLst>
                    <a:latin typeface="ＭＳ Ｐゴシック" pitchFamily="50" charset="-128"/>
                    <a:ea typeface="ＭＳ Ｐゴシック" pitchFamily="50" charset="-128"/>
                  </a:rPr>
                  <a:t>親</a:t>
                </a:r>
              </a:p>
            </p:txBody>
          </p:sp>
          <p:sp>
            <p:nvSpPr>
              <p:cNvPr id="95272" name="Oval 14"/>
              <p:cNvSpPr>
                <a:spLocks noChangeArrowheads="1"/>
              </p:cNvSpPr>
              <p:nvPr/>
            </p:nvSpPr>
            <p:spPr bwMode="auto">
              <a:xfrm>
                <a:off x="2514" y="3208"/>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73" name="Oval 15"/>
              <p:cNvSpPr>
                <a:spLocks noChangeArrowheads="1"/>
              </p:cNvSpPr>
              <p:nvPr/>
            </p:nvSpPr>
            <p:spPr bwMode="auto">
              <a:xfrm>
                <a:off x="3239" y="3193"/>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74" name="Line 16"/>
              <p:cNvSpPr>
                <a:spLocks noChangeShapeType="1"/>
              </p:cNvSpPr>
              <p:nvPr/>
            </p:nvSpPr>
            <p:spPr bwMode="auto">
              <a:xfrm flipH="1">
                <a:off x="2711" y="2821"/>
                <a:ext cx="348" cy="401"/>
              </a:xfrm>
              <a:prstGeom prst="line">
                <a:avLst/>
              </a:prstGeom>
              <a:noFill/>
              <a:ln w="28575">
                <a:solidFill>
                  <a:schemeClr val="tx1"/>
                </a:solidFill>
                <a:round/>
                <a:headEnd type="none" w="sm" len="sm"/>
                <a:tailEnd type="arrow" w="med" len="med"/>
              </a:ln>
            </p:spPr>
            <p:txBody>
              <a:bodyPr/>
              <a:lstStyle/>
              <a:p>
                <a:endParaRPr lang="ja-JP" altLang="en-US"/>
              </a:p>
            </p:txBody>
          </p:sp>
          <p:sp>
            <p:nvSpPr>
              <p:cNvPr id="95275" name="Line 17"/>
              <p:cNvSpPr>
                <a:spLocks noChangeShapeType="1"/>
              </p:cNvSpPr>
              <p:nvPr/>
            </p:nvSpPr>
            <p:spPr bwMode="auto">
              <a:xfrm>
                <a:off x="3108" y="2821"/>
                <a:ext cx="279" cy="381"/>
              </a:xfrm>
              <a:prstGeom prst="line">
                <a:avLst/>
              </a:prstGeom>
              <a:noFill/>
              <a:ln w="28575">
                <a:solidFill>
                  <a:schemeClr val="tx1"/>
                </a:solidFill>
                <a:round/>
                <a:headEnd type="none" w="sm" len="sm"/>
                <a:tailEnd type="arrow" w="med" len="med"/>
              </a:ln>
            </p:spPr>
            <p:txBody>
              <a:bodyPr/>
              <a:lstStyle/>
              <a:p>
                <a:endParaRPr lang="ja-JP" altLang="en-US"/>
              </a:p>
            </p:txBody>
          </p:sp>
        </p:grpSp>
      </p:grpSp>
      <p:grpSp>
        <p:nvGrpSpPr>
          <p:cNvPr id="95237" name="Group 18"/>
          <p:cNvGrpSpPr>
            <a:grpSpLocks/>
          </p:cNvGrpSpPr>
          <p:nvPr/>
        </p:nvGrpSpPr>
        <p:grpSpPr bwMode="auto">
          <a:xfrm>
            <a:off x="3317875" y="2732088"/>
            <a:ext cx="4937125" cy="3721100"/>
            <a:chOff x="2097" y="1592"/>
            <a:chExt cx="3110" cy="2344"/>
          </a:xfrm>
        </p:grpSpPr>
        <p:sp>
          <p:nvSpPr>
            <p:cNvPr id="79891" name="Oval 19"/>
            <p:cNvSpPr>
              <a:spLocks noChangeArrowheads="1"/>
            </p:cNvSpPr>
            <p:nvPr/>
          </p:nvSpPr>
          <p:spPr bwMode="auto">
            <a:xfrm>
              <a:off x="3561" y="1592"/>
              <a:ext cx="344" cy="336"/>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defRPr/>
              </a:pPr>
              <a:r>
                <a:rPr lang="ja-JP" altLang="en-US" sz="2800">
                  <a:solidFill>
                    <a:schemeClr val="tx2"/>
                  </a:solidFill>
                  <a:effectLst>
                    <a:outerShdw blurRad="38100" dist="38100" dir="2700000" algn="tl">
                      <a:srgbClr val="000000"/>
                    </a:outerShdw>
                  </a:effectLst>
                  <a:latin typeface="ＭＳ Ｐゴシック" pitchFamily="50" charset="-128"/>
                  <a:ea typeface="ＭＳ Ｐゴシック" pitchFamily="50" charset="-128"/>
                </a:rPr>
                <a:t>親</a:t>
              </a:r>
            </a:p>
          </p:txBody>
        </p:sp>
        <p:sp>
          <p:nvSpPr>
            <p:cNvPr id="95243" name="Line 20"/>
            <p:cNvSpPr>
              <a:spLocks noChangeShapeType="1"/>
            </p:cNvSpPr>
            <p:nvPr/>
          </p:nvSpPr>
          <p:spPr bwMode="auto">
            <a:xfrm flipH="1">
              <a:off x="3158" y="1929"/>
              <a:ext cx="494" cy="282"/>
            </a:xfrm>
            <a:prstGeom prst="line">
              <a:avLst/>
            </a:prstGeom>
            <a:noFill/>
            <a:ln w="28575">
              <a:solidFill>
                <a:schemeClr val="tx1"/>
              </a:solidFill>
              <a:round/>
              <a:headEnd type="none" w="sm" len="sm"/>
              <a:tailEnd type="arrow" w="med" len="med"/>
            </a:ln>
          </p:spPr>
          <p:txBody>
            <a:bodyPr/>
            <a:lstStyle/>
            <a:p>
              <a:endParaRPr lang="ja-JP" altLang="en-US"/>
            </a:p>
          </p:txBody>
        </p:sp>
        <p:sp>
          <p:nvSpPr>
            <p:cNvPr id="95244" name="Line 21"/>
            <p:cNvSpPr>
              <a:spLocks noChangeShapeType="1"/>
            </p:cNvSpPr>
            <p:nvPr/>
          </p:nvSpPr>
          <p:spPr bwMode="auto">
            <a:xfrm>
              <a:off x="3802" y="1928"/>
              <a:ext cx="444" cy="271"/>
            </a:xfrm>
            <a:prstGeom prst="line">
              <a:avLst/>
            </a:prstGeom>
            <a:noFill/>
            <a:ln w="28575">
              <a:solidFill>
                <a:schemeClr val="tx1"/>
              </a:solidFill>
              <a:round/>
              <a:headEnd type="none" w="sm" len="sm"/>
              <a:tailEnd type="arrow" w="med" len="med"/>
            </a:ln>
          </p:spPr>
          <p:txBody>
            <a:bodyPr/>
            <a:lstStyle/>
            <a:p>
              <a:endParaRPr lang="ja-JP" altLang="en-US"/>
            </a:p>
          </p:txBody>
        </p:sp>
        <p:sp>
          <p:nvSpPr>
            <p:cNvPr id="95245" name="Oval 22"/>
            <p:cNvSpPr>
              <a:spLocks noChangeArrowheads="1"/>
            </p:cNvSpPr>
            <p:nvPr/>
          </p:nvSpPr>
          <p:spPr bwMode="auto">
            <a:xfrm>
              <a:off x="4193" y="2152"/>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grpSp>
          <p:nvGrpSpPr>
            <p:cNvPr id="95246" name="Group 23"/>
            <p:cNvGrpSpPr>
              <a:grpSpLocks/>
            </p:cNvGrpSpPr>
            <p:nvPr/>
          </p:nvGrpSpPr>
          <p:grpSpPr bwMode="auto">
            <a:xfrm>
              <a:off x="3796" y="2492"/>
              <a:ext cx="1069" cy="723"/>
              <a:chOff x="3801" y="2771"/>
              <a:chExt cx="1069" cy="723"/>
            </a:xfrm>
          </p:grpSpPr>
          <p:sp>
            <p:nvSpPr>
              <p:cNvPr id="95265" name="Oval 24"/>
              <p:cNvSpPr>
                <a:spLocks noChangeArrowheads="1"/>
              </p:cNvSpPr>
              <p:nvPr/>
            </p:nvSpPr>
            <p:spPr bwMode="auto">
              <a:xfrm>
                <a:off x="3801" y="3158"/>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66" name="Oval 25"/>
              <p:cNvSpPr>
                <a:spLocks noChangeArrowheads="1"/>
              </p:cNvSpPr>
              <p:nvPr/>
            </p:nvSpPr>
            <p:spPr bwMode="auto">
              <a:xfrm>
                <a:off x="4526" y="3143"/>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67" name="Line 26"/>
              <p:cNvSpPr>
                <a:spLocks noChangeShapeType="1"/>
              </p:cNvSpPr>
              <p:nvPr/>
            </p:nvSpPr>
            <p:spPr bwMode="auto">
              <a:xfrm flipH="1">
                <a:off x="3998" y="2771"/>
                <a:ext cx="348" cy="401"/>
              </a:xfrm>
              <a:prstGeom prst="line">
                <a:avLst/>
              </a:prstGeom>
              <a:noFill/>
              <a:ln w="28575">
                <a:solidFill>
                  <a:schemeClr val="tx1"/>
                </a:solidFill>
                <a:round/>
                <a:headEnd type="none" w="sm" len="sm"/>
                <a:tailEnd type="arrow" w="med" len="med"/>
              </a:ln>
            </p:spPr>
            <p:txBody>
              <a:bodyPr/>
              <a:lstStyle/>
              <a:p>
                <a:endParaRPr lang="ja-JP" altLang="en-US"/>
              </a:p>
            </p:txBody>
          </p:sp>
          <p:sp>
            <p:nvSpPr>
              <p:cNvPr id="95268" name="Line 27"/>
              <p:cNvSpPr>
                <a:spLocks noChangeShapeType="1"/>
              </p:cNvSpPr>
              <p:nvPr/>
            </p:nvSpPr>
            <p:spPr bwMode="auto">
              <a:xfrm>
                <a:off x="4395" y="2771"/>
                <a:ext cx="279" cy="381"/>
              </a:xfrm>
              <a:prstGeom prst="line">
                <a:avLst/>
              </a:prstGeom>
              <a:noFill/>
              <a:ln w="28575">
                <a:solidFill>
                  <a:schemeClr val="tx1"/>
                </a:solidFill>
                <a:round/>
                <a:headEnd type="none" w="sm" len="sm"/>
                <a:tailEnd type="arrow" w="med" len="med"/>
              </a:ln>
            </p:spPr>
            <p:txBody>
              <a:bodyPr/>
              <a:lstStyle/>
              <a:p>
                <a:endParaRPr lang="ja-JP" altLang="en-US"/>
              </a:p>
            </p:txBody>
          </p:sp>
        </p:grpSp>
        <p:grpSp>
          <p:nvGrpSpPr>
            <p:cNvPr id="95247" name="Group 28"/>
            <p:cNvGrpSpPr>
              <a:grpSpLocks/>
            </p:cNvGrpSpPr>
            <p:nvPr/>
          </p:nvGrpSpPr>
          <p:grpSpPr bwMode="auto">
            <a:xfrm>
              <a:off x="2097" y="3213"/>
              <a:ext cx="1069" cy="723"/>
              <a:chOff x="3801" y="2771"/>
              <a:chExt cx="1069" cy="723"/>
            </a:xfrm>
          </p:grpSpPr>
          <p:sp>
            <p:nvSpPr>
              <p:cNvPr id="95261" name="Oval 29"/>
              <p:cNvSpPr>
                <a:spLocks noChangeArrowheads="1"/>
              </p:cNvSpPr>
              <p:nvPr/>
            </p:nvSpPr>
            <p:spPr bwMode="auto">
              <a:xfrm>
                <a:off x="3801" y="3158"/>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62" name="Oval 30"/>
              <p:cNvSpPr>
                <a:spLocks noChangeArrowheads="1"/>
              </p:cNvSpPr>
              <p:nvPr/>
            </p:nvSpPr>
            <p:spPr bwMode="auto">
              <a:xfrm>
                <a:off x="4526" y="3143"/>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63" name="Line 31"/>
              <p:cNvSpPr>
                <a:spLocks noChangeShapeType="1"/>
              </p:cNvSpPr>
              <p:nvPr/>
            </p:nvSpPr>
            <p:spPr bwMode="auto">
              <a:xfrm flipH="1">
                <a:off x="3998" y="2771"/>
                <a:ext cx="348" cy="401"/>
              </a:xfrm>
              <a:prstGeom prst="line">
                <a:avLst/>
              </a:prstGeom>
              <a:noFill/>
              <a:ln w="28575">
                <a:solidFill>
                  <a:schemeClr val="tx1"/>
                </a:solidFill>
                <a:round/>
                <a:headEnd type="none" w="sm" len="sm"/>
                <a:tailEnd type="arrow" w="med" len="med"/>
              </a:ln>
            </p:spPr>
            <p:txBody>
              <a:bodyPr/>
              <a:lstStyle/>
              <a:p>
                <a:endParaRPr lang="ja-JP" altLang="en-US"/>
              </a:p>
            </p:txBody>
          </p:sp>
          <p:sp>
            <p:nvSpPr>
              <p:cNvPr id="95264" name="Line 32"/>
              <p:cNvSpPr>
                <a:spLocks noChangeShapeType="1"/>
              </p:cNvSpPr>
              <p:nvPr/>
            </p:nvSpPr>
            <p:spPr bwMode="auto">
              <a:xfrm>
                <a:off x="4395" y="2771"/>
                <a:ext cx="279" cy="381"/>
              </a:xfrm>
              <a:prstGeom prst="line">
                <a:avLst/>
              </a:prstGeom>
              <a:noFill/>
              <a:ln w="28575">
                <a:solidFill>
                  <a:schemeClr val="tx1"/>
                </a:solidFill>
                <a:round/>
                <a:headEnd type="none" w="sm" len="sm"/>
                <a:tailEnd type="arrow" w="med" len="med"/>
              </a:ln>
            </p:spPr>
            <p:txBody>
              <a:bodyPr/>
              <a:lstStyle/>
              <a:p>
                <a:endParaRPr lang="ja-JP" altLang="en-US"/>
              </a:p>
            </p:txBody>
          </p:sp>
        </p:grpSp>
        <p:grpSp>
          <p:nvGrpSpPr>
            <p:cNvPr id="95248" name="Group 33"/>
            <p:cNvGrpSpPr>
              <a:grpSpLocks/>
            </p:cNvGrpSpPr>
            <p:nvPr/>
          </p:nvGrpSpPr>
          <p:grpSpPr bwMode="auto">
            <a:xfrm>
              <a:off x="4138" y="3204"/>
              <a:ext cx="1069" cy="723"/>
              <a:chOff x="3801" y="2771"/>
              <a:chExt cx="1069" cy="723"/>
            </a:xfrm>
          </p:grpSpPr>
          <p:sp>
            <p:nvSpPr>
              <p:cNvPr id="95257" name="Oval 34"/>
              <p:cNvSpPr>
                <a:spLocks noChangeArrowheads="1"/>
              </p:cNvSpPr>
              <p:nvPr/>
            </p:nvSpPr>
            <p:spPr bwMode="auto">
              <a:xfrm>
                <a:off x="3801" y="3158"/>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58" name="Oval 35"/>
              <p:cNvSpPr>
                <a:spLocks noChangeArrowheads="1"/>
              </p:cNvSpPr>
              <p:nvPr/>
            </p:nvSpPr>
            <p:spPr bwMode="auto">
              <a:xfrm>
                <a:off x="4526" y="3143"/>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59" name="Line 36"/>
              <p:cNvSpPr>
                <a:spLocks noChangeShapeType="1"/>
              </p:cNvSpPr>
              <p:nvPr/>
            </p:nvSpPr>
            <p:spPr bwMode="auto">
              <a:xfrm flipH="1">
                <a:off x="3998" y="2771"/>
                <a:ext cx="348" cy="401"/>
              </a:xfrm>
              <a:prstGeom prst="line">
                <a:avLst/>
              </a:prstGeom>
              <a:noFill/>
              <a:ln w="28575">
                <a:solidFill>
                  <a:schemeClr val="tx1"/>
                </a:solidFill>
                <a:round/>
                <a:headEnd type="none" w="sm" len="sm"/>
                <a:tailEnd type="arrow" w="med" len="med"/>
              </a:ln>
            </p:spPr>
            <p:txBody>
              <a:bodyPr/>
              <a:lstStyle/>
              <a:p>
                <a:endParaRPr lang="ja-JP" altLang="en-US"/>
              </a:p>
            </p:txBody>
          </p:sp>
          <p:sp>
            <p:nvSpPr>
              <p:cNvPr id="95260" name="Line 37"/>
              <p:cNvSpPr>
                <a:spLocks noChangeShapeType="1"/>
              </p:cNvSpPr>
              <p:nvPr/>
            </p:nvSpPr>
            <p:spPr bwMode="auto">
              <a:xfrm>
                <a:off x="4395" y="2771"/>
                <a:ext cx="279" cy="381"/>
              </a:xfrm>
              <a:prstGeom prst="line">
                <a:avLst/>
              </a:prstGeom>
              <a:noFill/>
              <a:ln w="28575">
                <a:solidFill>
                  <a:schemeClr val="tx1"/>
                </a:solidFill>
                <a:round/>
                <a:headEnd type="none" w="sm" len="sm"/>
                <a:tailEnd type="arrow" w="med" len="med"/>
              </a:ln>
            </p:spPr>
            <p:txBody>
              <a:bodyPr/>
              <a:lstStyle/>
              <a:p>
                <a:endParaRPr lang="ja-JP" altLang="en-US"/>
              </a:p>
            </p:txBody>
          </p:sp>
        </p:grpSp>
        <p:sp>
          <p:nvSpPr>
            <p:cNvPr id="95249" name="Line 38"/>
            <p:cNvSpPr>
              <a:spLocks noChangeShapeType="1"/>
            </p:cNvSpPr>
            <p:nvPr/>
          </p:nvSpPr>
          <p:spPr bwMode="auto">
            <a:xfrm flipH="1">
              <a:off x="3726" y="3231"/>
              <a:ext cx="224" cy="332"/>
            </a:xfrm>
            <a:prstGeom prst="line">
              <a:avLst/>
            </a:prstGeom>
            <a:noFill/>
            <a:ln w="28575">
              <a:solidFill>
                <a:schemeClr val="tx1"/>
              </a:solidFill>
              <a:round/>
              <a:headEnd type="none" w="sm" len="sm"/>
              <a:tailEnd type="arrow" w="med" len="med"/>
            </a:ln>
          </p:spPr>
          <p:txBody>
            <a:bodyPr/>
            <a:lstStyle/>
            <a:p>
              <a:endParaRPr lang="ja-JP" altLang="en-US"/>
            </a:p>
          </p:txBody>
        </p:sp>
        <p:sp>
          <p:nvSpPr>
            <p:cNvPr id="95250" name="Oval 39"/>
            <p:cNvSpPr>
              <a:spLocks noChangeArrowheads="1"/>
            </p:cNvSpPr>
            <p:nvPr/>
          </p:nvSpPr>
          <p:spPr bwMode="auto">
            <a:xfrm>
              <a:off x="3519" y="3568"/>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grpSp>
          <p:nvGrpSpPr>
            <p:cNvPr id="95251" name="Group 40"/>
            <p:cNvGrpSpPr>
              <a:grpSpLocks/>
            </p:cNvGrpSpPr>
            <p:nvPr/>
          </p:nvGrpSpPr>
          <p:grpSpPr bwMode="auto">
            <a:xfrm>
              <a:off x="2509" y="2174"/>
              <a:ext cx="1069" cy="1063"/>
              <a:chOff x="2514" y="2481"/>
              <a:chExt cx="1069" cy="1063"/>
            </a:xfrm>
          </p:grpSpPr>
          <p:sp>
            <p:nvSpPr>
              <p:cNvPr id="95252" name="Oval 41"/>
              <p:cNvSpPr>
                <a:spLocks noChangeArrowheads="1"/>
              </p:cNvSpPr>
              <p:nvPr/>
            </p:nvSpPr>
            <p:spPr bwMode="auto">
              <a:xfrm>
                <a:off x="2911" y="2481"/>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53" name="Oval 42"/>
              <p:cNvSpPr>
                <a:spLocks noChangeArrowheads="1"/>
              </p:cNvSpPr>
              <p:nvPr/>
            </p:nvSpPr>
            <p:spPr bwMode="auto">
              <a:xfrm>
                <a:off x="2514" y="3208"/>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54" name="Oval 43"/>
              <p:cNvSpPr>
                <a:spLocks noChangeArrowheads="1"/>
              </p:cNvSpPr>
              <p:nvPr/>
            </p:nvSpPr>
            <p:spPr bwMode="auto">
              <a:xfrm>
                <a:off x="3239" y="3193"/>
                <a:ext cx="344" cy="336"/>
              </a:xfrm>
              <a:prstGeom prst="ellipse">
                <a:avLst/>
              </a:prstGeom>
              <a:solidFill>
                <a:schemeClr val="accent1"/>
              </a:solidFill>
              <a:ln w="12700">
                <a:solidFill>
                  <a:schemeClr val="tx1"/>
                </a:solidFill>
                <a:round/>
                <a:headEnd type="none" w="sm" len="sm"/>
                <a:tailEnd type="none" w="sm" len="sm"/>
              </a:ln>
            </p:spPr>
            <p:txBody>
              <a:bodyPr wrap="none" anchor="ctr"/>
              <a:lstStyle/>
              <a:p>
                <a:endParaRPr lang="ja-JP" altLang="en-US"/>
              </a:p>
            </p:txBody>
          </p:sp>
          <p:sp>
            <p:nvSpPr>
              <p:cNvPr id="95255" name="Line 44"/>
              <p:cNvSpPr>
                <a:spLocks noChangeShapeType="1"/>
              </p:cNvSpPr>
              <p:nvPr/>
            </p:nvSpPr>
            <p:spPr bwMode="auto">
              <a:xfrm flipH="1">
                <a:off x="2711" y="2821"/>
                <a:ext cx="348" cy="401"/>
              </a:xfrm>
              <a:prstGeom prst="line">
                <a:avLst/>
              </a:prstGeom>
              <a:noFill/>
              <a:ln w="28575">
                <a:solidFill>
                  <a:schemeClr val="tx1"/>
                </a:solidFill>
                <a:round/>
                <a:headEnd type="none" w="sm" len="sm"/>
                <a:tailEnd type="arrow" w="med" len="med"/>
              </a:ln>
            </p:spPr>
            <p:txBody>
              <a:bodyPr/>
              <a:lstStyle/>
              <a:p>
                <a:endParaRPr lang="ja-JP" altLang="en-US"/>
              </a:p>
            </p:txBody>
          </p:sp>
          <p:sp>
            <p:nvSpPr>
              <p:cNvPr id="95256" name="Line 45"/>
              <p:cNvSpPr>
                <a:spLocks noChangeShapeType="1"/>
              </p:cNvSpPr>
              <p:nvPr/>
            </p:nvSpPr>
            <p:spPr bwMode="auto">
              <a:xfrm>
                <a:off x="3108" y="2821"/>
                <a:ext cx="279" cy="381"/>
              </a:xfrm>
              <a:prstGeom prst="line">
                <a:avLst/>
              </a:prstGeom>
              <a:noFill/>
              <a:ln w="28575">
                <a:solidFill>
                  <a:schemeClr val="tx1"/>
                </a:solidFill>
                <a:round/>
                <a:headEnd type="none" w="sm" len="sm"/>
                <a:tailEnd type="arrow" w="med" len="med"/>
              </a:ln>
            </p:spPr>
            <p:txBody>
              <a:bodyPr/>
              <a:lstStyle/>
              <a:p>
                <a:endParaRPr lang="ja-JP" altLang="en-US"/>
              </a:p>
            </p:txBody>
          </p:sp>
        </p:grpSp>
      </p:grpSp>
      <p:grpSp>
        <p:nvGrpSpPr>
          <p:cNvPr id="95238" name="Group 46"/>
          <p:cNvGrpSpPr>
            <a:grpSpLocks/>
          </p:cNvGrpSpPr>
          <p:nvPr/>
        </p:nvGrpSpPr>
        <p:grpSpPr bwMode="auto">
          <a:xfrm>
            <a:off x="8018463" y="2881313"/>
            <a:ext cx="536575" cy="2713037"/>
            <a:chOff x="5080" y="1686"/>
            <a:chExt cx="381" cy="1709"/>
          </a:xfrm>
        </p:grpSpPr>
        <p:sp>
          <p:nvSpPr>
            <p:cNvPr id="95239" name="AutoShape 47"/>
            <p:cNvSpPr>
              <a:spLocks noChangeArrowheads="1"/>
            </p:cNvSpPr>
            <p:nvPr/>
          </p:nvSpPr>
          <p:spPr bwMode="auto">
            <a:xfrm>
              <a:off x="5177" y="2069"/>
              <a:ext cx="178" cy="1010"/>
            </a:xfrm>
            <a:prstGeom prst="upDownArrow">
              <a:avLst>
                <a:gd name="adj1" fmla="val 50000"/>
                <a:gd name="adj2" fmla="val 113483"/>
              </a:avLst>
            </a:prstGeom>
            <a:solidFill>
              <a:schemeClr val="accent2"/>
            </a:solidFill>
            <a:ln w="28575">
              <a:solidFill>
                <a:schemeClr val="accent2"/>
              </a:solidFill>
              <a:miter lim="800000"/>
              <a:headEnd type="none" w="sm" len="sm"/>
              <a:tailEnd type="none" w="sm" len="sm"/>
            </a:ln>
          </p:spPr>
          <p:txBody>
            <a:bodyPr lIns="90000" tIns="46800" rIns="90000" bIns="46800" anchor="ctr">
              <a:spAutoFit/>
            </a:bodyPr>
            <a:lstStyle/>
            <a:p>
              <a:endParaRPr lang="ja-JP" altLang="en-US"/>
            </a:p>
          </p:txBody>
        </p:sp>
        <p:sp>
          <p:nvSpPr>
            <p:cNvPr id="79920" name="Text Box 48"/>
            <p:cNvSpPr txBox="1">
              <a:spLocks noChangeArrowheads="1"/>
            </p:cNvSpPr>
            <p:nvPr/>
          </p:nvSpPr>
          <p:spPr bwMode="auto">
            <a:xfrm>
              <a:off x="5080" y="1686"/>
              <a:ext cx="353" cy="365"/>
            </a:xfrm>
            <a:prstGeom prst="rect">
              <a:avLst/>
            </a:prstGeom>
            <a:noFill/>
            <a:ln w="28575">
              <a:noFill/>
              <a:miter lim="800000"/>
              <a:headEnd type="none" w="sm" len="sm"/>
              <a:tailEnd type="none" w="sm" len="sm"/>
            </a:ln>
            <a:effectLst/>
          </p:spPr>
          <p:txBody>
            <a:bodyPr lIns="90000" tIns="46800" rIns="90000" bIns="46800">
              <a:spAutoFit/>
            </a:bodyPr>
            <a:lstStyle/>
            <a:p>
              <a:pPr algn="ctr">
                <a:spcBef>
                  <a:spcPct val="50000"/>
                </a:spcBef>
                <a:defRPr/>
              </a:pPr>
              <a:r>
                <a:rPr lang="ja-JP" altLang="en-US" sz="3200">
                  <a:solidFill>
                    <a:schemeClr val="tx2"/>
                  </a:solidFill>
                  <a:effectLst>
                    <a:outerShdw blurRad="38100" dist="38100" dir="2700000" algn="tl">
                      <a:srgbClr val="000000"/>
                    </a:outerShdw>
                  </a:effectLst>
                  <a:latin typeface="ＭＳ Ｐゴシック" pitchFamily="50" charset="-128"/>
                  <a:ea typeface="ＭＳ Ｐゴシック" pitchFamily="50" charset="-128"/>
                </a:rPr>
                <a:t>親</a:t>
              </a:r>
            </a:p>
          </p:txBody>
        </p:sp>
        <p:sp>
          <p:nvSpPr>
            <p:cNvPr id="79921" name="Text Box 49"/>
            <p:cNvSpPr txBox="1">
              <a:spLocks noChangeArrowheads="1"/>
            </p:cNvSpPr>
            <p:nvPr/>
          </p:nvSpPr>
          <p:spPr bwMode="auto">
            <a:xfrm>
              <a:off x="5085" y="3030"/>
              <a:ext cx="376" cy="365"/>
            </a:xfrm>
            <a:prstGeom prst="rect">
              <a:avLst/>
            </a:prstGeom>
            <a:noFill/>
            <a:ln w="28575">
              <a:noFill/>
              <a:miter lim="800000"/>
              <a:headEnd type="none" w="sm" len="sm"/>
              <a:tailEnd type="none" w="sm" len="sm"/>
            </a:ln>
            <a:effectLst/>
          </p:spPr>
          <p:txBody>
            <a:bodyPr lIns="90000" tIns="46800" rIns="90000" bIns="46800">
              <a:spAutoFit/>
            </a:bodyPr>
            <a:lstStyle/>
            <a:p>
              <a:pPr algn="ctr">
                <a:spcBef>
                  <a:spcPct val="50000"/>
                </a:spcBef>
                <a:defRPr/>
              </a:pPr>
              <a:r>
                <a:rPr lang="ja-JP" altLang="en-US" sz="3200">
                  <a:solidFill>
                    <a:schemeClr val="tx2"/>
                  </a:solidFill>
                  <a:effectLst>
                    <a:outerShdw blurRad="38100" dist="38100" dir="2700000" algn="tl">
                      <a:srgbClr val="000000"/>
                    </a:outerShdw>
                  </a:effectLst>
                  <a:latin typeface="ＭＳ Ｐゴシック" pitchFamily="50" charset="-128"/>
                  <a:ea typeface="ＭＳ Ｐゴシック" pitchFamily="50" charset="-128"/>
                </a:rPr>
                <a:t>子</a:t>
              </a:r>
            </a:p>
          </p:txBody>
        </p:sp>
      </p:grpSp>
      <p:sp>
        <p:nvSpPr>
          <p:cNvPr id="49" name="円/楕円 48"/>
          <p:cNvSpPr/>
          <p:nvPr/>
        </p:nvSpPr>
        <p:spPr bwMode="auto">
          <a:xfrm>
            <a:off x="2843808" y="3284984"/>
            <a:ext cx="2908368" cy="3573016"/>
          </a:xfrm>
          <a:prstGeom prst="ellipse">
            <a:avLst/>
          </a:prstGeom>
          <a:no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checkerboard(across)">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49"/>
                                        </p:tgtEl>
                                        <p:attrNameLst>
                                          <p:attrName>style.visibility</p:attrName>
                                        </p:attrNameLst>
                                      </p:cBhvr>
                                      <p:to>
                                        <p:strVal val="hidden"/>
                                      </p:to>
                                    </p:set>
                                  </p:childTnLst>
                                </p:cTn>
                              </p:par>
                            </p:childTnLst>
                          </p:cTn>
                        </p:par>
                        <p:par>
                          <p:cTn id="12" fill="hold">
                            <p:stCondLst>
                              <p:cond delay="0"/>
                            </p:stCondLst>
                            <p:childTnLst>
                              <p:par>
                                <p:cTn id="13" presetID="35" presetClass="path" presetSubtype="0" accel="50000" decel="50000" fill="hold" nodeType="afterEffect">
                                  <p:stCondLst>
                                    <p:cond delay="0"/>
                                  </p:stCondLst>
                                  <p:childTnLst>
                                    <p:animMotion origin="layout" path="M 5.55556E-7 -4.07407E-6 L -0.2776 -4.07407E-6 " pathEditMode="relative" rAng="0" ptsTypes="AA">
                                      <p:cBhvr>
                                        <p:cTn id="14" dur="2000" fill="hold"/>
                                        <p:tgtEl>
                                          <p:spTgt spid="2"/>
                                        </p:tgtEl>
                                        <p:attrNameLst>
                                          <p:attrName>ppt_x</p:attrName>
                                          <p:attrName>ppt_y</p:attrName>
                                        </p:attrNameLst>
                                      </p:cBhvr>
                                      <p:rCtr x="-13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97282" name="Rectangle 3"/>
          <p:cNvSpPr>
            <a:spLocks noGrp="1" noChangeArrowheads="1"/>
          </p:cNvSpPr>
          <p:nvPr>
            <p:ph type="body" idx="1"/>
          </p:nvPr>
        </p:nvSpPr>
        <p:spPr>
          <a:xfrm>
            <a:off x="682625" y="1981200"/>
            <a:ext cx="8281988" cy="4327525"/>
          </a:xfrm>
        </p:spPr>
        <p:txBody>
          <a:bodyPr/>
          <a:lstStyle/>
          <a:p>
            <a:r>
              <a:rPr lang="ja-JP" altLang="en-US" smtClean="0"/>
              <a:t>再帰の例（２） </a:t>
            </a:r>
            <a:r>
              <a:rPr lang="en-US" altLang="ja-JP" smtClean="0"/>
              <a:t>--</a:t>
            </a:r>
            <a:r>
              <a:rPr lang="ja-JP" altLang="en-US" smtClean="0"/>
              <a:t> 再帰的な定義</a:t>
            </a:r>
          </a:p>
          <a:p>
            <a:pPr lvl="1"/>
            <a:r>
              <a:rPr lang="en-US" altLang="ja-JP" sz="3200" smtClean="0"/>
              <a:t>fact(0) = 1</a:t>
            </a:r>
            <a:br>
              <a:rPr lang="en-US" altLang="ja-JP" sz="3200" smtClean="0"/>
            </a:br>
            <a:r>
              <a:rPr lang="en-US" altLang="ja-JP" sz="3200" smtClean="0"/>
              <a:t>fact(n) = n * fact(n-1)          -- n</a:t>
            </a:r>
            <a:r>
              <a:rPr lang="ja-JP" altLang="en-US" sz="3200" smtClean="0"/>
              <a:t>の階乗</a:t>
            </a:r>
          </a:p>
          <a:p>
            <a:pPr lvl="1"/>
            <a:r>
              <a:rPr lang="en-US" altLang="ja-JP" sz="3200" smtClean="0"/>
              <a:t>sum(0) = 0</a:t>
            </a:r>
            <a:br>
              <a:rPr lang="en-US" altLang="ja-JP" sz="3200" smtClean="0"/>
            </a:br>
            <a:r>
              <a:rPr lang="en-US" altLang="ja-JP" sz="3200" smtClean="0"/>
              <a:t>sum(n) = n + sum(n-1)          -- Σ</a:t>
            </a:r>
            <a:r>
              <a:rPr lang="ja-JP" altLang="en-US" sz="3200" smtClean="0"/>
              <a:t>ｎ</a:t>
            </a:r>
          </a:p>
          <a:p>
            <a:pPr lvl="1"/>
            <a:r>
              <a:rPr lang="en-US" altLang="ja-JP" sz="3200" smtClean="0"/>
              <a:t>fib(0) = 0,  fib(1) = 1</a:t>
            </a:r>
            <a:br>
              <a:rPr lang="en-US" altLang="ja-JP" sz="3200" smtClean="0"/>
            </a:br>
            <a:r>
              <a:rPr lang="en-US" altLang="ja-JP" sz="3200" smtClean="0"/>
              <a:t>fib(n) = fib(n-1) + fib(n-2)    </a:t>
            </a:r>
            <a:br>
              <a:rPr lang="en-US" altLang="ja-JP" sz="3200" smtClean="0"/>
            </a:br>
            <a:r>
              <a:rPr lang="en-US" altLang="ja-JP" sz="3200" smtClean="0"/>
              <a:t>                                -- </a:t>
            </a:r>
            <a:r>
              <a:rPr lang="ja-JP" altLang="en-US" sz="3200" smtClean="0"/>
              <a:t>フィボナッチ数</a:t>
            </a:r>
          </a:p>
        </p:txBody>
      </p:sp>
      <p:sp>
        <p:nvSpPr>
          <p:cNvPr id="9728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8F2788C-B5E9-4817-8711-E3DFEF0ADA7C}" type="slidenum">
              <a:rPr lang="ja-JP" altLang="en-US">
                <a:latin typeface="ＭＳ Ｐゴシック" charset="-128"/>
              </a:rPr>
              <a:pPr algn="r"/>
              <a:t>51</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99330" name="Rectangle 3"/>
          <p:cNvSpPr>
            <a:spLocks noGrp="1" noChangeArrowheads="1"/>
          </p:cNvSpPr>
          <p:nvPr>
            <p:ph type="body" idx="1"/>
          </p:nvPr>
        </p:nvSpPr>
        <p:spPr>
          <a:xfrm>
            <a:off x="682625" y="1981200"/>
            <a:ext cx="7772400" cy="1303338"/>
          </a:xfrm>
        </p:spPr>
        <p:txBody>
          <a:bodyPr/>
          <a:lstStyle/>
          <a:p>
            <a:r>
              <a:rPr lang="ja-JP" altLang="en-US" smtClean="0"/>
              <a:t>再帰の例（３）  </a:t>
            </a:r>
            <a:r>
              <a:rPr lang="en-US" altLang="ja-JP" smtClean="0"/>
              <a:t>--</a:t>
            </a:r>
            <a:r>
              <a:rPr lang="ja-JP" altLang="en-US" smtClean="0"/>
              <a:t>再帰呼び出し</a:t>
            </a:r>
          </a:p>
          <a:p>
            <a:pPr lvl="1"/>
            <a:r>
              <a:rPr lang="ja-JP" altLang="en-US" smtClean="0"/>
              <a:t>ｎの階乗を計算   </a:t>
            </a:r>
            <a:r>
              <a:rPr lang="en-US" altLang="ja-JP" smtClean="0"/>
              <a:t>(Java)</a:t>
            </a:r>
          </a:p>
        </p:txBody>
      </p:sp>
      <p:sp>
        <p:nvSpPr>
          <p:cNvPr id="9933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2800815-11F7-4154-B310-19C2B3EAAF92}" type="slidenum">
              <a:rPr lang="ja-JP" altLang="en-US">
                <a:latin typeface="ＭＳ Ｐゴシック" charset="-128"/>
              </a:rPr>
              <a:pPr algn="r"/>
              <a:t>52</a:t>
            </a:fld>
            <a:endParaRPr lang="en-US" altLang="ja-JP">
              <a:latin typeface="ＭＳ Ｐゴシック" charset="-128"/>
            </a:endParaRPr>
          </a:p>
        </p:txBody>
      </p:sp>
      <p:sp useBgFill="1">
        <p:nvSpPr>
          <p:cNvPr id="99332" name="Text Box 5"/>
          <p:cNvSpPr txBox="1">
            <a:spLocks noChangeArrowheads="1"/>
          </p:cNvSpPr>
          <p:nvPr/>
        </p:nvSpPr>
        <p:spPr bwMode="auto">
          <a:xfrm>
            <a:off x="1387475" y="3303588"/>
            <a:ext cx="6808788" cy="3149600"/>
          </a:xfrm>
          <a:prstGeom prst="rect">
            <a:avLst/>
          </a:prstGeom>
          <a:ln w="28575">
            <a:solidFill>
              <a:schemeClr val="accent2"/>
            </a:solidFill>
            <a:miter lim="800000"/>
            <a:headEnd type="none" w="sm" len="sm"/>
            <a:tailEnd type="none" w="sm" len="sm"/>
          </a:ln>
        </p:spPr>
        <p:txBody>
          <a:bodyPr lIns="90000" tIns="46800" rIns="90000" bIns="46800">
            <a:spAutoFit/>
          </a:bodyPr>
          <a:lstStyle/>
          <a:p>
            <a:pPr>
              <a:lnSpc>
                <a:spcPct val="80000"/>
              </a:lnSpc>
              <a:spcBef>
                <a:spcPct val="50000"/>
              </a:spcBef>
            </a:pPr>
            <a:r>
              <a:rPr lang="ja-JP" altLang="en-US" sz="3200">
                <a:latin typeface="ＭＳ Ｐゴシック" charset="-128"/>
              </a:rPr>
              <a:t> </a:t>
            </a:r>
            <a:r>
              <a:rPr lang="en-US" altLang="ja-JP" sz="3200" smtClean="0">
                <a:latin typeface="ＭＳ Ｐゴシック" charset="-128"/>
              </a:rPr>
              <a:t>public static</a:t>
            </a:r>
            <a:r>
              <a:rPr lang="ja-JP" altLang="en-US" sz="3200" smtClean="0">
                <a:latin typeface="ＭＳ Ｐゴシック" charset="-128"/>
              </a:rPr>
              <a:t> </a:t>
            </a:r>
            <a:r>
              <a:rPr lang="en-US" altLang="ja-JP" sz="3200" smtClean="0">
                <a:latin typeface="ＭＳ Ｐゴシック" charset="-128"/>
              </a:rPr>
              <a:t>int  </a:t>
            </a:r>
            <a:r>
              <a:rPr lang="en-US" altLang="ja-JP" sz="3200">
                <a:latin typeface="ＭＳ Ｐゴシック" charset="-128"/>
              </a:rPr>
              <a:t>fact ( int  n )</a:t>
            </a:r>
          </a:p>
          <a:p>
            <a:pPr>
              <a:lnSpc>
                <a:spcPct val="40000"/>
              </a:lnSpc>
              <a:spcBef>
                <a:spcPct val="50000"/>
              </a:spcBef>
            </a:pPr>
            <a:r>
              <a:rPr lang="en-US" altLang="ja-JP" sz="3200">
                <a:latin typeface="ＭＳ Ｐゴシック" charset="-128"/>
              </a:rPr>
              <a:t>  {</a:t>
            </a:r>
          </a:p>
          <a:p>
            <a:pPr>
              <a:lnSpc>
                <a:spcPct val="40000"/>
              </a:lnSpc>
              <a:spcBef>
                <a:spcPct val="50000"/>
              </a:spcBef>
            </a:pPr>
            <a:r>
              <a:rPr lang="en-US" altLang="ja-JP" sz="3200">
                <a:latin typeface="ＭＳ Ｐゴシック" charset="-128"/>
              </a:rPr>
              <a:t>      if (n &lt;= 0)			</a:t>
            </a:r>
            <a:r>
              <a:rPr lang="en-US" altLang="ja-JP" sz="2400">
                <a:latin typeface="ＭＳ Ｐゴシック" charset="-128"/>
              </a:rPr>
              <a:t>// 0</a:t>
            </a:r>
            <a:r>
              <a:rPr lang="ja-JP" altLang="en-US" sz="2400">
                <a:latin typeface="ＭＳ Ｐゴシック" charset="-128"/>
              </a:rPr>
              <a:t>の階乗は</a:t>
            </a:r>
            <a:r>
              <a:rPr lang="en-US" altLang="ja-JP" sz="2400">
                <a:latin typeface="ＭＳ Ｐゴシック" charset="-128"/>
              </a:rPr>
              <a:t>1</a:t>
            </a:r>
          </a:p>
          <a:p>
            <a:pPr>
              <a:lnSpc>
                <a:spcPct val="40000"/>
              </a:lnSpc>
              <a:spcBef>
                <a:spcPct val="50000"/>
              </a:spcBef>
            </a:pPr>
            <a:r>
              <a:rPr lang="en-US" altLang="ja-JP" sz="3200">
                <a:latin typeface="ＭＳ Ｐゴシック" charset="-128"/>
              </a:rPr>
              <a:t>          return  1;</a:t>
            </a:r>
          </a:p>
          <a:p>
            <a:pPr>
              <a:lnSpc>
                <a:spcPct val="40000"/>
              </a:lnSpc>
              <a:spcBef>
                <a:spcPct val="50000"/>
              </a:spcBef>
            </a:pPr>
            <a:r>
              <a:rPr lang="en-US" altLang="ja-JP" sz="3200">
                <a:latin typeface="ＭＳ Ｐゴシック" charset="-128"/>
              </a:rPr>
              <a:t>      else</a:t>
            </a:r>
          </a:p>
          <a:p>
            <a:pPr>
              <a:lnSpc>
                <a:spcPct val="40000"/>
              </a:lnSpc>
              <a:spcBef>
                <a:spcPct val="50000"/>
              </a:spcBef>
            </a:pPr>
            <a:r>
              <a:rPr lang="en-US" altLang="ja-JP" sz="3200">
                <a:latin typeface="ＭＳ Ｐゴシック" charset="-128"/>
              </a:rPr>
              <a:t>          return  n * fact(n-1);</a:t>
            </a:r>
          </a:p>
          <a:p>
            <a:pPr>
              <a:lnSpc>
                <a:spcPct val="40000"/>
              </a:lnSpc>
              <a:spcBef>
                <a:spcPct val="50000"/>
              </a:spcBef>
            </a:pPr>
            <a:r>
              <a:rPr lang="en-US" altLang="ja-JP" sz="3200">
                <a:latin typeface="ＭＳ Ｐゴシック" charset="-128"/>
              </a:rPr>
              <a:t>  }</a:t>
            </a:r>
          </a:p>
        </p:txBody>
      </p:sp>
      <p:cxnSp>
        <p:nvCxnSpPr>
          <p:cNvPr id="7" name="直線コネクタ 6"/>
          <p:cNvCxnSpPr>
            <a:cxnSpLocks noChangeShapeType="1"/>
          </p:cNvCxnSpPr>
          <p:nvPr/>
        </p:nvCxnSpPr>
        <p:spPr bwMode="auto">
          <a:xfrm>
            <a:off x="4572000" y="6021388"/>
            <a:ext cx="1800225" cy="0"/>
          </a:xfrm>
          <a:prstGeom prst="line">
            <a:avLst/>
          </a:prstGeom>
          <a:noFill/>
          <a:ln w="38100" algn="ctr">
            <a:solidFill>
              <a:schemeClr val="accent2"/>
            </a:solidFill>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effectLst/>
              </a:rPr>
              <a:t>３</a:t>
            </a:r>
            <a:r>
              <a:rPr lang="en-US" altLang="ja-JP" smtClean="0">
                <a:effectLst/>
              </a:rPr>
              <a:t>.</a:t>
            </a:r>
            <a:r>
              <a:rPr lang="ja-JP" altLang="en-US" smtClean="0">
                <a:effectLst/>
              </a:rPr>
              <a:t>３ 再帰</a:t>
            </a:r>
            <a:endParaRPr lang="ja-JP" altLang="en-US"/>
          </a:p>
        </p:txBody>
      </p:sp>
      <p:sp>
        <p:nvSpPr>
          <p:cNvPr id="101378" name="コンテンツ プレースホルダ 2"/>
          <p:cNvSpPr>
            <a:spLocks noGrp="1"/>
          </p:cNvSpPr>
          <p:nvPr>
            <p:ph idx="1"/>
          </p:nvPr>
        </p:nvSpPr>
        <p:spPr/>
        <p:txBody>
          <a:bodyPr/>
          <a:lstStyle/>
          <a:p>
            <a:pPr lvl="1"/>
            <a:r>
              <a:rPr lang="en-US" altLang="ja-JP" smtClean="0"/>
              <a:t>C</a:t>
            </a:r>
            <a:r>
              <a:rPr lang="ja-JP" altLang="en-US" smtClean="0"/>
              <a:t>言語による同じプログラム例</a:t>
            </a:r>
          </a:p>
        </p:txBody>
      </p:sp>
      <p:sp useBgFill="1">
        <p:nvSpPr>
          <p:cNvPr id="4" name="Text Box 5"/>
          <p:cNvSpPr txBox="1">
            <a:spLocks noChangeArrowheads="1"/>
          </p:cNvSpPr>
          <p:nvPr/>
        </p:nvSpPr>
        <p:spPr bwMode="auto">
          <a:xfrm>
            <a:off x="1387475" y="2800350"/>
            <a:ext cx="6808788" cy="3149600"/>
          </a:xfrm>
          <a:prstGeom prst="rect">
            <a:avLst/>
          </a:prstGeom>
          <a:ln w="28575">
            <a:solidFill>
              <a:schemeClr val="accent2"/>
            </a:solidFill>
            <a:miter lim="800000"/>
            <a:headEnd type="none" w="sm" len="sm"/>
            <a:tailEnd type="none" w="sm" len="sm"/>
          </a:ln>
        </p:spPr>
        <p:txBody>
          <a:bodyPr lIns="90000" tIns="46800" rIns="90000" bIns="46800">
            <a:spAutoFit/>
          </a:bodyPr>
          <a:lstStyle/>
          <a:p>
            <a:pPr>
              <a:lnSpc>
                <a:spcPct val="80000"/>
              </a:lnSpc>
              <a:spcBef>
                <a:spcPct val="50000"/>
              </a:spcBef>
              <a:defRPr/>
            </a:pPr>
            <a:r>
              <a:rPr lang="ja-JP" altLang="en-US" sz="3200" smtClean="0">
                <a:latin typeface="ＭＳ Ｐゴシック" pitchFamily="50" charset="-128"/>
                <a:ea typeface="ＭＳ Ｐゴシック" pitchFamily="50" charset="-128"/>
              </a:rPr>
              <a:t>  </a:t>
            </a:r>
            <a:r>
              <a:rPr lang="en-US" altLang="ja-JP" sz="3200" smtClean="0">
                <a:latin typeface="ＭＳ Ｐゴシック" pitchFamily="50" charset="-128"/>
                <a:ea typeface="ＭＳ Ｐゴシック" pitchFamily="50" charset="-128"/>
              </a:rPr>
              <a:t>int</a:t>
            </a:r>
            <a:r>
              <a:rPr lang="ja-JP" altLang="en-US" sz="3200" smtClean="0">
                <a:latin typeface="ＭＳ Ｐゴシック" pitchFamily="50" charset="-128"/>
                <a:ea typeface="ＭＳ Ｐゴシック" pitchFamily="50" charset="-128"/>
              </a:rPr>
              <a:t> </a:t>
            </a:r>
            <a:r>
              <a:rPr lang="en-US" altLang="ja-JP" sz="3200" smtClean="0">
                <a:latin typeface="ＭＳ Ｐゴシック" pitchFamily="50" charset="-128"/>
                <a:ea typeface="ＭＳ Ｐゴシック" pitchFamily="50" charset="-128"/>
              </a:rPr>
              <a:t>  </a:t>
            </a:r>
            <a:r>
              <a:rPr lang="en-US" altLang="ja-JP" sz="3200">
                <a:latin typeface="ＭＳ Ｐゴシック" pitchFamily="50" charset="-128"/>
                <a:ea typeface="ＭＳ Ｐゴシック" pitchFamily="50" charset="-128"/>
              </a:rPr>
              <a:t>fact ( int  n )</a:t>
            </a:r>
          </a:p>
          <a:p>
            <a:pPr>
              <a:lnSpc>
                <a:spcPct val="40000"/>
              </a:lnSpc>
              <a:spcBef>
                <a:spcPct val="50000"/>
              </a:spcBef>
              <a:defRPr/>
            </a:pPr>
            <a:r>
              <a:rPr lang="en-US" altLang="ja-JP" sz="3200">
                <a:latin typeface="ＭＳ Ｐゴシック" pitchFamily="50" charset="-128"/>
                <a:ea typeface="ＭＳ Ｐゴシック" pitchFamily="50" charset="-128"/>
              </a:rPr>
              <a:t>  {</a:t>
            </a:r>
          </a:p>
          <a:p>
            <a:pPr>
              <a:lnSpc>
                <a:spcPct val="40000"/>
              </a:lnSpc>
              <a:spcBef>
                <a:spcPct val="50000"/>
              </a:spcBef>
              <a:defRPr/>
            </a:pPr>
            <a:r>
              <a:rPr lang="en-US" altLang="ja-JP" sz="3200">
                <a:latin typeface="ＭＳ Ｐゴシック" pitchFamily="50" charset="-128"/>
                <a:ea typeface="ＭＳ Ｐゴシック" pitchFamily="50" charset="-128"/>
              </a:rPr>
              <a:t>      if (n &lt;= 0)			</a:t>
            </a:r>
            <a:r>
              <a:rPr lang="en-US" altLang="ja-JP" sz="2400">
                <a:latin typeface="ＭＳ Ｐゴシック" pitchFamily="50" charset="-128"/>
                <a:ea typeface="ＭＳ Ｐゴシック" pitchFamily="50" charset="-128"/>
              </a:rPr>
              <a:t>// 0</a:t>
            </a:r>
            <a:r>
              <a:rPr lang="ja-JP" altLang="en-US" sz="2400">
                <a:latin typeface="ＭＳ Ｐゴシック" pitchFamily="50" charset="-128"/>
                <a:ea typeface="ＭＳ Ｐゴシック" pitchFamily="50" charset="-128"/>
              </a:rPr>
              <a:t>の階乗は</a:t>
            </a:r>
            <a:r>
              <a:rPr lang="en-US" altLang="ja-JP" sz="2400">
                <a:latin typeface="ＭＳ Ｐゴシック" pitchFamily="50" charset="-128"/>
                <a:ea typeface="ＭＳ Ｐゴシック" pitchFamily="50" charset="-128"/>
              </a:rPr>
              <a:t>1</a:t>
            </a:r>
          </a:p>
          <a:p>
            <a:pPr>
              <a:lnSpc>
                <a:spcPct val="40000"/>
              </a:lnSpc>
              <a:spcBef>
                <a:spcPct val="50000"/>
              </a:spcBef>
              <a:defRPr/>
            </a:pPr>
            <a:r>
              <a:rPr lang="en-US" altLang="ja-JP" sz="3200">
                <a:latin typeface="ＭＳ Ｐゴシック" pitchFamily="50" charset="-128"/>
                <a:ea typeface="ＭＳ Ｐゴシック" pitchFamily="50" charset="-128"/>
              </a:rPr>
              <a:t>          return  1;</a:t>
            </a:r>
          </a:p>
          <a:p>
            <a:pPr>
              <a:lnSpc>
                <a:spcPct val="40000"/>
              </a:lnSpc>
              <a:spcBef>
                <a:spcPct val="50000"/>
              </a:spcBef>
              <a:defRPr/>
            </a:pPr>
            <a:r>
              <a:rPr lang="en-US" altLang="ja-JP" sz="3200">
                <a:latin typeface="ＭＳ Ｐゴシック" pitchFamily="50" charset="-128"/>
                <a:ea typeface="ＭＳ Ｐゴシック" pitchFamily="50" charset="-128"/>
              </a:rPr>
              <a:t>      else</a:t>
            </a:r>
          </a:p>
          <a:p>
            <a:pPr>
              <a:lnSpc>
                <a:spcPct val="40000"/>
              </a:lnSpc>
              <a:spcBef>
                <a:spcPct val="50000"/>
              </a:spcBef>
              <a:defRPr/>
            </a:pPr>
            <a:r>
              <a:rPr lang="en-US" altLang="ja-JP" sz="3200">
                <a:latin typeface="ＭＳ Ｐゴシック" pitchFamily="50" charset="-128"/>
                <a:ea typeface="ＭＳ Ｐゴシック" pitchFamily="50" charset="-128"/>
              </a:rPr>
              <a:t>          return  n * fact(n-1);</a:t>
            </a:r>
          </a:p>
          <a:p>
            <a:pPr>
              <a:lnSpc>
                <a:spcPct val="40000"/>
              </a:lnSpc>
              <a:spcBef>
                <a:spcPct val="50000"/>
              </a:spcBef>
              <a:defRPr/>
            </a:pPr>
            <a:r>
              <a:rPr lang="en-US" altLang="ja-JP" sz="3200">
                <a:latin typeface="ＭＳ Ｐゴシック" pitchFamily="50" charset="-128"/>
                <a:ea typeface="ＭＳ Ｐゴシック" pitchFamily="50" charset="-128"/>
              </a:rPr>
              <a:t>  }</a:t>
            </a:r>
          </a:p>
        </p:txBody>
      </p:sp>
      <p:sp>
        <p:nvSpPr>
          <p:cNvPr id="10138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11FC5D7-D144-468E-87C2-D4068946D78F}" type="slidenum">
              <a:rPr lang="ja-JP" altLang="en-US">
                <a:latin typeface="ＭＳ Ｐゴシック" charset="-128"/>
              </a:rPr>
              <a:pPr algn="r"/>
              <a:t>53</a:t>
            </a:fld>
            <a:endParaRPr lang="en-US" altLang="ja-JP">
              <a:latin typeface="ＭＳ Ｐゴシック" charset="-128"/>
            </a:endParaRPr>
          </a:p>
        </p:txBody>
      </p:sp>
      <p:cxnSp>
        <p:nvCxnSpPr>
          <p:cNvPr id="6" name="直線コネクタ 5"/>
          <p:cNvCxnSpPr>
            <a:cxnSpLocks noChangeShapeType="1"/>
          </p:cNvCxnSpPr>
          <p:nvPr/>
        </p:nvCxnSpPr>
        <p:spPr bwMode="auto">
          <a:xfrm>
            <a:off x="4572000" y="5516563"/>
            <a:ext cx="1800225" cy="0"/>
          </a:xfrm>
          <a:prstGeom prst="line">
            <a:avLst/>
          </a:prstGeom>
          <a:noFill/>
          <a:ln w="38100" algn="ctr">
            <a:solidFill>
              <a:schemeClr val="accent2"/>
            </a:solidFill>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102402" name="Rectangle 3"/>
          <p:cNvSpPr>
            <a:spLocks noGrp="1" noChangeArrowheads="1"/>
          </p:cNvSpPr>
          <p:nvPr>
            <p:ph type="body" idx="1"/>
          </p:nvPr>
        </p:nvSpPr>
        <p:spPr/>
        <p:txBody>
          <a:bodyPr/>
          <a:lstStyle/>
          <a:p>
            <a:r>
              <a:rPr lang="ja-JP" altLang="en-US" smtClean="0"/>
              <a:t>本講義では、３番目の意味での再帰を見ていく</a:t>
            </a:r>
          </a:p>
          <a:p>
            <a:pPr lvl="1"/>
            <a:r>
              <a:rPr lang="ja-JP" altLang="en-US" smtClean="0"/>
              <a:t>プログラムの中から、自分自身を直接または間接的にコールしている</a:t>
            </a:r>
            <a:br>
              <a:rPr lang="ja-JP" altLang="en-US" smtClean="0"/>
            </a:br>
            <a:r>
              <a:rPr lang="ja-JP" altLang="en-US" smtClean="0"/>
              <a:t>（関数</a:t>
            </a:r>
            <a:r>
              <a:rPr lang="ja-JP" altLang="en-US" smtClean="0">
                <a:latin typeface="ＭＳ ゴシック" pitchFamily="49" charset="-128"/>
                <a:ea typeface="ＭＳ ゴシック" pitchFamily="49" charset="-128"/>
              </a:rPr>
              <a:t>ｆがその関数本体の中に</a:t>
            </a:r>
            <a:br>
              <a:rPr lang="ja-JP" altLang="en-US" smtClean="0">
                <a:latin typeface="ＭＳ ゴシック" pitchFamily="49" charset="-128"/>
                <a:ea typeface="ＭＳ ゴシック" pitchFamily="49" charset="-128"/>
              </a:rPr>
            </a:br>
            <a:r>
              <a:rPr lang="ja-JP" altLang="en-US" smtClean="0">
                <a:latin typeface="ＭＳ ゴシック" pitchFamily="49" charset="-128"/>
                <a:ea typeface="ＭＳ ゴシック" pitchFamily="49" charset="-128"/>
              </a:rPr>
              <a:t> ｆの適用を含む）</a:t>
            </a:r>
          </a:p>
        </p:txBody>
      </p:sp>
      <p:sp>
        <p:nvSpPr>
          <p:cNvPr id="10240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365E7AD-6091-454F-A2CA-8734CA5C3C8B}" type="slidenum">
              <a:rPr lang="ja-JP" altLang="en-US">
                <a:latin typeface="ＭＳ Ｐゴシック" charset="-128"/>
              </a:rPr>
              <a:pPr algn="r"/>
              <a:t>54</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104450" name="Rectangle 3"/>
          <p:cNvSpPr>
            <a:spLocks noGrp="1" noChangeArrowheads="1"/>
          </p:cNvSpPr>
          <p:nvPr>
            <p:ph type="body" idx="1"/>
          </p:nvPr>
        </p:nvSpPr>
        <p:spPr>
          <a:xfrm>
            <a:off x="682625" y="1981200"/>
            <a:ext cx="7772400" cy="4687888"/>
          </a:xfrm>
        </p:spPr>
        <p:txBody>
          <a:bodyPr/>
          <a:lstStyle/>
          <a:p>
            <a:pPr>
              <a:lnSpc>
                <a:spcPct val="100000"/>
              </a:lnSpc>
            </a:pPr>
            <a:r>
              <a:rPr lang="ja-JP" altLang="en-US" smtClean="0"/>
              <a:t>演習１</a:t>
            </a:r>
            <a:r>
              <a:rPr lang="en-US" altLang="ja-JP" smtClean="0"/>
              <a:t>.</a:t>
            </a:r>
            <a:r>
              <a:rPr lang="ja-JP" altLang="en-US" smtClean="0"/>
              <a:t>４</a:t>
            </a:r>
          </a:p>
          <a:p>
            <a:pPr lvl="1"/>
            <a:r>
              <a:rPr lang="ja-JP" altLang="en-US" smtClean="0"/>
              <a:t>フィボナッチ数を求めるメソッド（関数） </a:t>
            </a:r>
            <a:r>
              <a:rPr lang="en-US" altLang="ja-JP" smtClean="0"/>
              <a:t>fib</a:t>
            </a:r>
            <a:r>
              <a:rPr lang="ja-JP" altLang="en-US" smtClean="0"/>
              <a:t> を、</a:t>
            </a:r>
            <a:r>
              <a:rPr lang="en-US" altLang="ja-JP" smtClean="0"/>
              <a:t>Java</a:t>
            </a:r>
            <a:r>
              <a:rPr lang="ja-JP" altLang="en-US" smtClean="0"/>
              <a:t>（または </a:t>
            </a:r>
            <a:r>
              <a:rPr lang="en-US" altLang="ja-JP" smtClean="0"/>
              <a:t>C</a:t>
            </a:r>
            <a:r>
              <a:rPr lang="ja-JP" altLang="en-US" smtClean="0"/>
              <a:t>）にて作成せよ</a:t>
            </a:r>
          </a:p>
          <a:p>
            <a:pPr lvl="2">
              <a:buFont typeface="Wingdings" pitchFamily="2" charset="2"/>
              <a:buNone/>
            </a:pPr>
            <a:r>
              <a:rPr lang="pt-BR" altLang="ja-JP" sz="3600" smtClean="0"/>
              <a:t>	fib(0) = 0,  fib(1) = 1</a:t>
            </a:r>
            <a:br>
              <a:rPr lang="pt-BR" altLang="ja-JP" sz="3600" smtClean="0"/>
            </a:br>
            <a:r>
              <a:rPr lang="pt-BR" altLang="ja-JP" sz="3600" smtClean="0"/>
              <a:t>fib(n) = fib(n-1) + fib(n-2)</a:t>
            </a:r>
            <a:r>
              <a:rPr lang="pt-BR" altLang="ja-JP" smtClean="0"/>
              <a:t> </a:t>
            </a:r>
          </a:p>
          <a:p>
            <a:pPr lvl="1">
              <a:lnSpc>
                <a:spcPct val="150000"/>
              </a:lnSpc>
              <a:buFont typeface="Wingdings" pitchFamily="2" charset="2"/>
              <a:buNone/>
            </a:pPr>
            <a:r>
              <a:rPr lang="en-US" altLang="ja-JP" smtClean="0"/>
              <a:t>	※ </a:t>
            </a:r>
            <a:r>
              <a:rPr lang="ja-JP" altLang="en-US" u="sng" smtClean="0"/>
              <a:t>再帰</a:t>
            </a:r>
            <a:r>
              <a:rPr lang="ja-JP" altLang="en-US" smtClean="0"/>
              <a:t>を利用すること</a:t>
            </a:r>
          </a:p>
        </p:txBody>
      </p:sp>
      <p:sp>
        <p:nvSpPr>
          <p:cNvPr id="10445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084CA06-95D7-44CE-BE69-F04EE2F02096}" type="slidenum">
              <a:rPr lang="ja-JP" altLang="en-US">
                <a:latin typeface="ＭＳ Ｐゴシック" charset="-128"/>
              </a:rPr>
              <a:pPr algn="r"/>
              <a:t>55</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106498" name="Rectangle 3"/>
          <p:cNvSpPr>
            <a:spLocks noGrp="1" noChangeArrowheads="1"/>
          </p:cNvSpPr>
          <p:nvPr>
            <p:ph type="body" idx="1"/>
          </p:nvPr>
        </p:nvSpPr>
        <p:spPr>
          <a:xfrm>
            <a:off x="682625" y="1916113"/>
            <a:ext cx="7921625" cy="4941887"/>
          </a:xfrm>
        </p:spPr>
        <p:txBody>
          <a:bodyPr/>
          <a:lstStyle/>
          <a:p>
            <a:r>
              <a:rPr lang="ja-JP" altLang="en-US" i="1" u="sng" smtClean="0">
                <a:solidFill>
                  <a:schemeClr val="accent2"/>
                </a:solidFill>
              </a:rPr>
              <a:t>線形再帰</a:t>
            </a:r>
            <a:r>
              <a:rPr lang="ja-JP" altLang="en-US" smtClean="0"/>
              <a:t> （</a:t>
            </a:r>
            <a:r>
              <a:rPr lang="en-US" altLang="ja-JP" smtClean="0"/>
              <a:t>linear recursive</a:t>
            </a:r>
            <a:r>
              <a:rPr lang="ja-JP" altLang="en-US" smtClean="0"/>
              <a:t>）</a:t>
            </a:r>
          </a:p>
          <a:p>
            <a:pPr lvl="1">
              <a:lnSpc>
                <a:spcPct val="90000"/>
              </a:lnSpc>
            </a:pPr>
            <a:r>
              <a:rPr lang="ja-JP" altLang="en-US" smtClean="0"/>
              <a:t>関数</a:t>
            </a:r>
            <a:r>
              <a:rPr lang="en-US" altLang="ja-JP" smtClean="0">
                <a:latin typeface="ＭＳ ゴシック" pitchFamily="49" charset="-128"/>
                <a:ea typeface="ＭＳ ゴシック" pitchFamily="49" charset="-128"/>
              </a:rPr>
              <a:t>f</a:t>
            </a:r>
            <a:r>
              <a:rPr lang="ja-JP" altLang="en-US" smtClean="0"/>
              <a:t>の駆動</a:t>
            </a:r>
            <a:r>
              <a:rPr lang="en-US" altLang="ja-JP" smtClean="0">
                <a:latin typeface="ＭＳ ゴシック" pitchFamily="49" charset="-128"/>
                <a:ea typeface="ＭＳ ゴシック" pitchFamily="49" charset="-128"/>
              </a:rPr>
              <a:t>f(a)</a:t>
            </a:r>
            <a:r>
              <a:rPr lang="ja-JP" altLang="en-US" smtClean="0"/>
              <a:t>が、最大でも１回しか新しい</a:t>
            </a:r>
            <a:r>
              <a:rPr lang="en-US" altLang="ja-JP" smtClean="0">
                <a:latin typeface="ＭＳ ゴシック" pitchFamily="49" charset="-128"/>
                <a:ea typeface="ＭＳ ゴシック" pitchFamily="49" charset="-128"/>
              </a:rPr>
              <a:t>f</a:t>
            </a:r>
            <a:r>
              <a:rPr lang="ja-JP" altLang="en-US" smtClean="0"/>
              <a:t>を駆動しない</a:t>
            </a:r>
          </a:p>
          <a:p>
            <a:pPr lvl="1">
              <a:lnSpc>
                <a:spcPct val="90000"/>
              </a:lnSpc>
            </a:pPr>
            <a:r>
              <a:rPr lang="ja-JP" altLang="en-US" smtClean="0"/>
              <a:t>例１</a:t>
            </a:r>
            <a:r>
              <a:rPr lang="en-US" altLang="ja-JP" smtClean="0"/>
              <a:t/>
            </a:r>
            <a:br>
              <a:rPr lang="en-US" altLang="ja-JP" smtClean="0"/>
            </a:br>
            <a:r>
              <a:rPr lang="en-US" altLang="ja-JP" smtClean="0"/>
              <a:t>  </a:t>
            </a:r>
            <a:r>
              <a:rPr lang="en-US" altLang="ja-JP" b="1" i="1" smtClean="0"/>
              <a:t>fun</a:t>
            </a:r>
            <a:r>
              <a:rPr lang="en-US" altLang="ja-JP" smtClean="0"/>
              <a:t>  fact(n) =</a:t>
            </a:r>
            <a:br>
              <a:rPr lang="en-US" altLang="ja-JP" smtClean="0"/>
            </a:br>
            <a:r>
              <a:rPr lang="en-US" altLang="ja-JP" smtClean="0"/>
              <a:t>      </a:t>
            </a:r>
            <a:r>
              <a:rPr lang="en-US" altLang="ja-JP" b="1" i="1" smtClean="0"/>
              <a:t>if</a:t>
            </a:r>
            <a:r>
              <a:rPr lang="en-US" altLang="ja-JP" smtClean="0"/>
              <a:t>  n=0 </a:t>
            </a:r>
            <a:r>
              <a:rPr lang="en-US" altLang="ja-JP" b="1" i="1" smtClean="0"/>
              <a:t>then</a:t>
            </a:r>
            <a:r>
              <a:rPr lang="en-US" altLang="ja-JP" smtClean="0"/>
              <a:t> 1 </a:t>
            </a:r>
            <a:r>
              <a:rPr lang="en-US" altLang="ja-JP" b="1" i="1" smtClean="0"/>
              <a:t>else</a:t>
            </a:r>
            <a:r>
              <a:rPr lang="en-US" altLang="ja-JP" smtClean="0"/>
              <a:t> n*fact(n-1);</a:t>
            </a:r>
          </a:p>
          <a:p>
            <a:pPr lvl="1">
              <a:lnSpc>
                <a:spcPct val="90000"/>
              </a:lnSpc>
            </a:pPr>
            <a:r>
              <a:rPr lang="ja-JP" altLang="en-US" smtClean="0"/>
              <a:t>例２</a:t>
            </a:r>
            <a:br>
              <a:rPr lang="ja-JP" altLang="en-US" smtClean="0"/>
            </a:br>
            <a:r>
              <a:rPr lang="ja-JP" altLang="en-US" smtClean="0"/>
              <a:t>  演習１</a:t>
            </a:r>
            <a:r>
              <a:rPr lang="en-US" altLang="ja-JP" smtClean="0"/>
              <a:t>.</a:t>
            </a:r>
            <a:r>
              <a:rPr lang="ja-JP" altLang="en-US" smtClean="0"/>
              <a:t>４の関数</a:t>
            </a:r>
            <a:r>
              <a:rPr lang="en-US" altLang="ja-JP" smtClean="0">
                <a:latin typeface="ＭＳ ゴシック" pitchFamily="49" charset="-128"/>
                <a:ea typeface="ＭＳ ゴシック" pitchFamily="49" charset="-128"/>
              </a:rPr>
              <a:t>fib</a:t>
            </a:r>
            <a:r>
              <a:rPr lang="ja-JP" altLang="en-US" smtClean="0"/>
              <a:t>は線形再帰</a:t>
            </a:r>
            <a:br>
              <a:rPr lang="ja-JP" altLang="en-US" smtClean="0"/>
            </a:br>
            <a:r>
              <a:rPr lang="ja-JP" altLang="en-US" smtClean="0"/>
              <a:t>  ではない</a:t>
            </a:r>
            <a:endParaRPr lang="en-US" altLang="ja-JP" smtClean="0"/>
          </a:p>
        </p:txBody>
      </p:sp>
      <p:sp>
        <p:nvSpPr>
          <p:cNvPr id="10649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630EDB5-D054-4A04-BBCF-4DCC2863D694}" type="slidenum">
              <a:rPr lang="ja-JP" altLang="en-US">
                <a:latin typeface="ＭＳ Ｐゴシック" charset="-128"/>
              </a:rPr>
              <a:pPr algn="r"/>
              <a:t>56</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108546" name="Rectangle 3"/>
          <p:cNvSpPr>
            <a:spLocks noGrp="1" noChangeArrowheads="1"/>
          </p:cNvSpPr>
          <p:nvPr>
            <p:ph type="body" idx="1"/>
          </p:nvPr>
        </p:nvSpPr>
        <p:spPr/>
        <p:txBody>
          <a:bodyPr/>
          <a:lstStyle/>
          <a:p>
            <a:r>
              <a:rPr lang="ja-JP" altLang="en-US" i="1" u="sng" smtClean="0">
                <a:solidFill>
                  <a:schemeClr val="accent2"/>
                </a:solidFill>
              </a:rPr>
              <a:t>末端再帰</a:t>
            </a:r>
            <a:r>
              <a:rPr lang="ja-JP" altLang="en-US" smtClean="0"/>
              <a:t> （</a:t>
            </a:r>
            <a:r>
              <a:rPr lang="en-US" altLang="ja-JP" smtClean="0"/>
              <a:t>tail recursive</a:t>
            </a:r>
            <a:r>
              <a:rPr lang="ja-JP" altLang="en-US" smtClean="0"/>
              <a:t>）</a:t>
            </a:r>
          </a:p>
          <a:p>
            <a:pPr lvl="1"/>
            <a:r>
              <a:rPr lang="ja-JP" altLang="en-US" smtClean="0"/>
              <a:t>関数</a:t>
            </a:r>
            <a:r>
              <a:rPr lang="en-US" altLang="ja-JP" smtClean="0">
                <a:latin typeface="ＭＳ ゴシック" pitchFamily="49" charset="-128"/>
                <a:ea typeface="ＭＳ ゴシック" pitchFamily="49" charset="-128"/>
              </a:rPr>
              <a:t>f</a:t>
            </a:r>
            <a:r>
              <a:rPr lang="ja-JP" altLang="en-US" smtClean="0"/>
              <a:t>が再帰を必要とせず値をリターンするか、または単に再帰的駆動の結果をリターンする時、関数</a:t>
            </a:r>
            <a:r>
              <a:rPr lang="en-US" altLang="ja-JP" smtClean="0">
                <a:latin typeface="ＭＳ ゴシック" pitchFamily="49" charset="-128"/>
                <a:ea typeface="ＭＳ ゴシック" pitchFamily="49" charset="-128"/>
              </a:rPr>
              <a:t>f</a:t>
            </a:r>
            <a:r>
              <a:rPr lang="ja-JP" altLang="en-US" smtClean="0"/>
              <a:t>は 末端再帰である</a:t>
            </a:r>
            <a:br>
              <a:rPr lang="ja-JP" altLang="en-US" smtClean="0"/>
            </a:br>
            <a:r>
              <a:rPr lang="ja-JP" altLang="en-US" smtClean="0"/>
              <a:t>（つまり、最後に再帰呼び出しをしてそのままリターン、ということ）</a:t>
            </a:r>
            <a:endParaRPr lang="en-US" altLang="ja-JP" smtClean="0"/>
          </a:p>
        </p:txBody>
      </p:sp>
      <p:sp>
        <p:nvSpPr>
          <p:cNvPr id="10854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24862C2-2AF6-4BFA-846E-07DF52C99FF0}" type="slidenum">
              <a:rPr lang="ja-JP" altLang="en-US">
                <a:latin typeface="ＭＳ Ｐゴシック" charset="-128"/>
              </a:rPr>
              <a:pPr algn="r"/>
              <a:t>57</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110594" name="Rectangle 3"/>
          <p:cNvSpPr>
            <a:spLocks noGrp="1" noChangeArrowheads="1"/>
          </p:cNvSpPr>
          <p:nvPr>
            <p:ph type="body" idx="1"/>
          </p:nvPr>
        </p:nvSpPr>
        <p:spPr/>
        <p:txBody>
          <a:bodyPr/>
          <a:lstStyle/>
          <a:p>
            <a:r>
              <a:rPr lang="ja-JP" altLang="en-US" smtClean="0"/>
              <a:t>再帰の長所と短所</a:t>
            </a:r>
          </a:p>
          <a:p>
            <a:pPr lvl="1"/>
            <a:r>
              <a:rPr lang="ja-JP" altLang="en-US" smtClean="0"/>
              <a:t>プログラムがシンプルになり、アルゴリズムが分かりやすくなる</a:t>
            </a:r>
          </a:p>
          <a:p>
            <a:pPr lvl="1">
              <a:buFont typeface="Wingdings" pitchFamily="2" charset="2"/>
              <a:buNone/>
            </a:pPr>
            <a:endParaRPr lang="ja-JP" altLang="en-US" smtClean="0"/>
          </a:p>
          <a:p>
            <a:pPr lvl="2">
              <a:buFont typeface="Wingdings" pitchFamily="2" charset="2"/>
              <a:buNone/>
            </a:pPr>
            <a:r>
              <a:rPr lang="ja-JP" altLang="en-US" sz="3600" smtClean="0"/>
              <a:t>  データ構造とアルゴリズムがマッチする</a:t>
            </a:r>
            <a:r>
              <a:rPr lang="ja-JP" altLang="en-US" smtClean="0"/>
              <a:t> </a:t>
            </a:r>
          </a:p>
          <a:p>
            <a:pPr lvl="1"/>
            <a:r>
              <a:rPr lang="ja-JP" altLang="en-US" smtClean="0"/>
              <a:t>実行の効率が悪くなりやすい</a:t>
            </a:r>
          </a:p>
        </p:txBody>
      </p:sp>
      <p:sp>
        <p:nvSpPr>
          <p:cNvPr id="11059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3C90616-4B74-461E-B385-86CF5A5636F5}" type="slidenum">
              <a:rPr lang="ja-JP" altLang="en-US">
                <a:latin typeface="ＭＳ Ｐゴシック" charset="-128"/>
              </a:rPr>
              <a:pPr algn="r"/>
              <a:t>58</a:t>
            </a:fld>
            <a:endParaRPr lang="en-US" altLang="ja-JP">
              <a:latin typeface="ＭＳ Ｐゴシック" charset="-128"/>
            </a:endParaRPr>
          </a:p>
        </p:txBody>
      </p:sp>
      <p:sp>
        <p:nvSpPr>
          <p:cNvPr id="110596" name="AutoShape 5"/>
          <p:cNvSpPr>
            <a:spLocks noChangeArrowheads="1"/>
          </p:cNvSpPr>
          <p:nvPr/>
        </p:nvSpPr>
        <p:spPr bwMode="auto">
          <a:xfrm>
            <a:off x="2987675" y="3933825"/>
            <a:ext cx="1223963" cy="431800"/>
          </a:xfrm>
          <a:prstGeom prst="up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３ 再帰</a:t>
            </a:r>
          </a:p>
        </p:txBody>
      </p:sp>
      <p:sp>
        <p:nvSpPr>
          <p:cNvPr id="112642" name="Rectangle 3"/>
          <p:cNvSpPr>
            <a:spLocks noGrp="1" noChangeArrowheads="1"/>
          </p:cNvSpPr>
          <p:nvPr>
            <p:ph type="body" idx="1"/>
          </p:nvPr>
        </p:nvSpPr>
        <p:spPr>
          <a:xfrm>
            <a:off x="682625" y="1981200"/>
            <a:ext cx="7772400" cy="4687888"/>
          </a:xfrm>
        </p:spPr>
        <p:txBody>
          <a:bodyPr/>
          <a:lstStyle/>
          <a:p>
            <a:pPr lvl="1">
              <a:lnSpc>
                <a:spcPct val="95000"/>
              </a:lnSpc>
            </a:pPr>
            <a:r>
              <a:rPr lang="ja-JP" altLang="en-US" smtClean="0"/>
              <a:t>例１</a:t>
            </a:r>
          </a:p>
          <a:p>
            <a:pPr lvl="2">
              <a:lnSpc>
                <a:spcPct val="95000"/>
              </a:lnSpc>
              <a:buFont typeface="Wingdings" pitchFamily="2" charset="2"/>
              <a:buNone/>
            </a:pPr>
            <a:r>
              <a:rPr lang="ja-JP" altLang="en-US" sz="3600" smtClean="0"/>
              <a:t>  階乗のプログラムは、一般的には再帰を使わない方がよい</a:t>
            </a:r>
            <a:br>
              <a:rPr lang="ja-JP" altLang="en-US" sz="3600" smtClean="0"/>
            </a:br>
            <a:r>
              <a:rPr lang="ja-JP" altLang="en-US" sz="3600" smtClean="0"/>
              <a:t>（線形再帰はループにできる）</a:t>
            </a:r>
            <a:endParaRPr lang="en-US" altLang="ja-JP" sz="3600" smtClean="0"/>
          </a:p>
          <a:p>
            <a:pPr lvl="1">
              <a:lnSpc>
                <a:spcPct val="95000"/>
              </a:lnSpc>
            </a:pPr>
            <a:r>
              <a:rPr lang="ja-JP" altLang="en-US" smtClean="0"/>
              <a:t>例２</a:t>
            </a:r>
            <a:endParaRPr lang="en-US" altLang="ja-JP" smtClean="0"/>
          </a:p>
          <a:p>
            <a:pPr lvl="2">
              <a:lnSpc>
                <a:spcPct val="95000"/>
              </a:lnSpc>
              <a:buFont typeface="Wingdings" pitchFamily="2" charset="2"/>
              <a:buNone/>
            </a:pPr>
            <a:r>
              <a:rPr lang="ja-JP" altLang="en-US" smtClean="0"/>
              <a:t>	 </a:t>
            </a:r>
            <a:r>
              <a:rPr lang="ja-JP" altLang="en-US" sz="3600" smtClean="0"/>
              <a:t>データ構造が再帰的な場合</a:t>
            </a:r>
            <a:r>
              <a:rPr lang="en-US" altLang="ja-JP" sz="3600" smtClean="0"/>
              <a:t>(ex. </a:t>
            </a:r>
            <a:r>
              <a:rPr lang="ja-JP" altLang="en-US" sz="3600" smtClean="0"/>
              <a:t>木構造）は、プログラムも再帰が適している</a:t>
            </a:r>
          </a:p>
        </p:txBody>
      </p:sp>
      <p:sp>
        <p:nvSpPr>
          <p:cNvPr id="11264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51C6FF0-3DB8-4C6C-901C-178F777B6D56}" type="slidenum">
              <a:rPr lang="ja-JP" altLang="en-US">
                <a:latin typeface="ＭＳ Ｐゴシック" charset="-128"/>
              </a:rPr>
              <a:pPr algn="r"/>
              <a:t>59</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eaLnBrk="1" hangingPunct="1">
              <a:defRPr/>
            </a:pPr>
            <a:r>
              <a:rPr lang="ja-JP" altLang="en-US" smtClean="0"/>
              <a:t>１</a:t>
            </a:r>
            <a:r>
              <a:rPr lang="en-US" altLang="ja-JP" smtClean="0"/>
              <a:t>.  </a:t>
            </a:r>
            <a:r>
              <a:rPr lang="ja-JP" altLang="en-US" smtClean="0"/>
              <a:t>プログラミング言語とは </a:t>
            </a:r>
          </a:p>
        </p:txBody>
      </p:sp>
      <p:sp>
        <p:nvSpPr>
          <p:cNvPr id="24578" name="コンテンツ プレースホルダ 2"/>
          <p:cNvSpPr>
            <a:spLocks noGrp="1"/>
          </p:cNvSpPr>
          <p:nvPr>
            <p:ph idx="4294967295"/>
          </p:nvPr>
        </p:nvSpPr>
        <p:spPr>
          <a:xfrm>
            <a:off x="682625" y="1858963"/>
            <a:ext cx="7772400" cy="4713287"/>
          </a:xfrm>
        </p:spPr>
        <p:txBody>
          <a:bodyPr/>
          <a:lstStyle/>
          <a:p>
            <a:pPr eaLnBrk="1" hangingPunct="1">
              <a:lnSpc>
                <a:spcPct val="100000"/>
              </a:lnSpc>
            </a:pPr>
            <a:r>
              <a:rPr lang="ja-JP" altLang="en-US" smtClean="0"/>
              <a:t>プログラミング言語の種類</a:t>
            </a:r>
            <a:endParaRPr lang="en-US" altLang="ja-JP" smtClean="0"/>
          </a:p>
          <a:p>
            <a:pPr lvl="1" eaLnBrk="1" hangingPunct="1"/>
            <a:r>
              <a:rPr lang="ja-JP" altLang="en-US" i="1" u="sng" smtClean="0">
                <a:solidFill>
                  <a:schemeClr val="accent2"/>
                </a:solidFill>
              </a:rPr>
              <a:t>低級言語</a:t>
            </a:r>
            <a:r>
              <a:rPr lang="ja-JP" altLang="en-US" smtClean="0"/>
              <a:t> （低水準言語）</a:t>
            </a:r>
            <a:endParaRPr lang="en-US" altLang="ja-JP" smtClean="0"/>
          </a:p>
          <a:p>
            <a:pPr lvl="2" eaLnBrk="1" hangingPunct="1"/>
            <a:r>
              <a:rPr lang="ja-JP" altLang="en-US" sz="3600" smtClean="0"/>
              <a:t>機械語、アセンブリ言語</a:t>
            </a:r>
            <a:endParaRPr lang="en-US" altLang="ja-JP" sz="3600" smtClean="0"/>
          </a:p>
          <a:p>
            <a:pPr lvl="1" eaLnBrk="1" hangingPunct="1"/>
            <a:r>
              <a:rPr lang="ja-JP" altLang="en-US" i="1" u="sng" smtClean="0">
                <a:solidFill>
                  <a:schemeClr val="accent2"/>
                </a:solidFill>
              </a:rPr>
              <a:t>高級言語</a:t>
            </a:r>
            <a:r>
              <a:rPr lang="ja-JP" altLang="en-US" smtClean="0"/>
              <a:t> （高水準言語）</a:t>
            </a:r>
            <a:endParaRPr lang="en-US" altLang="ja-JP" smtClean="0"/>
          </a:p>
          <a:p>
            <a:pPr lvl="2" eaLnBrk="1" hangingPunct="1"/>
            <a:r>
              <a:rPr lang="ja-JP" altLang="en-US" sz="3600" smtClean="0"/>
              <a:t>抽象度の高い言語</a:t>
            </a:r>
            <a:endParaRPr lang="en-US" altLang="ja-JP" sz="3600" smtClean="0"/>
          </a:p>
          <a:p>
            <a:pPr lvl="3" eaLnBrk="1" hangingPunct="1">
              <a:buFontTx/>
              <a:buNone/>
            </a:pPr>
            <a:r>
              <a:rPr lang="ja-JP" altLang="en-US" sz="3600" smtClean="0"/>
              <a:t>人にとって分かりやすい</a:t>
            </a:r>
            <a:endParaRPr lang="en-US" altLang="ja-JP" sz="3600" smtClean="0"/>
          </a:p>
          <a:p>
            <a:pPr lvl="3" eaLnBrk="1" hangingPunct="1">
              <a:buFontTx/>
              <a:buNone/>
            </a:pPr>
            <a:r>
              <a:rPr lang="ja-JP" altLang="en-US" sz="3600" smtClean="0"/>
              <a:t>ハードウェアを意識しなくてよい</a:t>
            </a:r>
            <a:endParaRPr lang="en-US" altLang="ja-JP" sz="3600" smtClean="0"/>
          </a:p>
        </p:txBody>
      </p:sp>
      <p:sp>
        <p:nvSpPr>
          <p:cNvPr id="2457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1076781-FC61-4160-A99C-4CDEE41919A5}" type="slidenum">
              <a:rPr lang="ja-JP" altLang="en-US">
                <a:latin typeface="ＭＳ Ｐゴシック" charset="-128"/>
              </a:rPr>
              <a:pPr algn="r"/>
              <a:t>6</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４ 型システム</a:t>
            </a:r>
          </a:p>
        </p:txBody>
      </p:sp>
      <p:sp>
        <p:nvSpPr>
          <p:cNvPr id="41986" name="Rectangle 3"/>
          <p:cNvSpPr>
            <a:spLocks noGrp="1" noChangeArrowheads="1"/>
          </p:cNvSpPr>
          <p:nvPr>
            <p:ph type="body" idx="1"/>
          </p:nvPr>
        </p:nvSpPr>
        <p:spPr>
          <a:xfrm>
            <a:off x="682625" y="1981200"/>
            <a:ext cx="7772400" cy="3752056"/>
          </a:xfrm>
        </p:spPr>
        <p:txBody>
          <a:bodyPr/>
          <a:lstStyle/>
          <a:p>
            <a:pPr lvl="1">
              <a:buNone/>
            </a:pPr>
            <a:r>
              <a:rPr lang="en-US" altLang="ja-JP" smtClean="0"/>
              <a:t>	</a:t>
            </a:r>
            <a:r>
              <a:rPr lang="ja-JP" altLang="en-US" smtClean="0"/>
              <a:t>３</a:t>
            </a:r>
            <a:r>
              <a:rPr lang="en-US" altLang="ja-JP" smtClean="0"/>
              <a:t>.</a:t>
            </a:r>
            <a:r>
              <a:rPr lang="ja-JP" altLang="en-US" smtClean="0"/>
              <a:t>１ 式の記述</a:t>
            </a:r>
          </a:p>
          <a:p>
            <a:pPr lvl="1" eaLnBrk="1" hangingPunct="1">
              <a:buNone/>
            </a:pPr>
            <a:r>
              <a:rPr lang="ja-JP" altLang="en-US" smtClean="0">
                <a:solidFill>
                  <a:schemeClr val="accent2"/>
                </a:solidFill>
              </a:rPr>
              <a:t>  </a:t>
            </a:r>
            <a:r>
              <a:rPr lang="ja-JP" altLang="en-US" smtClean="0"/>
              <a:t>３</a:t>
            </a:r>
            <a:r>
              <a:rPr lang="en-US" altLang="ja-JP" smtClean="0"/>
              <a:t>.</a:t>
            </a:r>
            <a:r>
              <a:rPr lang="ja-JP" altLang="en-US" smtClean="0"/>
              <a:t>２ 関数</a:t>
            </a:r>
          </a:p>
          <a:p>
            <a:pPr lvl="1" eaLnBrk="1" hangingPunct="1">
              <a:buFont typeface="Wingdings" pitchFamily="2" charset="2"/>
              <a:buNone/>
            </a:pPr>
            <a:r>
              <a:rPr lang="ja-JP" altLang="en-US" smtClean="0"/>
              <a:t>  ３</a:t>
            </a:r>
            <a:r>
              <a:rPr lang="en-US" altLang="ja-JP" smtClean="0"/>
              <a:t>.</a:t>
            </a:r>
            <a:r>
              <a:rPr lang="ja-JP" altLang="en-US" smtClean="0"/>
              <a:t>３ 再帰</a:t>
            </a:r>
          </a:p>
          <a:p>
            <a:pPr lvl="1" eaLnBrk="1" hangingPunct="1">
              <a:buFont typeface="Wingdings" pitchFamily="2" charset="2"/>
              <a:buNone/>
            </a:pPr>
            <a:r>
              <a:rPr lang="ja-JP" altLang="en-US" smtClean="0"/>
              <a:t>  </a:t>
            </a:r>
            <a:r>
              <a:rPr lang="ja-JP" altLang="en-US" smtClean="0">
                <a:solidFill>
                  <a:schemeClr val="accent2"/>
                </a:solidFill>
              </a:rPr>
              <a:t>３</a:t>
            </a:r>
            <a:r>
              <a:rPr lang="en-US" altLang="ja-JP" smtClean="0">
                <a:solidFill>
                  <a:schemeClr val="accent2"/>
                </a:solidFill>
              </a:rPr>
              <a:t>.</a:t>
            </a:r>
            <a:r>
              <a:rPr lang="ja-JP" altLang="en-US" smtClean="0">
                <a:solidFill>
                  <a:schemeClr val="accent2"/>
                </a:solidFill>
              </a:rPr>
              <a:t>４ 型システム</a:t>
            </a:r>
          </a:p>
          <a:p>
            <a:pPr lvl="1" eaLnBrk="1" hangingPunct="1">
              <a:lnSpc>
                <a:spcPct val="85000"/>
              </a:lnSpc>
              <a:buNone/>
            </a:pPr>
            <a:r>
              <a:rPr lang="ja-JP" altLang="en-US" smtClean="0"/>
              <a:t>  ３</a:t>
            </a:r>
            <a:r>
              <a:rPr lang="en-US" altLang="ja-JP" smtClean="0"/>
              <a:t>.</a:t>
            </a:r>
            <a:r>
              <a:rPr lang="ja-JP" altLang="en-US" smtClean="0"/>
              <a:t>５ データ型の実際</a:t>
            </a:r>
            <a:endParaRPr lang="en-US" altLang="ja-JP" smtClean="0"/>
          </a:p>
          <a:p>
            <a:pPr lvl="1" eaLnBrk="1" hangingPunct="1">
              <a:lnSpc>
                <a:spcPct val="85000"/>
              </a:lnSpc>
              <a:buNone/>
            </a:pPr>
            <a:r>
              <a:rPr lang="en-US" altLang="ja-JP" smtClean="0"/>
              <a:t>  </a:t>
            </a:r>
            <a:r>
              <a:rPr lang="ja-JP" altLang="en-US" smtClean="0"/>
              <a:t>３</a:t>
            </a:r>
            <a:r>
              <a:rPr lang="en-US" altLang="ja-JP" smtClean="0"/>
              <a:t>.</a:t>
            </a:r>
            <a:r>
              <a:rPr lang="ja-JP" altLang="en-US" smtClean="0"/>
              <a:t>６ 反射的推移閉包</a:t>
            </a:r>
          </a:p>
        </p:txBody>
      </p:sp>
      <p:sp>
        <p:nvSpPr>
          <p:cNvPr id="4198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4748BFA-9D0B-4DD6-A141-8B36AA753FC4}" type="slidenum">
              <a:rPr lang="ja-JP" altLang="en-US">
                <a:latin typeface="ＭＳ Ｐゴシック" charset="-128"/>
              </a:rPr>
              <a:pPr algn="r"/>
              <a:t>60</a:t>
            </a:fld>
            <a:endParaRPr lang="en-US" altLang="ja-JP">
              <a:latin typeface="ＭＳ Ｐゴシック" charset="-128"/>
            </a:endParaRPr>
          </a:p>
        </p:txBody>
      </p:sp>
      <p:sp>
        <p:nvSpPr>
          <p:cNvPr id="5" name="右矢印 4"/>
          <p:cNvSpPr/>
          <p:nvPr/>
        </p:nvSpPr>
        <p:spPr bwMode="auto">
          <a:xfrm>
            <a:off x="1115616" y="4149080"/>
            <a:ext cx="360040" cy="288032"/>
          </a:xfrm>
          <a:prstGeom prst="rightArrow">
            <a:avLst/>
          </a:prstGeom>
          <a:solidFill>
            <a:schemeClr val="accent2"/>
          </a:solid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４ 型システム </a:t>
            </a:r>
          </a:p>
        </p:txBody>
      </p:sp>
      <p:sp>
        <p:nvSpPr>
          <p:cNvPr id="114690" name="Rectangle 3"/>
          <p:cNvSpPr>
            <a:spLocks noGrp="1" noChangeArrowheads="1"/>
          </p:cNvSpPr>
          <p:nvPr>
            <p:ph type="body" idx="1"/>
          </p:nvPr>
        </p:nvSpPr>
        <p:spPr>
          <a:xfrm>
            <a:off x="682625" y="1981200"/>
            <a:ext cx="7772400" cy="3319463"/>
          </a:xfrm>
        </p:spPr>
        <p:txBody>
          <a:bodyPr/>
          <a:lstStyle/>
          <a:p>
            <a:r>
              <a:rPr lang="ja-JP" altLang="en-US" smtClean="0"/>
              <a:t>式の</a:t>
            </a:r>
            <a:r>
              <a:rPr lang="ja-JP" altLang="en-US" i="1" u="sng" smtClean="0">
                <a:solidFill>
                  <a:schemeClr val="accent2"/>
                </a:solidFill>
              </a:rPr>
              <a:t>型</a:t>
            </a:r>
            <a:r>
              <a:rPr lang="ja-JP" altLang="en-US" smtClean="0"/>
              <a:t> （</a:t>
            </a:r>
            <a:r>
              <a:rPr lang="en-US" altLang="ja-JP" smtClean="0"/>
              <a:t>type</a:t>
            </a:r>
            <a:r>
              <a:rPr lang="ja-JP" altLang="en-US" smtClean="0"/>
              <a:t>）とは</a:t>
            </a:r>
          </a:p>
          <a:p>
            <a:pPr lvl="1"/>
            <a:r>
              <a:rPr lang="ja-JP" altLang="en-US" smtClean="0"/>
              <a:t>それがどのような値を取れるか</a:t>
            </a:r>
          </a:p>
          <a:p>
            <a:pPr lvl="1"/>
            <a:r>
              <a:rPr lang="ja-JP" altLang="en-US" smtClean="0"/>
              <a:t>それにどのような操作が適用できるか</a:t>
            </a:r>
          </a:p>
          <a:p>
            <a:pPr lvl="1">
              <a:buFont typeface="Wingdings" pitchFamily="2" charset="2"/>
              <a:buNone/>
            </a:pPr>
            <a:r>
              <a:rPr lang="ja-JP" altLang="en-US" smtClean="0"/>
              <a:t>を示すもの</a:t>
            </a:r>
          </a:p>
        </p:txBody>
      </p:sp>
      <p:sp>
        <p:nvSpPr>
          <p:cNvPr id="11469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06A67A3-91DC-4B28-B27B-4A683C2002B8}" type="slidenum">
              <a:rPr lang="ja-JP" altLang="en-US">
                <a:latin typeface="ＭＳ Ｐゴシック" charset="-128"/>
              </a:rPr>
              <a:pPr algn="r"/>
              <a:t>61</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４ 型システム</a:t>
            </a:r>
          </a:p>
        </p:txBody>
      </p:sp>
      <p:sp>
        <p:nvSpPr>
          <p:cNvPr id="116738" name="Rectangle 3"/>
          <p:cNvSpPr>
            <a:spLocks noGrp="1" noChangeArrowheads="1"/>
          </p:cNvSpPr>
          <p:nvPr>
            <p:ph type="body" idx="1"/>
          </p:nvPr>
        </p:nvSpPr>
        <p:spPr>
          <a:xfrm>
            <a:off x="682625" y="1981200"/>
            <a:ext cx="7921625" cy="4543425"/>
          </a:xfrm>
        </p:spPr>
        <p:txBody>
          <a:bodyPr/>
          <a:lstStyle/>
          <a:p>
            <a:pPr lvl="1"/>
            <a:r>
              <a:rPr lang="ja-JP" altLang="en-US" smtClean="0"/>
              <a:t>例えば、整数は加算できるが、論理値（</a:t>
            </a:r>
            <a:r>
              <a:rPr lang="en-US" altLang="ja-JP" smtClean="0"/>
              <a:t>true/false</a:t>
            </a:r>
            <a:r>
              <a:rPr lang="ja-JP" altLang="en-US" smtClean="0"/>
              <a:t>）はできない</a:t>
            </a:r>
            <a:br>
              <a:rPr lang="ja-JP" altLang="en-US" smtClean="0"/>
            </a:br>
            <a:r>
              <a:rPr lang="ja-JP" altLang="en-US" smtClean="0"/>
              <a:t>つまり、＋ は</a:t>
            </a:r>
          </a:p>
          <a:p>
            <a:pPr lvl="2"/>
            <a:r>
              <a:rPr lang="ja-JP" altLang="en-US" sz="3600" smtClean="0"/>
              <a:t>二つの整数型の式には適用可能</a:t>
            </a:r>
          </a:p>
          <a:p>
            <a:pPr lvl="2"/>
            <a:r>
              <a:rPr lang="ja-JP" altLang="en-US" sz="3600" smtClean="0"/>
              <a:t>二つの論理型の式には適用不可</a:t>
            </a:r>
          </a:p>
          <a:p>
            <a:pPr lvl="2">
              <a:lnSpc>
                <a:spcPct val="120000"/>
              </a:lnSpc>
              <a:buFont typeface="Wingdings" pitchFamily="2" charset="2"/>
              <a:buNone/>
            </a:pPr>
            <a:r>
              <a:rPr lang="ja-JP" altLang="en-US" sz="3600" smtClean="0"/>
              <a:t>	</a:t>
            </a:r>
            <a:r>
              <a:rPr lang="ja-JP" altLang="en-US" sz="3600" smtClean="0">
                <a:solidFill>
                  <a:schemeClr val="accent2"/>
                </a:solidFill>
              </a:rPr>
              <a:t>○</a:t>
            </a:r>
            <a:r>
              <a:rPr lang="ja-JP" altLang="en-US" sz="3600" smtClean="0"/>
              <a:t>  </a:t>
            </a:r>
            <a:r>
              <a:rPr lang="en-US" altLang="ja-JP" sz="3600" smtClean="0"/>
              <a:t>3 + 5</a:t>
            </a:r>
            <a:r>
              <a:rPr lang="ja-JP" altLang="en-US" sz="3600" smtClean="0"/>
              <a:t/>
            </a:r>
            <a:br>
              <a:rPr lang="ja-JP" altLang="en-US" sz="3600" smtClean="0"/>
            </a:br>
            <a:r>
              <a:rPr lang="ja-JP" altLang="en-US" sz="3600" smtClean="0"/>
              <a:t> </a:t>
            </a:r>
            <a:r>
              <a:rPr lang="ja-JP" altLang="en-US" sz="3600" smtClean="0">
                <a:solidFill>
                  <a:schemeClr val="accent2"/>
                </a:solidFill>
              </a:rPr>
              <a:t>Ｘ</a:t>
            </a:r>
            <a:r>
              <a:rPr lang="ja-JP" altLang="en-US" sz="3600" smtClean="0"/>
              <a:t>  </a:t>
            </a:r>
            <a:r>
              <a:rPr lang="en-US" altLang="ja-JP" sz="3600" smtClean="0"/>
              <a:t>true + false</a:t>
            </a:r>
          </a:p>
        </p:txBody>
      </p:sp>
      <p:sp>
        <p:nvSpPr>
          <p:cNvPr id="11673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DB8B798-97CC-47A9-8238-0166522FE8AB}" type="slidenum">
              <a:rPr lang="ja-JP" altLang="en-US">
                <a:latin typeface="ＭＳ Ｐゴシック" charset="-128"/>
              </a:rPr>
              <a:pPr algn="r"/>
              <a:t>62</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４ 型システム</a:t>
            </a:r>
          </a:p>
        </p:txBody>
      </p:sp>
      <p:sp>
        <p:nvSpPr>
          <p:cNvPr id="118786" name="Rectangle 3"/>
          <p:cNvSpPr>
            <a:spLocks noGrp="1" noChangeArrowheads="1"/>
          </p:cNvSpPr>
          <p:nvPr>
            <p:ph type="body" idx="1"/>
          </p:nvPr>
        </p:nvSpPr>
        <p:spPr/>
        <p:txBody>
          <a:bodyPr/>
          <a:lstStyle/>
          <a:p>
            <a:r>
              <a:rPr lang="ja-JP" altLang="en-US" smtClean="0"/>
              <a:t>プログラミング言語では</a:t>
            </a:r>
          </a:p>
          <a:p>
            <a:endParaRPr lang="ja-JP" altLang="en-US" smtClean="0"/>
          </a:p>
          <a:p>
            <a:endParaRPr lang="ja-JP" altLang="en-US" smtClean="0"/>
          </a:p>
          <a:p>
            <a:endParaRPr lang="ja-JP" altLang="en-US" smtClean="0"/>
          </a:p>
          <a:p>
            <a:pPr lvl="1">
              <a:buFont typeface="Wingdings" pitchFamily="2" charset="2"/>
              <a:buNone/>
            </a:pPr>
            <a:r>
              <a:rPr lang="ja-JP" altLang="en-US" smtClean="0"/>
              <a:t>	（注：実行時に式の型が決まる</a:t>
            </a:r>
            <a:br>
              <a:rPr lang="ja-JP" altLang="en-US" smtClean="0"/>
            </a:br>
            <a:r>
              <a:rPr lang="ja-JP" altLang="en-US" smtClean="0"/>
              <a:t>       言語もある）</a:t>
            </a:r>
          </a:p>
        </p:txBody>
      </p:sp>
      <p:sp>
        <p:nvSpPr>
          <p:cNvPr id="11878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FC0801C-BE90-4235-9CB1-E681B80F1D59}" type="slidenum">
              <a:rPr lang="ja-JP" altLang="en-US">
                <a:latin typeface="ＭＳ Ｐゴシック" charset="-128"/>
              </a:rPr>
              <a:pPr algn="r"/>
              <a:t>63</a:t>
            </a:fld>
            <a:endParaRPr lang="en-US" altLang="ja-JP">
              <a:latin typeface="ＭＳ Ｐゴシック" charset="-128"/>
            </a:endParaRPr>
          </a:p>
        </p:txBody>
      </p:sp>
      <p:sp useBgFill="1">
        <p:nvSpPr>
          <p:cNvPr id="118788" name="Text Box 5"/>
          <p:cNvSpPr txBox="1">
            <a:spLocks noChangeArrowheads="1"/>
          </p:cNvSpPr>
          <p:nvPr/>
        </p:nvSpPr>
        <p:spPr bwMode="auto">
          <a:xfrm>
            <a:off x="1258888" y="2708275"/>
            <a:ext cx="7200900" cy="1228725"/>
          </a:xfrm>
          <a:prstGeom prst="rect">
            <a:avLst/>
          </a:prstGeom>
          <a:ln w="38100">
            <a:solidFill>
              <a:schemeClr val="accent2"/>
            </a:solidFill>
            <a:miter lim="800000"/>
            <a:headEnd/>
            <a:tailEnd/>
          </a:ln>
        </p:spPr>
        <p:txBody>
          <a:bodyPr>
            <a:spAutoFit/>
          </a:bodyPr>
          <a:lstStyle/>
          <a:p>
            <a:pPr>
              <a:spcBef>
                <a:spcPct val="50000"/>
              </a:spcBef>
            </a:pPr>
            <a:r>
              <a:rPr lang="ja-JP" altLang="en-US" sz="3600"/>
              <a:t>すべての式は、唯一の型を持たなければならない</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４ 型システム</a:t>
            </a:r>
          </a:p>
        </p:txBody>
      </p:sp>
      <p:sp>
        <p:nvSpPr>
          <p:cNvPr id="120834" name="Rectangle 3"/>
          <p:cNvSpPr>
            <a:spLocks noGrp="1" noChangeArrowheads="1"/>
          </p:cNvSpPr>
          <p:nvPr>
            <p:ph type="body" idx="1"/>
          </p:nvPr>
        </p:nvSpPr>
        <p:spPr>
          <a:xfrm>
            <a:off x="682625" y="1981200"/>
            <a:ext cx="7772400" cy="4687888"/>
          </a:xfrm>
        </p:spPr>
        <p:txBody>
          <a:bodyPr/>
          <a:lstStyle/>
          <a:p>
            <a:r>
              <a:rPr lang="ja-JP" altLang="en-US" smtClean="0"/>
              <a:t>全てのデータ（およびプログラム）はビットパターンで表現されている</a:t>
            </a:r>
          </a:p>
          <a:p>
            <a:pPr lvl="1"/>
            <a:r>
              <a:rPr lang="en-US" altLang="ja-JP" smtClean="0"/>
              <a:t>IntelCPU</a:t>
            </a:r>
            <a:r>
              <a:rPr lang="ja-JP" altLang="en-US" smtClean="0"/>
              <a:t>では、文字「</a:t>
            </a:r>
            <a:r>
              <a:rPr lang="en-US" altLang="ja-JP" smtClean="0"/>
              <a:t>@</a:t>
            </a:r>
            <a:r>
              <a:rPr lang="ja-JP" altLang="en-US" smtClean="0"/>
              <a:t>」、整数</a:t>
            </a:r>
            <a:r>
              <a:rPr lang="en-US" altLang="ja-JP" smtClean="0"/>
              <a:t>64</a:t>
            </a:r>
            <a:r>
              <a:rPr lang="ja-JP" altLang="en-US" smtClean="0"/>
              <a:t>、</a:t>
            </a:r>
            <a:r>
              <a:rPr lang="en-US" altLang="ja-JP" smtClean="0"/>
              <a:t>INC</a:t>
            </a:r>
            <a:r>
              <a:rPr lang="ja-JP" altLang="en-US" smtClean="0"/>
              <a:t>命令は皆同じビットパターン</a:t>
            </a:r>
            <a:br>
              <a:rPr lang="ja-JP" altLang="en-US" smtClean="0"/>
            </a:br>
            <a:r>
              <a:rPr lang="ja-JP" altLang="en-US" smtClean="0"/>
              <a:t> </a:t>
            </a:r>
            <a:r>
              <a:rPr lang="en-US" altLang="ja-JP" smtClean="0"/>
              <a:t>"0100 0000"</a:t>
            </a:r>
          </a:p>
          <a:p>
            <a:pPr lvl="1"/>
            <a:endParaRPr lang="en-US" altLang="ja-JP" smtClean="0"/>
          </a:p>
          <a:p>
            <a:pPr lvl="1"/>
            <a:r>
              <a:rPr lang="ja-JP" altLang="en-US" smtClean="0"/>
              <a:t>このパターンが何を表すかは、プログラムの解釈次第</a:t>
            </a:r>
          </a:p>
        </p:txBody>
      </p:sp>
      <p:sp>
        <p:nvSpPr>
          <p:cNvPr id="12083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9919B5C-A191-4C8D-9401-38824BD415B1}" type="slidenum">
              <a:rPr lang="ja-JP" altLang="en-US">
                <a:latin typeface="ＭＳ Ｐゴシック" charset="-128"/>
              </a:rPr>
              <a:pPr algn="r"/>
              <a:t>64</a:t>
            </a:fld>
            <a:endParaRPr lang="en-US" altLang="ja-JP">
              <a:latin typeface="ＭＳ Ｐゴシック" charset="-128"/>
            </a:endParaRPr>
          </a:p>
        </p:txBody>
      </p:sp>
      <p:sp>
        <p:nvSpPr>
          <p:cNvPr id="120836" name="AutoShape 5"/>
          <p:cNvSpPr>
            <a:spLocks noChangeArrowheads="1"/>
          </p:cNvSpPr>
          <p:nvPr/>
        </p:nvSpPr>
        <p:spPr bwMode="auto">
          <a:xfrm>
            <a:off x="2555875" y="4868863"/>
            <a:ext cx="1439863" cy="647700"/>
          </a:xfrm>
          <a:prstGeom prst="downArrow">
            <a:avLst>
              <a:gd name="adj1" fmla="val 50000"/>
              <a:gd name="adj2" fmla="val 25000"/>
            </a:avLst>
          </a:prstGeom>
          <a:solidFill>
            <a:schemeClr val="accent2"/>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４ 型システム</a:t>
            </a:r>
          </a:p>
        </p:txBody>
      </p:sp>
      <p:sp>
        <p:nvSpPr>
          <p:cNvPr id="131074" name="Rectangle 3"/>
          <p:cNvSpPr>
            <a:spLocks noGrp="1" noChangeArrowheads="1"/>
          </p:cNvSpPr>
          <p:nvPr>
            <p:ph type="body" idx="1"/>
          </p:nvPr>
        </p:nvSpPr>
        <p:spPr>
          <a:xfrm>
            <a:off x="682625" y="1981200"/>
            <a:ext cx="7772400" cy="4687888"/>
          </a:xfrm>
        </p:spPr>
        <p:txBody>
          <a:bodyPr/>
          <a:lstStyle/>
          <a:p>
            <a:r>
              <a:rPr lang="ja-JP" altLang="en-US" i="1" u="sng" smtClean="0">
                <a:solidFill>
                  <a:schemeClr val="accent2"/>
                </a:solidFill>
              </a:rPr>
              <a:t>型システム</a:t>
            </a:r>
          </a:p>
          <a:p>
            <a:pPr lvl="1"/>
            <a:r>
              <a:rPr lang="ja-JP" altLang="en-US" smtClean="0"/>
              <a:t>言語が持つ、式の型を決定する規則の集合</a:t>
            </a:r>
          </a:p>
          <a:p>
            <a:pPr lvl="1">
              <a:lnSpc>
                <a:spcPct val="40000"/>
              </a:lnSpc>
            </a:pPr>
            <a:endParaRPr lang="ja-JP" altLang="en-US" smtClean="0"/>
          </a:p>
          <a:p>
            <a:pPr lvl="1">
              <a:lnSpc>
                <a:spcPct val="90000"/>
              </a:lnSpc>
              <a:buFont typeface="Wingdings" pitchFamily="2" charset="2"/>
              <a:buNone/>
            </a:pPr>
            <a:r>
              <a:rPr lang="ja-JP" altLang="en-US" smtClean="0"/>
              <a:t>	（例）	１    → 整数</a:t>
            </a:r>
          </a:p>
          <a:p>
            <a:pPr lvl="1">
              <a:lnSpc>
                <a:spcPct val="90000"/>
              </a:lnSpc>
              <a:buFont typeface="Wingdings" pitchFamily="2" charset="2"/>
              <a:buNone/>
            </a:pPr>
            <a:r>
              <a:rPr lang="en-US" altLang="ja-JP" smtClean="0"/>
              <a:t>			</a:t>
            </a:r>
            <a:r>
              <a:rPr lang="ja-JP" altLang="en-US" smtClean="0"/>
              <a:t>１</a:t>
            </a:r>
            <a:r>
              <a:rPr lang="en-US" altLang="ja-JP" smtClean="0"/>
              <a:t>.</a:t>
            </a:r>
            <a:r>
              <a:rPr lang="ja-JP" altLang="en-US" smtClean="0"/>
              <a:t>０ → 実数</a:t>
            </a:r>
          </a:p>
          <a:p>
            <a:pPr lvl="1">
              <a:lnSpc>
                <a:spcPct val="90000"/>
              </a:lnSpc>
              <a:buFont typeface="Wingdings" pitchFamily="2" charset="2"/>
              <a:buNone/>
            </a:pPr>
            <a:r>
              <a:rPr lang="ja-JP" altLang="en-US" smtClean="0"/>
              <a:t>			整数 </a:t>
            </a:r>
            <a:r>
              <a:rPr lang="en-US" altLang="ja-JP" smtClean="0"/>
              <a:t>+ </a:t>
            </a:r>
            <a:r>
              <a:rPr lang="ja-JP" altLang="en-US" smtClean="0"/>
              <a:t>整数 → 整数</a:t>
            </a:r>
          </a:p>
          <a:p>
            <a:pPr lvl="1">
              <a:lnSpc>
                <a:spcPct val="90000"/>
              </a:lnSpc>
              <a:buFont typeface="Wingdings" pitchFamily="2" charset="2"/>
              <a:buNone/>
            </a:pPr>
            <a:r>
              <a:rPr lang="ja-JP" altLang="en-US" smtClean="0"/>
              <a:t>			整数 </a:t>
            </a:r>
            <a:r>
              <a:rPr lang="en-US" altLang="ja-JP" smtClean="0"/>
              <a:t>+ </a:t>
            </a:r>
            <a:r>
              <a:rPr lang="ja-JP" altLang="en-US" smtClean="0"/>
              <a:t>実数 → 実数</a:t>
            </a:r>
          </a:p>
        </p:txBody>
      </p:sp>
      <p:sp>
        <p:nvSpPr>
          <p:cNvPr id="13107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CF95688-8645-4E86-847B-4D1F84374D19}" type="slidenum">
              <a:rPr lang="ja-JP" altLang="en-US">
                <a:latin typeface="ＭＳ Ｐゴシック" charset="-128"/>
              </a:rPr>
              <a:pPr algn="r"/>
              <a:t>65</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４ 型システム</a:t>
            </a:r>
          </a:p>
        </p:txBody>
      </p:sp>
      <p:sp>
        <p:nvSpPr>
          <p:cNvPr id="133122" name="Rectangle 3"/>
          <p:cNvSpPr>
            <a:spLocks noGrp="1" noChangeArrowheads="1"/>
          </p:cNvSpPr>
          <p:nvPr>
            <p:ph type="body" idx="1"/>
          </p:nvPr>
        </p:nvSpPr>
        <p:spPr>
          <a:xfrm>
            <a:off x="682625" y="1981200"/>
            <a:ext cx="7772400" cy="4687888"/>
          </a:xfrm>
        </p:spPr>
        <p:txBody>
          <a:bodyPr/>
          <a:lstStyle/>
          <a:p>
            <a:r>
              <a:rPr lang="ja-JP" altLang="en-US" i="1" u="sng" smtClean="0">
                <a:solidFill>
                  <a:schemeClr val="accent2"/>
                </a:solidFill>
              </a:rPr>
              <a:t>型検査</a:t>
            </a:r>
            <a:r>
              <a:rPr lang="ja-JP" altLang="en-US" smtClean="0"/>
              <a:t> （</a:t>
            </a:r>
            <a:r>
              <a:rPr lang="en-US" altLang="ja-JP" smtClean="0"/>
              <a:t>type checking</a:t>
            </a:r>
            <a:r>
              <a:rPr lang="ja-JP" altLang="en-US" smtClean="0"/>
              <a:t>）</a:t>
            </a:r>
          </a:p>
          <a:p>
            <a:pPr lvl="1">
              <a:lnSpc>
                <a:spcPct val="90000"/>
              </a:lnSpc>
              <a:buFont typeface="Wingdings" pitchFamily="2" charset="2"/>
              <a:buNone/>
            </a:pPr>
            <a:r>
              <a:rPr lang="ja-JP" altLang="en-US" smtClean="0"/>
              <a:t>	操作が正しく適用されることを確実にする</a:t>
            </a:r>
          </a:p>
          <a:p>
            <a:pPr lvl="1">
              <a:lnSpc>
                <a:spcPct val="90000"/>
              </a:lnSpc>
            </a:pPr>
            <a:r>
              <a:rPr lang="ja-JP" altLang="en-US" smtClean="0"/>
              <a:t>静的な検査</a:t>
            </a:r>
          </a:p>
          <a:p>
            <a:pPr lvl="1">
              <a:lnSpc>
                <a:spcPct val="90000"/>
              </a:lnSpc>
              <a:buFont typeface="Wingdings" pitchFamily="2" charset="2"/>
              <a:buNone/>
            </a:pPr>
            <a:r>
              <a:rPr lang="ja-JP" altLang="en-US" smtClean="0"/>
              <a:t>	＝ コンパイル時に検査</a:t>
            </a:r>
          </a:p>
          <a:p>
            <a:pPr lvl="1">
              <a:lnSpc>
                <a:spcPct val="90000"/>
              </a:lnSpc>
            </a:pPr>
            <a:r>
              <a:rPr lang="ja-JP" altLang="en-US" smtClean="0"/>
              <a:t>動的な検査</a:t>
            </a:r>
          </a:p>
          <a:p>
            <a:pPr lvl="1">
              <a:lnSpc>
                <a:spcPct val="90000"/>
              </a:lnSpc>
              <a:buFont typeface="Wingdings" pitchFamily="2" charset="2"/>
              <a:buNone/>
            </a:pPr>
            <a:r>
              <a:rPr lang="ja-JP" altLang="en-US" smtClean="0"/>
              <a:t>	＝ 実行時に検査</a:t>
            </a:r>
            <a:br>
              <a:rPr lang="ja-JP" altLang="en-US" smtClean="0"/>
            </a:br>
            <a:r>
              <a:rPr lang="ja-JP" altLang="en-US" smtClean="0"/>
              <a:t>	   （余分なコード → 効率の低下）</a:t>
            </a:r>
          </a:p>
        </p:txBody>
      </p:sp>
      <p:sp>
        <p:nvSpPr>
          <p:cNvPr id="13312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19658AA-80DD-4675-B906-7ABFC3CA6F26}" type="slidenum">
              <a:rPr lang="ja-JP" altLang="en-US">
                <a:latin typeface="ＭＳ Ｐゴシック" charset="-128"/>
              </a:rPr>
              <a:pPr algn="r"/>
              <a:t>66</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４ 型システム</a:t>
            </a:r>
          </a:p>
        </p:txBody>
      </p:sp>
      <p:sp>
        <p:nvSpPr>
          <p:cNvPr id="135170" name="Rectangle 3"/>
          <p:cNvSpPr>
            <a:spLocks noGrp="1" noChangeArrowheads="1"/>
          </p:cNvSpPr>
          <p:nvPr>
            <p:ph type="body" idx="1"/>
          </p:nvPr>
        </p:nvSpPr>
        <p:spPr/>
        <p:txBody>
          <a:bodyPr/>
          <a:lstStyle/>
          <a:p>
            <a:r>
              <a:rPr lang="ja-JP" altLang="en-US" smtClean="0"/>
              <a:t>静的型付け と 動的型付け</a:t>
            </a:r>
          </a:p>
          <a:p>
            <a:pPr lvl="1"/>
            <a:r>
              <a:rPr lang="ja-JP" altLang="en-US" smtClean="0"/>
              <a:t>プログラムの定義時点で、式や変数の型が決まるものを</a:t>
            </a:r>
            <a:r>
              <a:rPr lang="ja-JP" altLang="en-US" i="1" u="sng" smtClean="0">
                <a:solidFill>
                  <a:schemeClr val="accent2"/>
                </a:solidFill>
              </a:rPr>
              <a:t>静的型付け</a:t>
            </a:r>
            <a:r>
              <a:rPr lang="ja-JP" altLang="en-US" smtClean="0"/>
              <a:t> と呼ぶ</a:t>
            </a:r>
          </a:p>
          <a:p>
            <a:pPr lvl="1"/>
            <a:r>
              <a:rPr lang="ja-JP" altLang="en-US" smtClean="0"/>
              <a:t>実行時に型が決定されるものを</a:t>
            </a:r>
            <a:br>
              <a:rPr lang="ja-JP" altLang="en-US" smtClean="0"/>
            </a:br>
            <a:r>
              <a:rPr lang="ja-JP" altLang="en-US" i="1" u="sng" smtClean="0">
                <a:solidFill>
                  <a:schemeClr val="accent2"/>
                </a:solidFill>
              </a:rPr>
              <a:t>動的型付け</a:t>
            </a:r>
            <a:r>
              <a:rPr lang="ja-JP" altLang="en-US" smtClean="0"/>
              <a:t> という</a:t>
            </a:r>
          </a:p>
          <a:p>
            <a:pPr lvl="2"/>
            <a:r>
              <a:rPr lang="en-US" altLang="ja-JP" sz="3600" smtClean="0"/>
              <a:t>LISP</a:t>
            </a:r>
            <a:r>
              <a:rPr lang="ja-JP" altLang="en-US" sz="3600" smtClean="0"/>
              <a:t>系言語、スクリプト言語など</a:t>
            </a:r>
          </a:p>
        </p:txBody>
      </p:sp>
      <p:sp>
        <p:nvSpPr>
          <p:cNvPr id="13517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2E8190F-82CB-417C-9A0B-21C994F1E112}" type="slidenum">
              <a:rPr lang="ja-JP" altLang="en-US">
                <a:latin typeface="ＭＳ Ｐゴシック" charset="-128"/>
              </a:rPr>
              <a:pPr algn="r"/>
              <a:t>67</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p:txBody>
          <a:bodyPr/>
          <a:lstStyle/>
          <a:p>
            <a:r>
              <a:rPr lang="ja-JP" altLang="en-US" smtClean="0">
                <a:effectLst/>
              </a:rPr>
              <a:t>３</a:t>
            </a:r>
            <a:r>
              <a:rPr lang="en-US" altLang="ja-JP" smtClean="0">
                <a:effectLst/>
              </a:rPr>
              <a:t>.</a:t>
            </a:r>
            <a:r>
              <a:rPr lang="ja-JP" altLang="en-US" smtClean="0">
                <a:effectLst/>
              </a:rPr>
              <a:t>４ 型システム</a:t>
            </a:r>
          </a:p>
        </p:txBody>
      </p:sp>
      <p:sp>
        <p:nvSpPr>
          <p:cNvPr id="137218" name="Rectangle 3"/>
          <p:cNvSpPr>
            <a:spLocks noGrp="1" noChangeArrowheads="1"/>
          </p:cNvSpPr>
          <p:nvPr>
            <p:ph type="body" idx="1"/>
          </p:nvPr>
        </p:nvSpPr>
        <p:spPr>
          <a:xfrm>
            <a:off x="682625" y="1981200"/>
            <a:ext cx="7772400" cy="4471988"/>
          </a:xfrm>
        </p:spPr>
        <p:txBody>
          <a:bodyPr/>
          <a:lstStyle/>
          <a:p>
            <a:pPr lvl="1"/>
            <a:r>
              <a:rPr lang="ja-JP" altLang="en-US" i="1" u="sng" smtClean="0">
                <a:solidFill>
                  <a:schemeClr val="accent2"/>
                </a:solidFill>
              </a:rPr>
              <a:t>強い型付け</a:t>
            </a:r>
          </a:p>
          <a:p>
            <a:pPr lvl="1">
              <a:buFont typeface="Wingdings" pitchFamily="2" charset="2"/>
              <a:buNone/>
            </a:pPr>
            <a:r>
              <a:rPr lang="ja-JP" altLang="en-US" smtClean="0"/>
              <a:t>  ある処理・演算が間違った型の引数をとることを禁止する	</a:t>
            </a:r>
            <a:endParaRPr lang="en-US" altLang="ja-JP" smtClean="0"/>
          </a:p>
          <a:p>
            <a:pPr lvl="1">
              <a:buFont typeface="Wingdings" pitchFamily="2" charset="2"/>
              <a:buNone/>
            </a:pPr>
            <a:r>
              <a:rPr lang="ja-JP" altLang="en-US" smtClean="0"/>
              <a:t>  ＝ 安全な式だけを受け入れる</a:t>
            </a:r>
            <a:br>
              <a:rPr lang="ja-JP" altLang="en-US" smtClean="0"/>
            </a:br>
            <a:r>
              <a:rPr lang="ja-JP" altLang="en-US" smtClean="0"/>
              <a:t>    （型エラー無く評価されることが</a:t>
            </a:r>
            <a:br>
              <a:rPr lang="ja-JP" altLang="en-US" smtClean="0"/>
            </a:br>
            <a:r>
              <a:rPr lang="ja-JP" altLang="en-US" smtClean="0"/>
              <a:t>	    保障される）</a:t>
            </a:r>
          </a:p>
          <a:p>
            <a:pPr lvl="1"/>
            <a:r>
              <a:rPr lang="ja-JP" altLang="en-US" i="1" u="sng" smtClean="0">
                <a:solidFill>
                  <a:schemeClr val="accent2"/>
                </a:solidFill>
              </a:rPr>
              <a:t>弱い型付け</a:t>
            </a:r>
            <a:r>
              <a:rPr lang="ja-JP" altLang="en-US" smtClean="0"/>
              <a:t> ＝ 強くない</a:t>
            </a:r>
          </a:p>
        </p:txBody>
      </p:sp>
      <p:sp>
        <p:nvSpPr>
          <p:cNvPr id="13721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0A64AE6-118B-4D5F-A62F-2049B79CA1CE}" type="slidenum">
              <a:rPr lang="ja-JP" altLang="en-US">
                <a:latin typeface="ＭＳ Ｐゴシック" charset="-128"/>
              </a:rPr>
              <a:pPr algn="r"/>
              <a:t>68</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effectLst/>
              </a:rPr>
              <a:t>３</a:t>
            </a:r>
            <a:r>
              <a:rPr lang="en-US" altLang="ja-JP" smtClean="0">
                <a:effectLst/>
              </a:rPr>
              <a:t>.</a:t>
            </a:r>
            <a:r>
              <a:rPr lang="ja-JP" altLang="en-US" smtClean="0">
                <a:effectLst/>
              </a:rPr>
              <a:t>４ 型システム</a:t>
            </a:r>
            <a:endParaRPr lang="ja-JP" altLang="en-US"/>
          </a:p>
        </p:txBody>
      </p:sp>
      <p:sp>
        <p:nvSpPr>
          <p:cNvPr id="139266" name="コンテンツ プレースホルダ 2"/>
          <p:cNvSpPr>
            <a:spLocks noGrp="1"/>
          </p:cNvSpPr>
          <p:nvPr>
            <p:ph idx="1"/>
          </p:nvPr>
        </p:nvSpPr>
        <p:spPr>
          <a:xfrm>
            <a:off x="682625" y="1981200"/>
            <a:ext cx="7772400" cy="4616450"/>
          </a:xfrm>
        </p:spPr>
        <p:txBody>
          <a:bodyPr/>
          <a:lstStyle/>
          <a:p>
            <a:pPr lvl="1">
              <a:lnSpc>
                <a:spcPct val="95000"/>
              </a:lnSpc>
            </a:pPr>
            <a:r>
              <a:rPr lang="ja-JP" altLang="en-US" smtClean="0"/>
              <a:t>各言語の型付け</a:t>
            </a:r>
            <a:endParaRPr lang="en-US" altLang="ja-JP" smtClean="0"/>
          </a:p>
          <a:p>
            <a:pPr lvl="2">
              <a:lnSpc>
                <a:spcPct val="95000"/>
              </a:lnSpc>
            </a:pPr>
            <a:r>
              <a:rPr lang="en-US" altLang="ja-JP" sz="3600" smtClean="0"/>
              <a:t>C</a:t>
            </a:r>
            <a:r>
              <a:rPr lang="ja-JP" altLang="en-US" sz="3600" smtClean="0"/>
              <a:t>言語</a:t>
            </a:r>
            <a:endParaRPr lang="en-US" altLang="ja-JP" sz="3600" smtClean="0"/>
          </a:p>
          <a:p>
            <a:pPr lvl="3">
              <a:lnSpc>
                <a:spcPct val="95000"/>
              </a:lnSpc>
            </a:pPr>
            <a:r>
              <a:rPr lang="ja-JP" altLang="en-US" sz="3600" smtClean="0"/>
              <a:t>弱い静的型付け</a:t>
            </a:r>
            <a:endParaRPr lang="en-US" altLang="ja-JP" sz="3600" smtClean="0"/>
          </a:p>
          <a:p>
            <a:pPr lvl="2">
              <a:lnSpc>
                <a:spcPct val="95000"/>
              </a:lnSpc>
            </a:pPr>
            <a:r>
              <a:rPr lang="en-US" altLang="ja-JP" sz="3600" smtClean="0"/>
              <a:t>Java</a:t>
            </a:r>
          </a:p>
          <a:p>
            <a:pPr lvl="3">
              <a:lnSpc>
                <a:spcPct val="95000"/>
              </a:lnSpc>
            </a:pPr>
            <a:r>
              <a:rPr lang="ja-JP" altLang="en-US" sz="3600" smtClean="0"/>
              <a:t>強い静的型付け</a:t>
            </a:r>
            <a:endParaRPr lang="en-US" altLang="ja-JP" sz="3600" smtClean="0"/>
          </a:p>
          <a:p>
            <a:pPr lvl="2">
              <a:lnSpc>
                <a:spcPct val="95000"/>
              </a:lnSpc>
            </a:pPr>
            <a:r>
              <a:rPr lang="en-US" altLang="ja-JP" sz="3600" smtClean="0"/>
              <a:t>LISP</a:t>
            </a:r>
          </a:p>
          <a:p>
            <a:pPr lvl="3">
              <a:lnSpc>
                <a:spcPct val="95000"/>
              </a:lnSpc>
            </a:pPr>
            <a:r>
              <a:rPr lang="ja-JP" altLang="en-US" sz="3600" smtClean="0"/>
              <a:t>強い動的型付け</a:t>
            </a:r>
          </a:p>
        </p:txBody>
      </p:sp>
      <p:sp>
        <p:nvSpPr>
          <p:cNvPr id="13926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9123C85-6F42-48F6-9A20-04CDEE0A54AD}" type="slidenum">
              <a:rPr lang="ja-JP" altLang="en-US">
                <a:latin typeface="ＭＳ Ｐゴシック" charset="-128"/>
              </a:rPr>
              <a:pPr algn="r"/>
              <a:t>69</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t>２</a:t>
            </a:r>
            <a:r>
              <a:rPr lang="en-US" altLang="ja-JP" smtClean="0"/>
              <a:t>. </a:t>
            </a:r>
            <a:r>
              <a:rPr lang="ja-JP" altLang="en-US" smtClean="0"/>
              <a:t>高級言語の必要性</a:t>
            </a:r>
            <a:endParaRPr lang="ja-JP" altLang="en-US"/>
          </a:p>
        </p:txBody>
      </p:sp>
      <p:sp>
        <p:nvSpPr>
          <p:cNvPr id="26626" name="コンテンツ プレースホルダ 2"/>
          <p:cNvSpPr>
            <a:spLocks noGrp="1"/>
          </p:cNvSpPr>
          <p:nvPr>
            <p:ph idx="1"/>
          </p:nvPr>
        </p:nvSpPr>
        <p:spPr>
          <a:xfrm>
            <a:off x="682625" y="2197100"/>
            <a:ext cx="7772400" cy="2168525"/>
          </a:xfrm>
        </p:spPr>
        <p:txBody>
          <a:bodyPr/>
          <a:lstStyle/>
          <a:p>
            <a:r>
              <a:rPr lang="ja-JP" altLang="en-US" smtClean="0"/>
              <a:t>高級言語は、なぜ必要なのか？</a:t>
            </a:r>
          </a:p>
        </p:txBody>
      </p:sp>
      <p:pic>
        <p:nvPicPr>
          <p:cNvPr id="26627" name="Picture 2" descr="C:\Users\mizuno\AppData\Local\Microsoft\Windows\Temporary Internet Files\Content.IE5\82AGQ2R2\MC900441428[1].png"/>
          <p:cNvPicPr>
            <a:picLocks noChangeAspect="1" noChangeArrowheads="1"/>
          </p:cNvPicPr>
          <p:nvPr/>
        </p:nvPicPr>
        <p:blipFill>
          <a:blip r:embed="rId3" cstate="print"/>
          <a:srcRect/>
          <a:stretch>
            <a:fillRect/>
          </a:stretch>
        </p:blipFill>
        <p:spPr bwMode="auto">
          <a:xfrm>
            <a:off x="5724525" y="4292600"/>
            <a:ext cx="2289175" cy="2289175"/>
          </a:xfrm>
          <a:prstGeom prst="rect">
            <a:avLst/>
          </a:prstGeom>
          <a:noFill/>
          <a:ln w="9525">
            <a:noFill/>
            <a:miter lim="800000"/>
            <a:headEnd/>
            <a:tailEnd/>
          </a:ln>
        </p:spPr>
      </p:pic>
      <p:sp>
        <p:nvSpPr>
          <p:cNvPr id="2662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05124D2-44F8-4959-B61C-C9197A9A1AAD}" type="slidenum">
              <a:rPr lang="ja-JP" altLang="en-US">
                <a:latin typeface="ＭＳ Ｐゴシック" charset="-128"/>
              </a:rPr>
              <a:pPr algn="r"/>
              <a:t>7</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ja-JP" altLang="en-US" smtClean="0"/>
              <a:t>３</a:t>
            </a:r>
            <a:r>
              <a:rPr lang="en-US" altLang="ja-JP" smtClean="0"/>
              <a:t>.</a:t>
            </a:r>
            <a:r>
              <a:rPr lang="ja-JP" altLang="en-US" smtClean="0"/>
              <a:t>５ データ型の実際</a:t>
            </a:r>
            <a:endParaRPr lang="ja-JP" altLang="en-US" smtClean="0">
              <a:effectLst/>
            </a:endParaRPr>
          </a:p>
        </p:txBody>
      </p:sp>
      <p:sp>
        <p:nvSpPr>
          <p:cNvPr id="41986" name="Rectangle 3"/>
          <p:cNvSpPr>
            <a:spLocks noGrp="1" noChangeArrowheads="1"/>
          </p:cNvSpPr>
          <p:nvPr>
            <p:ph type="body" idx="1"/>
          </p:nvPr>
        </p:nvSpPr>
        <p:spPr>
          <a:xfrm>
            <a:off x="682625" y="1981200"/>
            <a:ext cx="7772400" cy="3896072"/>
          </a:xfrm>
        </p:spPr>
        <p:txBody>
          <a:bodyPr/>
          <a:lstStyle/>
          <a:p>
            <a:pPr lvl="1">
              <a:buNone/>
            </a:pPr>
            <a:r>
              <a:rPr lang="en-US" altLang="ja-JP" smtClean="0"/>
              <a:t>	</a:t>
            </a:r>
            <a:r>
              <a:rPr lang="ja-JP" altLang="en-US" smtClean="0"/>
              <a:t>３</a:t>
            </a:r>
            <a:r>
              <a:rPr lang="en-US" altLang="ja-JP" smtClean="0"/>
              <a:t>.</a:t>
            </a:r>
            <a:r>
              <a:rPr lang="ja-JP" altLang="en-US" smtClean="0"/>
              <a:t>１ 式の記述</a:t>
            </a:r>
          </a:p>
          <a:p>
            <a:pPr lvl="1" eaLnBrk="1" hangingPunct="1">
              <a:buNone/>
            </a:pPr>
            <a:r>
              <a:rPr lang="ja-JP" altLang="en-US" smtClean="0">
                <a:solidFill>
                  <a:schemeClr val="accent2"/>
                </a:solidFill>
              </a:rPr>
              <a:t>  </a:t>
            </a:r>
            <a:r>
              <a:rPr lang="ja-JP" altLang="en-US" smtClean="0"/>
              <a:t>３</a:t>
            </a:r>
            <a:r>
              <a:rPr lang="en-US" altLang="ja-JP" smtClean="0"/>
              <a:t>.</a:t>
            </a:r>
            <a:r>
              <a:rPr lang="ja-JP" altLang="en-US" smtClean="0"/>
              <a:t>２ 関数</a:t>
            </a:r>
          </a:p>
          <a:p>
            <a:pPr lvl="1" eaLnBrk="1" hangingPunct="1">
              <a:buFont typeface="Wingdings" pitchFamily="2" charset="2"/>
              <a:buNone/>
            </a:pPr>
            <a:r>
              <a:rPr lang="ja-JP" altLang="en-US" smtClean="0"/>
              <a:t>  ３</a:t>
            </a:r>
            <a:r>
              <a:rPr lang="en-US" altLang="ja-JP" smtClean="0"/>
              <a:t>.</a:t>
            </a:r>
            <a:r>
              <a:rPr lang="ja-JP" altLang="en-US" smtClean="0"/>
              <a:t>３ 再帰</a:t>
            </a:r>
          </a:p>
          <a:p>
            <a:pPr lvl="1" eaLnBrk="1" hangingPunct="1">
              <a:buFont typeface="Wingdings" pitchFamily="2" charset="2"/>
              <a:buNone/>
            </a:pPr>
            <a:r>
              <a:rPr lang="ja-JP" altLang="en-US" smtClean="0"/>
              <a:t>  ３</a:t>
            </a:r>
            <a:r>
              <a:rPr lang="en-US" altLang="ja-JP" smtClean="0"/>
              <a:t>.</a:t>
            </a:r>
            <a:r>
              <a:rPr lang="ja-JP" altLang="en-US" smtClean="0"/>
              <a:t>４ 型システム</a:t>
            </a:r>
          </a:p>
          <a:p>
            <a:pPr lvl="1" eaLnBrk="1" hangingPunct="1">
              <a:lnSpc>
                <a:spcPct val="85000"/>
              </a:lnSpc>
              <a:buNone/>
            </a:pPr>
            <a:r>
              <a:rPr lang="ja-JP" altLang="en-US" smtClean="0"/>
              <a:t>  </a:t>
            </a:r>
            <a:r>
              <a:rPr lang="ja-JP" altLang="en-US" smtClean="0">
                <a:solidFill>
                  <a:schemeClr val="accent2"/>
                </a:solidFill>
              </a:rPr>
              <a:t>３</a:t>
            </a:r>
            <a:r>
              <a:rPr lang="en-US" altLang="ja-JP" smtClean="0">
                <a:solidFill>
                  <a:schemeClr val="accent2"/>
                </a:solidFill>
              </a:rPr>
              <a:t>.</a:t>
            </a:r>
            <a:r>
              <a:rPr lang="ja-JP" altLang="en-US" smtClean="0">
                <a:solidFill>
                  <a:schemeClr val="accent2"/>
                </a:solidFill>
              </a:rPr>
              <a:t>５ データ型の実際</a:t>
            </a:r>
            <a:endParaRPr lang="en-US" altLang="ja-JP" smtClean="0">
              <a:solidFill>
                <a:schemeClr val="accent2"/>
              </a:solidFill>
            </a:endParaRPr>
          </a:p>
          <a:p>
            <a:pPr lvl="1" eaLnBrk="1" hangingPunct="1">
              <a:lnSpc>
                <a:spcPct val="85000"/>
              </a:lnSpc>
              <a:buNone/>
            </a:pPr>
            <a:r>
              <a:rPr lang="en-US" altLang="ja-JP" smtClean="0"/>
              <a:t>  </a:t>
            </a:r>
            <a:r>
              <a:rPr lang="ja-JP" altLang="en-US" smtClean="0"/>
              <a:t>３</a:t>
            </a:r>
            <a:r>
              <a:rPr lang="en-US" altLang="ja-JP" smtClean="0"/>
              <a:t>.</a:t>
            </a:r>
            <a:r>
              <a:rPr lang="ja-JP" altLang="en-US" smtClean="0"/>
              <a:t>６ 反射的推移閉包</a:t>
            </a:r>
          </a:p>
        </p:txBody>
      </p:sp>
      <p:sp>
        <p:nvSpPr>
          <p:cNvPr id="4198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4748BFA-9D0B-4DD6-A141-8B36AA753FC4}" type="slidenum">
              <a:rPr lang="ja-JP" altLang="en-US">
                <a:latin typeface="ＭＳ Ｐゴシック" charset="-128"/>
              </a:rPr>
              <a:pPr algn="r"/>
              <a:t>70</a:t>
            </a:fld>
            <a:endParaRPr lang="en-US" altLang="ja-JP">
              <a:latin typeface="ＭＳ Ｐゴシック" charset="-128"/>
            </a:endParaRPr>
          </a:p>
        </p:txBody>
      </p:sp>
      <p:sp>
        <p:nvSpPr>
          <p:cNvPr id="5" name="右矢印 4"/>
          <p:cNvSpPr/>
          <p:nvPr/>
        </p:nvSpPr>
        <p:spPr bwMode="auto">
          <a:xfrm>
            <a:off x="1115616" y="4725144"/>
            <a:ext cx="360040" cy="288032"/>
          </a:xfrm>
          <a:prstGeom prst="rightArrow">
            <a:avLst/>
          </a:prstGeom>
          <a:solidFill>
            <a:schemeClr val="accent2"/>
          </a:solid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p:txBody>
          <a:bodyPr/>
          <a:lstStyle/>
          <a:p>
            <a:r>
              <a:rPr lang="ja-JP" altLang="en-US" smtClean="0"/>
              <a:t>３</a:t>
            </a:r>
            <a:r>
              <a:rPr lang="en-US" altLang="ja-JP" smtClean="0"/>
              <a:t>.</a:t>
            </a:r>
            <a:r>
              <a:rPr lang="ja-JP" altLang="en-US" smtClean="0"/>
              <a:t>５ データ型の実際</a:t>
            </a:r>
            <a:endParaRPr lang="ja-JP" altLang="en-US" smtClean="0">
              <a:effectLst/>
            </a:endParaRPr>
          </a:p>
        </p:txBody>
      </p:sp>
      <p:sp>
        <p:nvSpPr>
          <p:cNvPr id="122882" name="Rectangle 3"/>
          <p:cNvSpPr>
            <a:spLocks noGrp="1" noChangeArrowheads="1"/>
          </p:cNvSpPr>
          <p:nvPr>
            <p:ph type="body" idx="1"/>
          </p:nvPr>
        </p:nvSpPr>
        <p:spPr/>
        <p:txBody>
          <a:bodyPr/>
          <a:lstStyle/>
          <a:p>
            <a:pPr>
              <a:lnSpc>
                <a:spcPct val="100000"/>
              </a:lnSpc>
            </a:pPr>
            <a:r>
              <a:rPr lang="ja-JP" altLang="en-US" smtClean="0"/>
              <a:t>プログラミング言語における型には</a:t>
            </a:r>
            <a:br>
              <a:rPr lang="ja-JP" altLang="en-US" smtClean="0"/>
            </a:br>
            <a:r>
              <a:rPr lang="ja-JP" altLang="en-US" smtClean="0"/>
              <a:t>２つのレベルがある</a:t>
            </a:r>
          </a:p>
          <a:p>
            <a:pPr lvl="1"/>
            <a:r>
              <a:rPr lang="ja-JP" altLang="en-US" smtClean="0"/>
              <a:t>基本データ型</a:t>
            </a:r>
          </a:p>
          <a:p>
            <a:pPr lvl="1"/>
            <a:r>
              <a:rPr lang="ja-JP" altLang="en-US" smtClean="0"/>
              <a:t>構造型</a:t>
            </a:r>
          </a:p>
        </p:txBody>
      </p:sp>
      <p:sp>
        <p:nvSpPr>
          <p:cNvPr id="12288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35CC4BF-9496-48C7-91A6-8681C53691AD}" type="slidenum">
              <a:rPr lang="ja-JP" altLang="en-US">
                <a:latin typeface="ＭＳ Ｐゴシック" charset="-128"/>
              </a:rPr>
              <a:pPr algn="r"/>
              <a:t>71</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３</a:t>
            </a:r>
            <a:r>
              <a:rPr lang="en-US" altLang="ja-JP" smtClean="0"/>
              <a:t>.</a:t>
            </a:r>
            <a:r>
              <a:rPr lang="ja-JP" altLang="en-US" smtClean="0"/>
              <a:t>５ データ型の実際</a:t>
            </a:r>
            <a:endParaRPr kumimoji="1" lang="ja-JP" altLang="en-US"/>
          </a:p>
        </p:txBody>
      </p:sp>
      <p:sp>
        <p:nvSpPr>
          <p:cNvPr id="3" name="コンテンツ プレースホルダ 2"/>
          <p:cNvSpPr>
            <a:spLocks noGrp="1"/>
          </p:cNvSpPr>
          <p:nvPr>
            <p:ph idx="1"/>
          </p:nvPr>
        </p:nvSpPr>
        <p:spPr>
          <a:xfrm>
            <a:off x="682625" y="1981200"/>
            <a:ext cx="7772400" cy="4400128"/>
          </a:xfrm>
        </p:spPr>
        <p:txBody>
          <a:bodyPr/>
          <a:lstStyle/>
          <a:p>
            <a:r>
              <a:rPr lang="ja-JP" altLang="en-US" i="1" u="sng" smtClean="0">
                <a:solidFill>
                  <a:schemeClr val="accent2"/>
                </a:solidFill>
              </a:rPr>
              <a:t>基本データ型</a:t>
            </a:r>
            <a:r>
              <a:rPr lang="ja-JP" altLang="en-US" smtClean="0"/>
              <a:t>  とは</a:t>
            </a:r>
            <a:endParaRPr lang="en-US" altLang="ja-JP" smtClean="0"/>
          </a:p>
          <a:p>
            <a:pPr lvl="1"/>
            <a:r>
              <a:rPr lang="ja-JP" altLang="en-US" smtClean="0"/>
              <a:t>自然で基本的な型であり、単一の値を持つもの</a:t>
            </a:r>
            <a:r>
              <a:rPr lang="en-US" altLang="ja-JP" smtClean="0"/>
              <a:t/>
            </a:r>
            <a:br>
              <a:rPr lang="en-US" altLang="ja-JP" smtClean="0"/>
            </a:br>
            <a:r>
              <a:rPr lang="ja-JP" altLang="en-US" smtClean="0"/>
              <a:t>   例： 整数、実数、文字など</a:t>
            </a:r>
          </a:p>
          <a:p>
            <a:pPr lvl="1"/>
            <a:r>
              <a:rPr lang="ja-JP" altLang="en-US" smtClean="0"/>
              <a:t>マシン命令により直接操作することができる</a:t>
            </a:r>
            <a:endParaRPr lang="en-US" altLang="ja-JP" smtClean="0"/>
          </a:p>
          <a:p>
            <a:pPr lvl="1"/>
            <a:r>
              <a:rPr lang="ja-JP" altLang="en-US" smtClean="0"/>
              <a:t>プリミティブ型、単純型などともいう</a:t>
            </a:r>
            <a:endParaRPr lang="en-US" altLang="ja-JP" smtClean="0"/>
          </a:p>
          <a:p>
            <a:pPr lvl="1"/>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42B3C89-50B8-47D9-BFEB-8F033716BDEF}" type="slidenum">
              <a:rPr lang="ja-JP" altLang="en-US">
                <a:latin typeface="ＭＳ Ｐゴシック" pitchFamily="50" charset="-128"/>
              </a:rPr>
              <a:pPr algn="r"/>
              <a:t>72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３</a:t>
            </a:r>
            <a:r>
              <a:rPr lang="en-US" altLang="ja-JP" smtClean="0"/>
              <a:t>.</a:t>
            </a:r>
            <a:r>
              <a:rPr lang="ja-JP" altLang="en-US" smtClean="0"/>
              <a:t>５ データ型の実際</a:t>
            </a:r>
            <a:endParaRPr kumimoji="1" lang="ja-JP" altLang="en-US"/>
          </a:p>
        </p:txBody>
      </p:sp>
      <p:sp>
        <p:nvSpPr>
          <p:cNvPr id="3" name="コンテンツ プレースホルダ 2"/>
          <p:cNvSpPr>
            <a:spLocks noGrp="1"/>
          </p:cNvSpPr>
          <p:nvPr>
            <p:ph idx="1"/>
          </p:nvPr>
        </p:nvSpPr>
        <p:spPr>
          <a:xfrm>
            <a:off x="682625" y="1981200"/>
            <a:ext cx="7772400" cy="4400128"/>
          </a:xfrm>
        </p:spPr>
        <p:txBody>
          <a:bodyPr/>
          <a:lstStyle/>
          <a:p>
            <a:r>
              <a:rPr lang="ja-JP" altLang="en-US" i="1" u="sng" smtClean="0">
                <a:solidFill>
                  <a:schemeClr val="accent2"/>
                </a:solidFill>
              </a:rPr>
              <a:t>構造型</a:t>
            </a:r>
            <a:r>
              <a:rPr lang="ja-JP" altLang="en-US" smtClean="0">
                <a:solidFill>
                  <a:schemeClr val="accent2"/>
                </a:solidFill>
              </a:rPr>
              <a:t> </a:t>
            </a:r>
            <a:r>
              <a:rPr lang="ja-JP" altLang="en-US" smtClean="0"/>
              <a:t>とは</a:t>
            </a:r>
            <a:endParaRPr lang="en-US" altLang="ja-JP" smtClean="0"/>
          </a:p>
          <a:p>
            <a:pPr lvl="1"/>
            <a:r>
              <a:rPr lang="ja-JP" altLang="en-US" smtClean="0"/>
              <a:t>プログラマが記述して作成する型</a:t>
            </a:r>
            <a:r>
              <a:rPr lang="en-US" altLang="ja-JP" smtClean="0"/>
              <a:t/>
            </a:r>
            <a:br>
              <a:rPr lang="en-US" altLang="ja-JP" smtClean="0"/>
            </a:br>
            <a:r>
              <a:rPr lang="ja-JP" altLang="en-US" smtClean="0"/>
              <a:t>  例： レコード、配列、クラスなど</a:t>
            </a:r>
            <a:endParaRPr lang="en-US" altLang="ja-JP" smtClean="0"/>
          </a:p>
          <a:p>
            <a:pPr lvl="1"/>
            <a:r>
              <a:rPr lang="ja-JP" altLang="en-US" smtClean="0"/>
              <a:t>言語により、どのような型を作成できるかは異なる</a:t>
            </a:r>
            <a:endParaRPr lang="en-US" altLang="ja-JP" smtClean="0"/>
          </a:p>
          <a:p>
            <a:pPr lvl="1"/>
            <a:r>
              <a:rPr lang="ja-JP" altLang="en-US" smtClean="0"/>
              <a:t>複数のデータを格納できる</a:t>
            </a:r>
            <a:endParaRPr lang="en-US" altLang="ja-JP" smtClean="0"/>
          </a:p>
          <a:p>
            <a:pPr lvl="1"/>
            <a:r>
              <a:rPr lang="ja-JP" altLang="en-US" smtClean="0"/>
              <a:t>ユーザ型、複合データ型ともいう</a:t>
            </a:r>
            <a:endParaRPr lang="en-US" altLang="ja-JP" smtClean="0"/>
          </a:p>
          <a:p>
            <a:pPr lvl="1"/>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42B3C89-50B8-47D9-BFEB-8F033716BDEF}" type="slidenum">
              <a:rPr lang="ja-JP" altLang="en-US">
                <a:latin typeface="ＭＳ Ｐゴシック" pitchFamily="50" charset="-128"/>
              </a:rPr>
              <a:pPr algn="r"/>
              <a:t>73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a:t>
            </a:r>
          </a:p>
        </p:txBody>
      </p:sp>
      <p:sp>
        <p:nvSpPr>
          <p:cNvPr id="32771" name="Rectangle 3"/>
          <p:cNvSpPr>
            <a:spLocks noGrp="1" noChangeArrowheads="1"/>
          </p:cNvSpPr>
          <p:nvPr>
            <p:ph type="body" idx="1"/>
          </p:nvPr>
        </p:nvSpPr>
        <p:spPr>
          <a:xfrm>
            <a:off x="682625" y="1981200"/>
            <a:ext cx="7772400" cy="4543425"/>
          </a:xfrm>
        </p:spPr>
        <p:txBody>
          <a:bodyPr/>
          <a:lstStyle/>
          <a:p>
            <a:pPr>
              <a:lnSpc>
                <a:spcPct val="100000"/>
              </a:lnSpc>
            </a:pPr>
            <a:r>
              <a:rPr lang="ja-JP" altLang="en-US" smtClean="0"/>
              <a:t>主な基本データ型</a:t>
            </a:r>
          </a:p>
          <a:p>
            <a:pPr lvl="1"/>
            <a:r>
              <a:rPr lang="ja-JP" altLang="en-US" smtClean="0"/>
              <a:t>整数</a:t>
            </a:r>
          </a:p>
          <a:p>
            <a:pPr lvl="1"/>
            <a:r>
              <a:rPr lang="ja-JP" altLang="en-US" smtClean="0"/>
              <a:t>実数</a:t>
            </a:r>
          </a:p>
          <a:p>
            <a:pPr lvl="1"/>
            <a:r>
              <a:rPr lang="ja-JP" altLang="en-US" smtClean="0"/>
              <a:t>文字</a:t>
            </a:r>
          </a:p>
          <a:p>
            <a:pPr lvl="1"/>
            <a:r>
              <a:rPr lang="ja-JP" altLang="en-US" smtClean="0"/>
              <a:t>論理型</a:t>
            </a:r>
          </a:p>
          <a:p>
            <a:pPr lvl="1"/>
            <a:r>
              <a:rPr lang="ja-JP" altLang="en-US" smtClean="0"/>
              <a:t>列挙型   など</a:t>
            </a:r>
          </a:p>
        </p:txBody>
      </p:sp>
      <p:sp>
        <p:nvSpPr>
          <p:cNvPr id="327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A0DF20F-6062-49F6-8FC1-7FD468A989BD}" type="slidenum">
              <a:rPr lang="ja-JP" altLang="en-US">
                <a:latin typeface="ＭＳ Ｐゴシック" pitchFamily="50" charset="-128"/>
              </a:rPr>
              <a:pPr algn="r"/>
              <a:t>74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（整数）</a:t>
            </a:r>
          </a:p>
        </p:txBody>
      </p:sp>
      <p:sp>
        <p:nvSpPr>
          <p:cNvPr id="33795" name="Rectangle 3"/>
          <p:cNvSpPr>
            <a:spLocks noGrp="1" noChangeArrowheads="1"/>
          </p:cNvSpPr>
          <p:nvPr>
            <p:ph type="body" idx="1"/>
          </p:nvPr>
        </p:nvSpPr>
        <p:spPr>
          <a:xfrm>
            <a:off x="682625" y="1981200"/>
            <a:ext cx="7772400" cy="4400550"/>
          </a:xfrm>
        </p:spPr>
        <p:txBody>
          <a:bodyPr/>
          <a:lstStyle/>
          <a:p>
            <a:r>
              <a:rPr lang="ja-JP" altLang="en-US" smtClean="0"/>
              <a:t>整数</a:t>
            </a:r>
          </a:p>
          <a:p>
            <a:pPr lvl="1"/>
            <a:r>
              <a:rPr lang="ja-JP" altLang="en-US" smtClean="0"/>
              <a:t>通常の（ノイマン型）計算機では、整数値は２進数で表現されている</a:t>
            </a:r>
          </a:p>
          <a:p>
            <a:pPr lvl="1"/>
            <a:r>
              <a:rPr lang="ja-JP" altLang="en-US" smtClean="0"/>
              <a:t>整数には、符号付きと符号なしの２種類がある</a:t>
            </a:r>
          </a:p>
          <a:p>
            <a:pPr lvl="1"/>
            <a:r>
              <a:rPr lang="ja-JP" altLang="en-US" smtClean="0"/>
              <a:t>符号付き整数は、負の数を２の補数表現にて表す</a:t>
            </a:r>
          </a:p>
        </p:txBody>
      </p:sp>
      <p:sp>
        <p:nvSpPr>
          <p:cNvPr id="337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7CA23DC-C7C9-47C9-8FEF-98EF8C027A01}" type="slidenum">
              <a:rPr lang="ja-JP" altLang="en-US">
                <a:latin typeface="ＭＳ Ｐゴシック" pitchFamily="50" charset="-128"/>
              </a:rPr>
              <a:pPr algn="r"/>
              <a:t>75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（整数）</a:t>
            </a:r>
          </a:p>
        </p:txBody>
      </p:sp>
      <p:sp>
        <p:nvSpPr>
          <p:cNvPr id="34819" name="Rectangle 3"/>
          <p:cNvSpPr>
            <a:spLocks noGrp="1" noChangeArrowheads="1"/>
          </p:cNvSpPr>
          <p:nvPr>
            <p:ph type="body" idx="1"/>
          </p:nvPr>
        </p:nvSpPr>
        <p:spPr/>
        <p:txBody>
          <a:bodyPr/>
          <a:lstStyle/>
          <a:p>
            <a:pPr lvl="1"/>
            <a:r>
              <a:rPr lang="ja-JP" altLang="en-US" smtClean="0"/>
              <a:t>符号付整数の表現</a:t>
            </a:r>
          </a:p>
        </p:txBody>
      </p:sp>
      <p:sp>
        <p:nvSpPr>
          <p:cNvPr id="348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2281E31-73B2-4FF4-8F6C-B11081B06879}" type="slidenum">
              <a:rPr lang="ja-JP" altLang="en-US">
                <a:latin typeface="ＭＳ Ｐゴシック" pitchFamily="50" charset="-128"/>
              </a:rPr>
              <a:pPr algn="r"/>
              <a:t>76</a:t>
            </a:fld>
            <a:endParaRPr lang="en-US" altLang="ja-JP">
              <a:latin typeface="ＭＳ Ｐゴシック" pitchFamily="50" charset="-128"/>
            </a:endParaRPr>
          </a:p>
        </p:txBody>
      </p:sp>
      <p:sp useBgFill="1">
        <p:nvSpPr>
          <p:cNvPr id="34821" name="Rectangle 5"/>
          <p:cNvSpPr>
            <a:spLocks noChangeArrowheads="1"/>
          </p:cNvSpPr>
          <p:nvPr/>
        </p:nvSpPr>
        <p:spPr bwMode="auto">
          <a:xfrm>
            <a:off x="1649413" y="3197225"/>
            <a:ext cx="5684837" cy="779463"/>
          </a:xfrm>
          <a:prstGeom prst="rect">
            <a:avLst/>
          </a:prstGeom>
          <a:ln w="38100">
            <a:solidFill>
              <a:schemeClr val="accent2"/>
            </a:solidFill>
            <a:miter lim="800000"/>
            <a:headEnd type="none" w="sm" len="sm"/>
            <a:tailEnd type="none" w="sm" len="sm"/>
          </a:ln>
        </p:spPr>
        <p:txBody>
          <a:bodyPr wrap="none" lIns="90000" tIns="46800" rIns="90000" bIns="46800" anchor="ctr"/>
          <a:lstStyle/>
          <a:p>
            <a:endParaRPr lang="ja-JP" altLang="en-US"/>
          </a:p>
        </p:txBody>
      </p:sp>
      <p:sp>
        <p:nvSpPr>
          <p:cNvPr id="34822" name="Line 6"/>
          <p:cNvSpPr>
            <a:spLocks noChangeShapeType="1"/>
          </p:cNvSpPr>
          <p:nvPr/>
        </p:nvSpPr>
        <p:spPr bwMode="auto">
          <a:xfrm>
            <a:off x="1997075" y="3209925"/>
            <a:ext cx="0" cy="766763"/>
          </a:xfrm>
          <a:prstGeom prst="line">
            <a:avLst/>
          </a:prstGeom>
          <a:noFill/>
          <a:ln w="38100">
            <a:solidFill>
              <a:schemeClr val="accent2"/>
            </a:solidFill>
            <a:prstDash val="dash"/>
            <a:round/>
            <a:headEnd type="none" w="sm" len="sm"/>
            <a:tailEnd type="none" w="sm" len="sm"/>
          </a:ln>
        </p:spPr>
        <p:txBody>
          <a:bodyPr lIns="90000" tIns="46800" rIns="90000" bIns="46800" anchor="ctr"/>
          <a:lstStyle/>
          <a:p>
            <a:endParaRPr lang="ja-JP" altLang="en-US"/>
          </a:p>
        </p:txBody>
      </p:sp>
      <p:sp>
        <p:nvSpPr>
          <p:cNvPr id="34823" name="Text Box 7"/>
          <p:cNvSpPr txBox="1">
            <a:spLocks noChangeArrowheads="1"/>
          </p:cNvSpPr>
          <p:nvPr/>
        </p:nvSpPr>
        <p:spPr bwMode="auto">
          <a:xfrm>
            <a:off x="6778625" y="2640013"/>
            <a:ext cx="927100" cy="579437"/>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en-US" altLang="ja-JP" sz="3200">
                <a:latin typeface="ＭＳ Ｐゴシック" pitchFamily="50" charset="-128"/>
              </a:rPr>
              <a:t>LSB</a:t>
            </a:r>
          </a:p>
        </p:txBody>
      </p:sp>
      <p:sp>
        <p:nvSpPr>
          <p:cNvPr id="34824" name="Text Box 8"/>
          <p:cNvSpPr txBox="1">
            <a:spLocks noChangeArrowheads="1"/>
          </p:cNvSpPr>
          <p:nvPr/>
        </p:nvSpPr>
        <p:spPr bwMode="auto">
          <a:xfrm>
            <a:off x="1258888" y="2636838"/>
            <a:ext cx="1042987" cy="579437"/>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en-US" altLang="ja-JP" sz="3200">
                <a:latin typeface="ＭＳ Ｐゴシック" pitchFamily="50" charset="-128"/>
              </a:rPr>
              <a:t>MSB</a:t>
            </a:r>
          </a:p>
        </p:txBody>
      </p:sp>
      <p:sp>
        <p:nvSpPr>
          <p:cNvPr id="34825" name="Line 9"/>
          <p:cNvSpPr>
            <a:spLocks noChangeShapeType="1"/>
          </p:cNvSpPr>
          <p:nvPr/>
        </p:nvSpPr>
        <p:spPr bwMode="auto">
          <a:xfrm>
            <a:off x="1803400" y="3611563"/>
            <a:ext cx="12700" cy="1409700"/>
          </a:xfrm>
          <a:prstGeom prst="line">
            <a:avLst/>
          </a:prstGeom>
          <a:noFill/>
          <a:ln w="57150">
            <a:solidFill>
              <a:schemeClr val="hlink"/>
            </a:solidFill>
            <a:round/>
            <a:headEnd type="diamond" w="med" len="med"/>
            <a:tailEnd type="arrow" w="med" len="med"/>
          </a:ln>
        </p:spPr>
        <p:txBody>
          <a:bodyPr lIns="90000" tIns="46800" rIns="90000" bIns="46800" anchor="ctr"/>
          <a:lstStyle/>
          <a:p>
            <a:endParaRPr lang="ja-JP" altLang="en-US"/>
          </a:p>
        </p:txBody>
      </p:sp>
      <p:sp>
        <p:nvSpPr>
          <p:cNvPr id="34826" name="Text Box 10"/>
          <p:cNvSpPr txBox="1">
            <a:spLocks noChangeArrowheads="1"/>
          </p:cNvSpPr>
          <p:nvPr/>
        </p:nvSpPr>
        <p:spPr bwMode="auto">
          <a:xfrm>
            <a:off x="1052513" y="5197475"/>
            <a:ext cx="7696200" cy="1081088"/>
          </a:xfrm>
          <a:prstGeom prst="rect">
            <a:avLst/>
          </a:prstGeom>
          <a:noFill/>
          <a:ln w="38100">
            <a:noFill/>
            <a:miter lim="800000"/>
            <a:headEnd type="none" w="sm" len="sm"/>
            <a:tailEnd type="none" w="sm" len="sm"/>
          </a:ln>
        </p:spPr>
        <p:txBody>
          <a:bodyPr lIns="90000" tIns="46800" rIns="90000" bIns="46800">
            <a:spAutoFit/>
          </a:bodyPr>
          <a:lstStyle/>
          <a:p>
            <a:pPr>
              <a:lnSpc>
                <a:spcPct val="80000"/>
              </a:lnSpc>
              <a:spcBef>
                <a:spcPct val="50000"/>
              </a:spcBef>
            </a:pPr>
            <a:r>
              <a:rPr lang="ja-JP" altLang="en-US" sz="3600">
                <a:latin typeface="ＭＳ Ｐゴシック" pitchFamily="50" charset="-128"/>
              </a:rPr>
              <a:t>符号ビット：このビットがオンのとき負</a:t>
            </a:r>
          </a:p>
          <a:p>
            <a:pPr>
              <a:lnSpc>
                <a:spcPct val="50000"/>
              </a:lnSpc>
              <a:spcBef>
                <a:spcPct val="50000"/>
              </a:spcBef>
            </a:pPr>
            <a:r>
              <a:rPr lang="ja-JP" altLang="en-US" sz="3600">
                <a:latin typeface="ＭＳ Ｐゴシック" pitchFamily="50" charset="-128"/>
              </a:rPr>
              <a:t>      （符号なしの時はこのビットも数値）</a:t>
            </a:r>
          </a:p>
        </p:txBody>
      </p:sp>
      <p:sp>
        <p:nvSpPr>
          <p:cNvPr id="34827" name="AutoShape 11"/>
          <p:cNvSpPr>
            <a:spLocks/>
          </p:cNvSpPr>
          <p:nvPr/>
        </p:nvSpPr>
        <p:spPr bwMode="auto">
          <a:xfrm rot="5400000">
            <a:off x="4321969" y="1378744"/>
            <a:ext cx="307975" cy="5780087"/>
          </a:xfrm>
          <a:prstGeom prst="rightBrace">
            <a:avLst>
              <a:gd name="adj1" fmla="val 156400"/>
              <a:gd name="adj2" fmla="val 50000"/>
            </a:avLst>
          </a:prstGeom>
          <a:noFill/>
          <a:ln w="38100">
            <a:solidFill>
              <a:schemeClr val="tx1"/>
            </a:solidFill>
            <a:round/>
            <a:headEnd type="none" w="sm" len="sm"/>
            <a:tailEnd type="none" w="sm" len="sm"/>
          </a:ln>
        </p:spPr>
        <p:txBody>
          <a:bodyPr wrap="none" lIns="90000" tIns="46800" rIns="90000" bIns="46800" anchor="ctr"/>
          <a:lstStyle/>
          <a:p>
            <a:endParaRPr lang="ja-JP" altLang="en-US"/>
          </a:p>
        </p:txBody>
      </p:sp>
      <p:sp>
        <p:nvSpPr>
          <p:cNvPr id="34828" name="Text Box 12"/>
          <p:cNvSpPr txBox="1">
            <a:spLocks noChangeArrowheads="1"/>
          </p:cNvSpPr>
          <p:nvPr/>
        </p:nvSpPr>
        <p:spPr bwMode="auto">
          <a:xfrm>
            <a:off x="3179763" y="4387850"/>
            <a:ext cx="3697287" cy="579438"/>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en-US" altLang="ja-JP" sz="3200">
                <a:latin typeface="ＭＳ Ｐゴシック" pitchFamily="50" charset="-128"/>
              </a:rPr>
              <a:t>8</a:t>
            </a:r>
            <a:r>
              <a:rPr lang="ja-JP" altLang="en-US" sz="3200">
                <a:latin typeface="ＭＳ Ｐゴシック" pitchFamily="50" charset="-128"/>
              </a:rPr>
              <a:t>、</a:t>
            </a:r>
            <a:r>
              <a:rPr lang="en-US" altLang="ja-JP" sz="3200">
                <a:latin typeface="ＭＳ Ｐゴシック" pitchFamily="50" charset="-128"/>
              </a:rPr>
              <a:t>16</a:t>
            </a:r>
            <a:r>
              <a:rPr lang="ja-JP" altLang="en-US" sz="3200">
                <a:latin typeface="ＭＳ Ｐゴシック" pitchFamily="50" charset="-128"/>
              </a:rPr>
              <a:t>、</a:t>
            </a:r>
            <a:r>
              <a:rPr lang="en-US" altLang="ja-JP" sz="3200">
                <a:latin typeface="ＭＳ Ｐゴシック" pitchFamily="50" charset="-128"/>
              </a:rPr>
              <a:t>32</a:t>
            </a:r>
            <a:r>
              <a:rPr lang="ja-JP" altLang="en-US" sz="3200">
                <a:latin typeface="ＭＳ Ｐゴシック" pitchFamily="50" charset="-128"/>
              </a:rPr>
              <a:t>ビット など</a:t>
            </a:r>
          </a:p>
        </p:txBody>
      </p:sp>
      <p:sp>
        <p:nvSpPr>
          <p:cNvPr id="34829" name="Line 13"/>
          <p:cNvSpPr>
            <a:spLocks noChangeShapeType="1"/>
          </p:cNvSpPr>
          <p:nvPr/>
        </p:nvSpPr>
        <p:spPr bwMode="auto">
          <a:xfrm>
            <a:off x="2319338" y="3209925"/>
            <a:ext cx="0" cy="766763"/>
          </a:xfrm>
          <a:prstGeom prst="line">
            <a:avLst/>
          </a:prstGeom>
          <a:noFill/>
          <a:ln w="38100">
            <a:solidFill>
              <a:schemeClr val="accent2"/>
            </a:solidFill>
            <a:prstDash val="dash"/>
            <a:round/>
            <a:headEnd type="none" w="sm" len="sm"/>
            <a:tailEnd type="none" w="sm" len="sm"/>
          </a:ln>
        </p:spPr>
        <p:txBody>
          <a:bodyPr lIns="90000" tIns="46800" rIns="90000" bIns="46800" anchor="ctr"/>
          <a:lstStyle/>
          <a:p>
            <a:endParaRPr lang="ja-JP" altLang="en-US"/>
          </a:p>
        </p:txBody>
      </p:sp>
      <p:sp>
        <p:nvSpPr>
          <p:cNvPr id="34830" name="Line 14"/>
          <p:cNvSpPr>
            <a:spLocks noChangeShapeType="1"/>
          </p:cNvSpPr>
          <p:nvPr/>
        </p:nvSpPr>
        <p:spPr bwMode="auto">
          <a:xfrm>
            <a:off x="2665413" y="3209925"/>
            <a:ext cx="0" cy="766763"/>
          </a:xfrm>
          <a:prstGeom prst="line">
            <a:avLst/>
          </a:prstGeom>
          <a:noFill/>
          <a:ln w="38100">
            <a:solidFill>
              <a:schemeClr val="accent2"/>
            </a:solidFill>
            <a:prstDash val="dash"/>
            <a:round/>
            <a:headEnd type="none" w="sm" len="sm"/>
            <a:tailEnd type="none" w="sm" len="sm"/>
          </a:ln>
        </p:spPr>
        <p:txBody>
          <a:bodyPr lIns="90000" tIns="46800" rIns="90000" bIns="46800" anchor="ctr"/>
          <a:lstStyle/>
          <a:p>
            <a:endParaRPr lang="ja-JP" altLang="en-US"/>
          </a:p>
        </p:txBody>
      </p:sp>
      <p:sp>
        <p:nvSpPr>
          <p:cNvPr id="34831" name="Line 15"/>
          <p:cNvSpPr>
            <a:spLocks noChangeShapeType="1"/>
          </p:cNvSpPr>
          <p:nvPr/>
        </p:nvSpPr>
        <p:spPr bwMode="auto">
          <a:xfrm>
            <a:off x="6953250" y="3209925"/>
            <a:ext cx="0" cy="766763"/>
          </a:xfrm>
          <a:prstGeom prst="line">
            <a:avLst/>
          </a:prstGeom>
          <a:noFill/>
          <a:ln w="38100">
            <a:solidFill>
              <a:schemeClr val="accent2"/>
            </a:solidFill>
            <a:prstDash val="dash"/>
            <a:round/>
            <a:headEnd type="none" w="sm" len="sm"/>
            <a:tailEnd type="none" w="sm" len="sm"/>
          </a:ln>
        </p:spPr>
        <p:txBody>
          <a:bodyPr lIns="90000" tIns="46800" rIns="90000" bIns="46800" anchor="ctr"/>
          <a:lstStyle/>
          <a:p>
            <a:endParaRPr lang="ja-JP" altLang="en-US"/>
          </a:p>
        </p:txBody>
      </p:sp>
      <p:sp>
        <p:nvSpPr>
          <p:cNvPr id="34832" name="Line 16"/>
          <p:cNvSpPr>
            <a:spLocks noChangeShapeType="1"/>
          </p:cNvSpPr>
          <p:nvPr/>
        </p:nvSpPr>
        <p:spPr bwMode="auto">
          <a:xfrm>
            <a:off x="6581775" y="3209925"/>
            <a:ext cx="0" cy="766763"/>
          </a:xfrm>
          <a:prstGeom prst="line">
            <a:avLst/>
          </a:prstGeom>
          <a:noFill/>
          <a:ln w="38100">
            <a:solidFill>
              <a:schemeClr val="accent2"/>
            </a:solidFill>
            <a:prstDash val="dash"/>
            <a:round/>
            <a:headEnd type="none" w="sm" len="sm"/>
            <a:tailEnd type="none" w="sm" len="sm"/>
          </a:ln>
        </p:spPr>
        <p:txBody>
          <a:bodyPr lIns="90000" tIns="46800" rIns="90000" bIns="46800" anchor="ctr"/>
          <a:lstStyle/>
          <a:p>
            <a:endParaRPr lang="ja-JP" altLang="en-US"/>
          </a:p>
        </p:txBody>
      </p:sp>
      <p:sp>
        <p:nvSpPr>
          <p:cNvPr id="34833" name="Line 17"/>
          <p:cNvSpPr>
            <a:spLocks noChangeShapeType="1"/>
          </p:cNvSpPr>
          <p:nvPr/>
        </p:nvSpPr>
        <p:spPr bwMode="auto">
          <a:xfrm>
            <a:off x="6186488" y="3209925"/>
            <a:ext cx="0" cy="766763"/>
          </a:xfrm>
          <a:prstGeom prst="line">
            <a:avLst/>
          </a:prstGeom>
          <a:noFill/>
          <a:ln w="38100">
            <a:solidFill>
              <a:schemeClr val="accent2"/>
            </a:solidFill>
            <a:prstDash val="dash"/>
            <a:round/>
            <a:headEnd type="none" w="sm" len="sm"/>
            <a:tailEnd type="none" w="sm" len="sm"/>
          </a:ln>
        </p:spPr>
        <p:txBody>
          <a:bodyPr lIns="90000" tIns="46800" rIns="90000" bIns="46800" anchor="ctr"/>
          <a:lstStyle/>
          <a:p>
            <a:endParaRPr lang="ja-JP" altLang="en-US"/>
          </a:p>
        </p:txBody>
      </p:sp>
      <p:sp>
        <p:nvSpPr>
          <p:cNvPr id="34834" name="Line 18"/>
          <p:cNvSpPr>
            <a:spLocks noChangeShapeType="1"/>
          </p:cNvSpPr>
          <p:nvPr/>
        </p:nvSpPr>
        <p:spPr bwMode="auto">
          <a:xfrm>
            <a:off x="3024188" y="3209925"/>
            <a:ext cx="0" cy="766763"/>
          </a:xfrm>
          <a:prstGeom prst="line">
            <a:avLst/>
          </a:prstGeom>
          <a:noFill/>
          <a:ln w="38100">
            <a:solidFill>
              <a:schemeClr val="accent2"/>
            </a:solidFill>
            <a:prstDash val="dash"/>
            <a:round/>
            <a:headEnd type="none" w="sm" len="sm"/>
            <a:tailEnd type="none" w="sm" len="sm"/>
          </a:ln>
        </p:spPr>
        <p:txBody>
          <a:bodyPr lIns="90000" tIns="46800" rIns="90000" bIns="46800" anchor="ctr"/>
          <a:lstStyle/>
          <a:p>
            <a:endParaRPr lang="ja-JP" altLang="en-US"/>
          </a:p>
        </p:txBody>
      </p:sp>
      <p:sp>
        <p:nvSpPr>
          <p:cNvPr id="34835" name="Text Box 19"/>
          <p:cNvSpPr txBox="1">
            <a:spLocks noChangeArrowheads="1"/>
          </p:cNvSpPr>
          <p:nvPr/>
        </p:nvSpPr>
        <p:spPr bwMode="auto">
          <a:xfrm>
            <a:off x="3457575" y="3325813"/>
            <a:ext cx="2187575" cy="579437"/>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ja-JP" altLang="en-US" sz="3200">
                <a:solidFill>
                  <a:schemeClr val="accent2"/>
                </a:solidFill>
                <a:latin typeface="ＭＳ Ｐゴシック" pitchFamily="50" charset="-128"/>
              </a:rPr>
              <a:t>・・・・・</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（整数）</a:t>
            </a:r>
          </a:p>
        </p:txBody>
      </p:sp>
      <p:sp>
        <p:nvSpPr>
          <p:cNvPr id="35843" name="Rectangle 3"/>
          <p:cNvSpPr>
            <a:spLocks noGrp="1" noChangeArrowheads="1"/>
          </p:cNvSpPr>
          <p:nvPr>
            <p:ph type="body" idx="4294967295"/>
          </p:nvPr>
        </p:nvSpPr>
        <p:spPr>
          <a:xfrm>
            <a:off x="682625" y="1917700"/>
            <a:ext cx="7772400" cy="4751388"/>
          </a:xfrm>
        </p:spPr>
        <p:txBody>
          <a:bodyPr/>
          <a:lstStyle/>
          <a:p>
            <a:r>
              <a:rPr lang="ja-JP" altLang="en-US" smtClean="0"/>
              <a:t>演習１</a:t>
            </a:r>
            <a:r>
              <a:rPr lang="en-US" altLang="ja-JP" smtClean="0"/>
              <a:t>.</a:t>
            </a:r>
            <a:r>
              <a:rPr lang="ja-JP" altLang="en-US" smtClean="0"/>
              <a:t>５</a:t>
            </a:r>
          </a:p>
          <a:p>
            <a:pPr lvl="1">
              <a:lnSpc>
                <a:spcPct val="90000"/>
              </a:lnSpc>
            </a:pPr>
            <a:r>
              <a:rPr lang="ja-JP" altLang="en-US" smtClean="0"/>
              <a:t>整数を、</a:t>
            </a:r>
            <a:r>
              <a:rPr lang="en-US" altLang="ja-JP" smtClean="0"/>
              <a:t>16</a:t>
            </a:r>
            <a:r>
              <a:rPr lang="ja-JP" altLang="en-US" smtClean="0"/>
              <a:t>ビット</a:t>
            </a:r>
            <a:r>
              <a:rPr lang="en-US" altLang="ja-JP" smtClean="0"/>
              <a:t>2</a:t>
            </a:r>
            <a:r>
              <a:rPr lang="ja-JP" altLang="en-US" smtClean="0"/>
              <a:t>進数で表す。</a:t>
            </a:r>
            <a:br>
              <a:rPr lang="ja-JP" altLang="en-US" smtClean="0"/>
            </a:br>
            <a:r>
              <a:rPr lang="ja-JP" altLang="en-US" smtClean="0"/>
              <a:t>次の整数のビットパターンを求めよ</a:t>
            </a:r>
          </a:p>
          <a:p>
            <a:pPr lvl="1">
              <a:lnSpc>
                <a:spcPct val="90000"/>
              </a:lnSpc>
              <a:buFont typeface="Wingdings" pitchFamily="2" charset="2"/>
              <a:buNone/>
            </a:pPr>
            <a:r>
              <a:rPr lang="ja-JP" altLang="en-US" smtClean="0">
                <a:latin typeface="ＭＳ ゴシック" pitchFamily="49" charset="-128"/>
                <a:ea typeface="ＭＳ ゴシック" pitchFamily="49" charset="-128"/>
              </a:rPr>
              <a:t>  </a:t>
            </a:r>
            <a:r>
              <a:rPr lang="en-US" altLang="ja-JP" smtClean="0">
                <a:latin typeface="ＭＳ ゴシック" pitchFamily="49" charset="-128"/>
                <a:ea typeface="ＭＳ ゴシック" pitchFamily="49" charset="-128"/>
              </a:rPr>
              <a:t>(1)   -1</a:t>
            </a:r>
          </a:p>
          <a:p>
            <a:pPr lvl="1">
              <a:lnSpc>
                <a:spcPct val="90000"/>
              </a:lnSpc>
              <a:buFont typeface="Wingdings" pitchFamily="2" charset="2"/>
              <a:buNone/>
            </a:pPr>
            <a:r>
              <a:rPr lang="en-US" altLang="ja-JP" smtClean="0">
                <a:latin typeface="ＭＳ ゴシック" pitchFamily="49" charset="-128"/>
                <a:ea typeface="ＭＳ ゴシック" pitchFamily="49" charset="-128"/>
              </a:rPr>
              <a:t>  (2)   10</a:t>
            </a:r>
          </a:p>
          <a:p>
            <a:pPr lvl="1">
              <a:lnSpc>
                <a:spcPct val="90000"/>
              </a:lnSpc>
              <a:buFont typeface="Wingdings" pitchFamily="2" charset="2"/>
              <a:buNone/>
            </a:pPr>
            <a:r>
              <a:rPr lang="en-US" altLang="ja-JP" smtClean="0">
                <a:latin typeface="ＭＳ ゴシック" pitchFamily="49" charset="-128"/>
                <a:ea typeface="ＭＳ ゴシック" pitchFamily="49" charset="-128"/>
              </a:rPr>
              <a:t>  (3)  -10</a:t>
            </a:r>
          </a:p>
          <a:p>
            <a:pPr lvl="1">
              <a:lnSpc>
                <a:spcPct val="90000"/>
              </a:lnSpc>
              <a:buFont typeface="Wingdings" pitchFamily="2" charset="2"/>
              <a:buNone/>
            </a:pPr>
            <a:r>
              <a:rPr lang="en-US" altLang="ja-JP" smtClean="0">
                <a:latin typeface="ＭＳ ゴシック" pitchFamily="49" charset="-128"/>
                <a:ea typeface="ＭＳ ゴシック" pitchFamily="49" charset="-128"/>
              </a:rPr>
              <a:t>  (4)  255 </a:t>
            </a:r>
          </a:p>
          <a:p>
            <a:pPr lvl="1">
              <a:lnSpc>
                <a:spcPct val="90000"/>
              </a:lnSpc>
              <a:buFont typeface="Wingdings" pitchFamily="2" charset="2"/>
              <a:buNone/>
            </a:pPr>
            <a:r>
              <a:rPr lang="en-US" altLang="ja-JP" smtClean="0">
                <a:latin typeface="ＭＳ ゴシック" pitchFamily="49" charset="-128"/>
                <a:ea typeface="ＭＳ ゴシック" pitchFamily="49" charset="-128"/>
              </a:rPr>
              <a:t>  (5) -255</a:t>
            </a:r>
          </a:p>
        </p:txBody>
      </p:sp>
      <p:sp>
        <p:nvSpPr>
          <p:cNvPr id="358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5C67392-EF15-4920-8E9E-4A517398F2EA}" type="slidenum">
              <a:rPr lang="ja-JP" altLang="en-US">
                <a:latin typeface="ＭＳ Ｐゴシック" pitchFamily="50" charset="-128"/>
              </a:rPr>
              <a:pPr algn="r"/>
              <a:t>77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1141" name="Text Box 5"/>
          <p:cNvSpPr txBox="1">
            <a:spLocks noChangeArrowheads="1"/>
          </p:cNvSpPr>
          <p:nvPr/>
        </p:nvSpPr>
        <p:spPr bwMode="auto">
          <a:xfrm>
            <a:off x="1749425" y="3171825"/>
            <a:ext cx="5721350" cy="617538"/>
          </a:xfrm>
          <a:prstGeom prst="rect">
            <a:avLst/>
          </a:prstGeom>
          <a:ln w="38100">
            <a:solidFill>
              <a:schemeClr val="accent2"/>
            </a:solidFill>
            <a:miter lim="800000"/>
            <a:headEnd type="none" w="sm" len="sm"/>
            <a:tailEnd type="none" w="sm" len="sm"/>
          </a:ln>
        </p:spPr>
        <p:txBody>
          <a:bodyPr lIns="90000" tIns="46800" rIns="90000" bIns="46800">
            <a:spAutoFit/>
          </a:bodyPr>
          <a:lstStyle/>
          <a:p>
            <a:pPr algn="ctr">
              <a:spcBef>
                <a:spcPct val="50000"/>
              </a:spcBef>
            </a:pPr>
            <a:r>
              <a:rPr lang="en-US" altLang="ja-JP" sz="3200">
                <a:latin typeface="ＭＳ Ｐゴシック" pitchFamily="50" charset="-128"/>
              </a:rPr>
              <a:t>0 0 0 0  0 0 1 0  1 0 1 0  1 1 0 0</a:t>
            </a:r>
          </a:p>
        </p:txBody>
      </p:sp>
      <p:sp useBgFill="1">
        <p:nvSpPr>
          <p:cNvPr id="91143" name="Text Box 7"/>
          <p:cNvSpPr txBox="1">
            <a:spLocks noChangeArrowheads="1"/>
          </p:cNvSpPr>
          <p:nvPr/>
        </p:nvSpPr>
        <p:spPr bwMode="auto">
          <a:xfrm>
            <a:off x="1749425" y="4149080"/>
            <a:ext cx="5721350" cy="617537"/>
          </a:xfrm>
          <a:prstGeom prst="rect">
            <a:avLst/>
          </a:prstGeom>
          <a:ln w="38100">
            <a:solidFill>
              <a:schemeClr val="accent2"/>
            </a:solidFill>
            <a:prstDash val="dash"/>
            <a:miter lim="800000"/>
            <a:headEnd type="none" w="sm" len="sm"/>
            <a:tailEnd type="none" w="sm" len="sm"/>
          </a:ln>
        </p:spPr>
        <p:txBody>
          <a:bodyPr lIns="90000" tIns="46800" rIns="90000" bIns="46800">
            <a:spAutoFit/>
          </a:bodyPr>
          <a:lstStyle/>
          <a:p>
            <a:pPr algn="ctr">
              <a:spcBef>
                <a:spcPct val="50000"/>
              </a:spcBef>
            </a:pPr>
            <a:r>
              <a:rPr lang="en-US" altLang="ja-JP" sz="3200">
                <a:latin typeface="ＭＳ Ｐゴシック" pitchFamily="50" charset="-128"/>
              </a:rPr>
              <a:t>1 1 1 1  1 1 0 1  0 1 0 1  0 0 1 1</a:t>
            </a:r>
          </a:p>
        </p:txBody>
      </p:sp>
      <p:sp useBgFill="1">
        <p:nvSpPr>
          <p:cNvPr id="91144" name="Text Box 8"/>
          <p:cNvSpPr txBox="1">
            <a:spLocks noChangeArrowheads="1"/>
          </p:cNvSpPr>
          <p:nvPr/>
        </p:nvSpPr>
        <p:spPr bwMode="auto">
          <a:xfrm>
            <a:off x="1749425" y="5373216"/>
            <a:ext cx="5721350" cy="617538"/>
          </a:xfrm>
          <a:prstGeom prst="rect">
            <a:avLst/>
          </a:prstGeom>
          <a:ln w="38100">
            <a:solidFill>
              <a:schemeClr val="accent2"/>
            </a:solidFill>
            <a:miter lim="800000"/>
            <a:headEnd type="none" w="sm" len="sm"/>
            <a:tailEnd type="none" w="sm" len="sm"/>
          </a:ln>
        </p:spPr>
        <p:txBody>
          <a:bodyPr lIns="90000" tIns="46800" rIns="90000" bIns="46800">
            <a:spAutoFit/>
          </a:bodyPr>
          <a:lstStyle/>
          <a:p>
            <a:pPr algn="ctr">
              <a:spcBef>
                <a:spcPct val="50000"/>
              </a:spcBef>
            </a:pPr>
            <a:r>
              <a:rPr lang="en-US" altLang="ja-JP" sz="3200">
                <a:latin typeface="ＭＳ Ｐゴシック" pitchFamily="50" charset="-128"/>
              </a:rPr>
              <a:t>1 1 1 1  1 1 0 1  0 1 0 1  0 1 0 0</a:t>
            </a:r>
          </a:p>
        </p:txBody>
      </p:sp>
      <p:sp>
        <p:nvSpPr>
          <p:cNvPr id="36869" name="Rectangle 2"/>
          <p:cNvSpPr>
            <a:spLocks noGrp="1" noChangeArrowheads="1"/>
          </p:cNvSpPr>
          <p:nvPr>
            <p:ph type="title" idx="4294967295"/>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（整数）</a:t>
            </a:r>
          </a:p>
        </p:txBody>
      </p:sp>
      <p:sp>
        <p:nvSpPr>
          <p:cNvPr id="36870" name="Rectangle 3"/>
          <p:cNvSpPr>
            <a:spLocks noGrp="1" noChangeArrowheads="1"/>
          </p:cNvSpPr>
          <p:nvPr>
            <p:ph type="body" idx="4294967295"/>
          </p:nvPr>
        </p:nvSpPr>
        <p:spPr>
          <a:xfrm>
            <a:off x="682625" y="1700213"/>
            <a:ext cx="7772400" cy="1441450"/>
          </a:xfrm>
        </p:spPr>
        <p:txBody>
          <a:bodyPr/>
          <a:lstStyle/>
          <a:p>
            <a:pPr>
              <a:lnSpc>
                <a:spcPct val="110000"/>
              </a:lnSpc>
            </a:pPr>
            <a:r>
              <a:rPr lang="ja-JP" altLang="en-US" smtClean="0"/>
              <a:t>演習のヒント ＝ ２の補数の求め方</a:t>
            </a:r>
          </a:p>
          <a:p>
            <a:pPr lvl="1">
              <a:lnSpc>
                <a:spcPct val="110000"/>
              </a:lnSpc>
              <a:buClr>
                <a:schemeClr val="accent1"/>
              </a:buClr>
              <a:buSzPct val="70000"/>
              <a:buFont typeface="Wingdings" pitchFamily="2" charset="2"/>
              <a:buChar char="u"/>
            </a:pPr>
            <a:r>
              <a:rPr lang="ja-JP" altLang="en-US" smtClean="0"/>
              <a:t> </a:t>
            </a:r>
            <a:r>
              <a:rPr lang="en-US" altLang="ja-JP" smtClean="0"/>
              <a:t>684</a:t>
            </a:r>
            <a:r>
              <a:rPr lang="en-US" altLang="ja-JP" baseline="-25000" smtClean="0"/>
              <a:t>(</a:t>
            </a:r>
            <a:r>
              <a:rPr lang="ja-JP" altLang="en-US" b="1" baseline="-25000" smtClean="0"/>
              <a:t>１０</a:t>
            </a:r>
            <a:r>
              <a:rPr lang="en-US" altLang="ja-JP" b="1" baseline="-25000" smtClean="0"/>
              <a:t>)</a:t>
            </a:r>
            <a:r>
              <a:rPr lang="ja-JP" altLang="en-US" smtClean="0"/>
              <a:t> ＝ </a:t>
            </a:r>
            <a:r>
              <a:rPr lang="en-US" altLang="ja-JP" smtClean="0"/>
              <a:t>02AC</a:t>
            </a:r>
            <a:r>
              <a:rPr lang="en-US" altLang="ja-JP" baseline="-25000" smtClean="0"/>
              <a:t>(</a:t>
            </a:r>
            <a:r>
              <a:rPr lang="ja-JP" altLang="en-US" b="1" baseline="-25000" smtClean="0"/>
              <a:t>１６</a:t>
            </a:r>
            <a:r>
              <a:rPr lang="en-US" altLang="ja-JP" b="1" baseline="-25000" smtClean="0"/>
              <a:t>)</a:t>
            </a:r>
            <a:endParaRPr lang="en-US" altLang="ja-JP" sz="4000" smtClean="0">
              <a:latin typeface="ＭＳ ゴシック" pitchFamily="49" charset="-128"/>
              <a:ea typeface="ＭＳ ゴシック" pitchFamily="49" charset="-128"/>
            </a:endParaRPr>
          </a:p>
        </p:txBody>
      </p:sp>
      <p:sp>
        <p:nvSpPr>
          <p:cNvPr id="3687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5DC7F65-3A05-4141-B867-03B1B6B630E0}" type="slidenum">
              <a:rPr lang="ja-JP" altLang="en-US">
                <a:latin typeface="ＭＳ Ｐゴシック" pitchFamily="50" charset="-128"/>
              </a:rPr>
              <a:pPr algn="r"/>
              <a:t>78</a:t>
            </a:fld>
            <a:endParaRPr lang="en-US" altLang="ja-JP">
              <a:latin typeface="ＭＳ Ｐゴシック" pitchFamily="50" charset="-128"/>
            </a:endParaRPr>
          </a:p>
        </p:txBody>
      </p:sp>
      <p:sp>
        <p:nvSpPr>
          <p:cNvPr id="91142" name="Rectangle 6"/>
          <p:cNvSpPr>
            <a:spLocks noChangeArrowheads="1"/>
          </p:cNvSpPr>
          <p:nvPr/>
        </p:nvSpPr>
        <p:spPr bwMode="auto">
          <a:xfrm>
            <a:off x="682625" y="5965825"/>
            <a:ext cx="7273751" cy="631527"/>
          </a:xfrm>
          <a:prstGeom prst="rect">
            <a:avLst/>
          </a:prstGeom>
          <a:noFill/>
          <a:ln w="9525">
            <a:noFill/>
            <a:miter lim="800000"/>
            <a:headEnd/>
            <a:tailEnd/>
          </a:ln>
        </p:spPr>
        <p:txBody>
          <a:bodyPr lIns="182562" tIns="46038" rIns="182562" bIns="46038"/>
          <a:lstStyle/>
          <a:p>
            <a:pPr marL="742950" lvl="1" indent="-285750" eaLnBrk="0" hangingPunct="0">
              <a:lnSpc>
                <a:spcPct val="110000"/>
              </a:lnSpc>
              <a:spcBef>
                <a:spcPct val="20000"/>
              </a:spcBef>
              <a:buClr>
                <a:schemeClr val="accent1"/>
              </a:buClr>
              <a:buSzPct val="70000"/>
              <a:buFont typeface="Wingdings" pitchFamily="2" charset="2"/>
              <a:buChar char="u"/>
            </a:pPr>
            <a:r>
              <a:rPr lang="ja-JP" altLang="en-US" sz="3600">
                <a:latin typeface="ＭＳ Ｐゴシック" pitchFamily="50" charset="-128"/>
              </a:rPr>
              <a:t> </a:t>
            </a:r>
            <a:r>
              <a:rPr lang="en-US" altLang="ja-JP" sz="3600" smtClean="0">
                <a:latin typeface="ＭＳ Ｐゴシック" pitchFamily="50" charset="-128"/>
              </a:rPr>
              <a:t>-684</a:t>
            </a:r>
            <a:r>
              <a:rPr lang="en-US" altLang="ja-JP" sz="3600" baseline="-25000" smtClean="0">
                <a:latin typeface="ＭＳ Ｐゴシック" pitchFamily="50" charset="-128"/>
              </a:rPr>
              <a:t>(</a:t>
            </a:r>
            <a:r>
              <a:rPr lang="ja-JP" altLang="en-US" sz="3600" b="1" baseline="-25000" smtClean="0">
                <a:latin typeface="ＭＳ Ｐゴシック" pitchFamily="50" charset="-128"/>
              </a:rPr>
              <a:t>１０</a:t>
            </a:r>
            <a:r>
              <a:rPr lang="en-US" altLang="ja-JP" sz="3600" b="1" baseline="-25000" smtClean="0">
                <a:latin typeface="ＭＳ Ｐゴシック" pitchFamily="50" charset="-128"/>
              </a:rPr>
              <a:t>)  </a:t>
            </a:r>
            <a:r>
              <a:rPr lang="ja-JP" altLang="en-US" sz="3600" smtClean="0">
                <a:latin typeface="ＭＳ Ｐゴシック" pitchFamily="50" charset="-128"/>
              </a:rPr>
              <a:t>⇒ 上</a:t>
            </a:r>
            <a:r>
              <a:rPr lang="ja-JP" altLang="en-US" sz="3600">
                <a:latin typeface="ＭＳ Ｐゴシック" pitchFamily="50" charset="-128"/>
              </a:rPr>
              <a:t>の値の２の補数</a:t>
            </a:r>
          </a:p>
        </p:txBody>
      </p:sp>
      <p:sp>
        <p:nvSpPr>
          <p:cNvPr id="91145" name="AutoShape 9"/>
          <p:cNvSpPr>
            <a:spLocks noChangeArrowheads="1"/>
          </p:cNvSpPr>
          <p:nvPr/>
        </p:nvSpPr>
        <p:spPr bwMode="auto">
          <a:xfrm>
            <a:off x="3471863" y="4941168"/>
            <a:ext cx="779462" cy="296862"/>
          </a:xfrm>
          <a:prstGeom prst="downArrow">
            <a:avLst>
              <a:gd name="adj1" fmla="val 50000"/>
              <a:gd name="adj2" fmla="val 25000"/>
            </a:avLst>
          </a:prstGeom>
          <a:solidFill>
            <a:schemeClr val="accent2"/>
          </a:solidFill>
          <a:ln w="38100">
            <a:solidFill>
              <a:schemeClr val="accent2"/>
            </a:solidFill>
            <a:miter lim="800000"/>
            <a:headEnd type="none" w="sm" len="sm"/>
            <a:tailEnd type="none" w="sm" len="sm"/>
          </a:ln>
        </p:spPr>
        <p:txBody>
          <a:bodyPr wrap="none" lIns="90000" tIns="46800" rIns="90000" bIns="46800" anchor="ctr"/>
          <a:lstStyle/>
          <a:p>
            <a:endParaRPr lang="ja-JP" altLang="en-US"/>
          </a:p>
        </p:txBody>
      </p:sp>
      <p:sp>
        <p:nvSpPr>
          <p:cNvPr id="91146" name="Text Box 10"/>
          <p:cNvSpPr txBox="1">
            <a:spLocks noChangeArrowheads="1"/>
          </p:cNvSpPr>
          <p:nvPr/>
        </p:nvSpPr>
        <p:spPr bwMode="auto">
          <a:xfrm>
            <a:off x="4214813" y="4797152"/>
            <a:ext cx="1581150" cy="519113"/>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en-US" altLang="ja-JP" sz="2800">
                <a:solidFill>
                  <a:schemeClr val="accent2"/>
                </a:solidFill>
                <a:latin typeface="ＭＳ Ｐゴシック" pitchFamily="50" charset="-128"/>
              </a:rPr>
              <a:t>1</a:t>
            </a:r>
            <a:r>
              <a:rPr lang="ja-JP" altLang="en-US" sz="2800">
                <a:solidFill>
                  <a:schemeClr val="accent2"/>
                </a:solidFill>
                <a:latin typeface="ＭＳ Ｐゴシック" pitchFamily="50" charset="-128"/>
              </a:rPr>
              <a:t>を足す</a:t>
            </a:r>
          </a:p>
        </p:txBody>
      </p:sp>
      <p:sp>
        <p:nvSpPr>
          <p:cNvPr id="91147" name="Text Box 11"/>
          <p:cNvSpPr txBox="1">
            <a:spLocks noChangeArrowheads="1"/>
          </p:cNvSpPr>
          <p:nvPr/>
        </p:nvSpPr>
        <p:spPr bwMode="auto">
          <a:xfrm>
            <a:off x="8056563" y="3562350"/>
            <a:ext cx="979487" cy="946150"/>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ja-JP" altLang="en-US" sz="2800">
                <a:solidFill>
                  <a:schemeClr val="accent2"/>
                </a:solidFill>
                <a:latin typeface="ＭＳ Ｐゴシック" pitchFamily="50" charset="-128"/>
              </a:rPr>
              <a:t>ビット反転</a:t>
            </a:r>
          </a:p>
        </p:txBody>
      </p:sp>
      <p:sp>
        <p:nvSpPr>
          <p:cNvPr id="91148" name="Text Box 12"/>
          <p:cNvSpPr txBox="1">
            <a:spLocks noChangeArrowheads="1"/>
          </p:cNvSpPr>
          <p:nvPr/>
        </p:nvSpPr>
        <p:spPr bwMode="auto">
          <a:xfrm>
            <a:off x="611560" y="3824754"/>
            <a:ext cx="560014" cy="2033506"/>
          </a:xfrm>
          <a:prstGeom prst="rect">
            <a:avLst/>
          </a:prstGeom>
          <a:noFill/>
          <a:ln w="38100">
            <a:noFill/>
            <a:miter lim="800000"/>
            <a:headEnd type="none" w="sm" len="sm"/>
            <a:tailEnd type="none" w="sm" len="sm"/>
          </a:ln>
        </p:spPr>
        <p:txBody>
          <a:bodyPr vert="horz" wrap="square" lIns="90000" tIns="46800" rIns="90000" bIns="46800" anchor="ctr" anchorCtr="0">
            <a:spAutoFit/>
          </a:bodyPr>
          <a:lstStyle/>
          <a:p>
            <a:pPr algn="ctr">
              <a:lnSpc>
                <a:spcPct val="90000"/>
              </a:lnSpc>
            </a:pPr>
            <a:r>
              <a:rPr lang="ja-JP" altLang="en-US" sz="2800">
                <a:latin typeface="ＭＳ Ｐゴシック" pitchFamily="50" charset="-128"/>
              </a:rPr>
              <a:t>符号ビット</a:t>
            </a:r>
          </a:p>
        </p:txBody>
      </p:sp>
      <p:grpSp>
        <p:nvGrpSpPr>
          <p:cNvPr id="2" name="Group 13"/>
          <p:cNvGrpSpPr>
            <a:grpSpLocks/>
          </p:cNvGrpSpPr>
          <p:nvPr/>
        </p:nvGrpSpPr>
        <p:grpSpPr bwMode="auto">
          <a:xfrm>
            <a:off x="1095598" y="3140968"/>
            <a:ext cx="1100138" cy="2952328"/>
            <a:chOff x="646" y="1868"/>
            <a:chExt cx="693" cy="2312"/>
          </a:xfrm>
        </p:grpSpPr>
        <p:sp>
          <p:nvSpPr>
            <p:cNvPr id="36880" name="Oval 14"/>
            <p:cNvSpPr>
              <a:spLocks noChangeArrowheads="1"/>
            </p:cNvSpPr>
            <p:nvPr/>
          </p:nvSpPr>
          <p:spPr bwMode="auto">
            <a:xfrm>
              <a:off x="1059" y="1868"/>
              <a:ext cx="280" cy="529"/>
            </a:xfrm>
            <a:prstGeom prst="ellipse">
              <a:avLst/>
            </a:prstGeom>
            <a:noFill/>
            <a:ln w="38100">
              <a:solidFill>
                <a:schemeClr val="hlink"/>
              </a:solidFill>
              <a:round/>
              <a:headEnd type="none" w="sm" len="sm"/>
              <a:tailEnd type="none" w="sm" len="sm"/>
            </a:ln>
          </p:spPr>
          <p:txBody>
            <a:bodyPr wrap="none" lIns="90000" tIns="46800" rIns="90000" bIns="46800" anchor="ctr"/>
            <a:lstStyle/>
            <a:p>
              <a:endParaRPr lang="ja-JP" altLang="en-US"/>
            </a:p>
          </p:txBody>
        </p:sp>
        <p:sp>
          <p:nvSpPr>
            <p:cNvPr id="36881" name="Oval 15"/>
            <p:cNvSpPr>
              <a:spLocks noChangeArrowheads="1"/>
            </p:cNvSpPr>
            <p:nvPr/>
          </p:nvSpPr>
          <p:spPr bwMode="auto">
            <a:xfrm>
              <a:off x="1059" y="3651"/>
              <a:ext cx="280" cy="529"/>
            </a:xfrm>
            <a:prstGeom prst="ellipse">
              <a:avLst/>
            </a:prstGeom>
            <a:noFill/>
            <a:ln w="38100">
              <a:solidFill>
                <a:schemeClr val="hlink"/>
              </a:solidFill>
              <a:round/>
              <a:headEnd type="none" w="sm" len="sm"/>
              <a:tailEnd type="none" w="sm" len="sm"/>
            </a:ln>
          </p:spPr>
          <p:txBody>
            <a:bodyPr wrap="none" lIns="90000" tIns="46800" rIns="90000" bIns="46800" anchor="ctr"/>
            <a:lstStyle/>
            <a:p>
              <a:endParaRPr lang="ja-JP" altLang="en-US"/>
            </a:p>
          </p:txBody>
        </p:sp>
        <p:sp>
          <p:nvSpPr>
            <p:cNvPr id="36882" name="Line 16"/>
            <p:cNvSpPr>
              <a:spLocks noChangeShapeType="1"/>
            </p:cNvSpPr>
            <p:nvPr/>
          </p:nvSpPr>
          <p:spPr bwMode="auto">
            <a:xfrm flipH="1">
              <a:off x="654" y="2351"/>
              <a:ext cx="459" cy="708"/>
            </a:xfrm>
            <a:prstGeom prst="line">
              <a:avLst/>
            </a:prstGeom>
            <a:noFill/>
            <a:ln w="38100">
              <a:solidFill>
                <a:schemeClr val="hlink"/>
              </a:solidFill>
              <a:round/>
              <a:headEnd type="none" w="sm" len="sm"/>
              <a:tailEnd type="none" w="sm" len="sm"/>
            </a:ln>
          </p:spPr>
          <p:txBody>
            <a:bodyPr lIns="90000" tIns="46800" rIns="90000" bIns="46800" anchor="ctr"/>
            <a:lstStyle/>
            <a:p>
              <a:endParaRPr lang="ja-JP" altLang="en-US"/>
            </a:p>
          </p:txBody>
        </p:sp>
        <p:sp>
          <p:nvSpPr>
            <p:cNvPr id="36883" name="Line 17"/>
            <p:cNvSpPr>
              <a:spLocks noChangeShapeType="1"/>
            </p:cNvSpPr>
            <p:nvPr/>
          </p:nvSpPr>
          <p:spPr bwMode="auto">
            <a:xfrm>
              <a:off x="646" y="3075"/>
              <a:ext cx="436" cy="685"/>
            </a:xfrm>
            <a:prstGeom prst="line">
              <a:avLst/>
            </a:prstGeom>
            <a:noFill/>
            <a:ln w="38100">
              <a:solidFill>
                <a:schemeClr val="hlink"/>
              </a:solidFill>
              <a:round/>
              <a:headEnd type="none" w="sm" len="sm"/>
              <a:tailEnd type="none" w="sm" len="sm"/>
            </a:ln>
          </p:spPr>
          <p:txBody>
            <a:bodyPr lIns="90000" tIns="46800" rIns="90000" bIns="46800" anchor="ctr"/>
            <a:lstStyle/>
            <a:p>
              <a:endParaRPr lang="ja-JP" altLang="en-US"/>
            </a:p>
          </p:txBody>
        </p:sp>
      </p:grpSp>
      <p:sp useBgFill="1">
        <p:nvSpPr>
          <p:cNvPr id="91154" name="AutoShape 18"/>
          <p:cNvSpPr>
            <a:spLocks noChangeArrowheads="1"/>
          </p:cNvSpPr>
          <p:nvPr/>
        </p:nvSpPr>
        <p:spPr bwMode="auto">
          <a:xfrm>
            <a:off x="7683500" y="3398838"/>
            <a:ext cx="358775" cy="1398587"/>
          </a:xfrm>
          <a:prstGeom prst="curvedLeftArrow">
            <a:avLst>
              <a:gd name="adj1" fmla="val 63238"/>
              <a:gd name="adj2" fmla="val 141203"/>
              <a:gd name="adj3" fmla="val 33333"/>
            </a:avLst>
          </a:prstGeom>
          <a:ln w="38100">
            <a:solidFill>
              <a:schemeClr val="accent2"/>
            </a:solidFill>
            <a:miter lim="800000"/>
            <a:headEnd type="none" w="sm" len="sm"/>
            <a:tailEnd type="none" w="sm" len="sm"/>
          </a:ln>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41"/>
                                        </p:tgtEl>
                                        <p:attrNameLst>
                                          <p:attrName>style.visibility</p:attrName>
                                        </p:attrNameLst>
                                      </p:cBhvr>
                                      <p:to>
                                        <p:strVal val="visible"/>
                                      </p:to>
                                    </p:set>
                                    <p:animEffect transition="in" filter="blinds(horizontal)">
                                      <p:cBhvr>
                                        <p:cTn id="7" dur="500"/>
                                        <p:tgtEl>
                                          <p:spTgt spid="9114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1154"/>
                                        </p:tgtEl>
                                        <p:attrNameLst>
                                          <p:attrName>style.visibility</p:attrName>
                                        </p:attrNameLst>
                                      </p:cBhvr>
                                      <p:to>
                                        <p:strVal val="visible"/>
                                      </p:to>
                                    </p:set>
                                    <p:animEffect transition="in" filter="blinds(horizontal)">
                                      <p:cBhvr>
                                        <p:cTn id="12" dur="500"/>
                                        <p:tgtEl>
                                          <p:spTgt spid="9115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1147"/>
                                        </p:tgtEl>
                                        <p:attrNameLst>
                                          <p:attrName>style.visibility</p:attrName>
                                        </p:attrNameLst>
                                      </p:cBhvr>
                                      <p:to>
                                        <p:strVal val="visible"/>
                                      </p:to>
                                    </p:set>
                                    <p:animEffect transition="in" filter="blinds(horizontal)">
                                      <p:cBhvr>
                                        <p:cTn id="15" dur="500"/>
                                        <p:tgtEl>
                                          <p:spTgt spid="91147"/>
                                        </p:tgtEl>
                                      </p:cBhvr>
                                    </p:animEffect>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91143"/>
                                        </p:tgtEl>
                                        <p:attrNameLst>
                                          <p:attrName>style.visibility</p:attrName>
                                        </p:attrNameLst>
                                      </p:cBhvr>
                                      <p:to>
                                        <p:strVal val="visible"/>
                                      </p:to>
                                    </p:set>
                                    <p:animEffect transition="in" filter="blinds(horizontal)">
                                      <p:cBhvr>
                                        <p:cTn id="19" dur="500"/>
                                        <p:tgtEl>
                                          <p:spTgt spid="91143"/>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91145"/>
                                        </p:tgtEl>
                                        <p:attrNameLst>
                                          <p:attrName>style.visibility</p:attrName>
                                        </p:attrNameLst>
                                      </p:cBhvr>
                                      <p:to>
                                        <p:strVal val="visible"/>
                                      </p:to>
                                    </p:set>
                                    <p:animEffect transition="in" filter="blinds(horizontal)">
                                      <p:cBhvr>
                                        <p:cTn id="24" dur="500"/>
                                        <p:tgtEl>
                                          <p:spTgt spid="9114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91146"/>
                                        </p:tgtEl>
                                        <p:attrNameLst>
                                          <p:attrName>style.visibility</p:attrName>
                                        </p:attrNameLst>
                                      </p:cBhvr>
                                      <p:to>
                                        <p:strVal val="visible"/>
                                      </p:to>
                                    </p:set>
                                    <p:animEffect transition="in" filter="blinds(horizontal)">
                                      <p:cBhvr>
                                        <p:cTn id="27" dur="500"/>
                                        <p:tgtEl>
                                          <p:spTgt spid="91146"/>
                                        </p:tgtEl>
                                      </p:cBhvr>
                                    </p:animEffect>
                                  </p:childTnLst>
                                </p:cTn>
                              </p:par>
                            </p:childTnLst>
                          </p:cTn>
                        </p:par>
                        <p:par>
                          <p:cTn id="28" fill="hold">
                            <p:stCondLst>
                              <p:cond delay="500"/>
                            </p:stCondLst>
                            <p:childTnLst>
                              <p:par>
                                <p:cTn id="29" presetID="3" presetClass="entr" presetSubtype="10" fill="hold" grpId="0" nodeType="afterEffect">
                                  <p:stCondLst>
                                    <p:cond delay="0"/>
                                  </p:stCondLst>
                                  <p:childTnLst>
                                    <p:set>
                                      <p:cBhvr>
                                        <p:cTn id="30" dur="1" fill="hold">
                                          <p:stCondLst>
                                            <p:cond delay="0"/>
                                          </p:stCondLst>
                                        </p:cTn>
                                        <p:tgtEl>
                                          <p:spTgt spid="91144"/>
                                        </p:tgtEl>
                                        <p:attrNameLst>
                                          <p:attrName>style.visibility</p:attrName>
                                        </p:attrNameLst>
                                      </p:cBhvr>
                                      <p:to>
                                        <p:strVal val="visible"/>
                                      </p:to>
                                    </p:set>
                                    <p:animEffect transition="in" filter="blinds(horizontal)">
                                      <p:cBhvr>
                                        <p:cTn id="31" dur="500"/>
                                        <p:tgtEl>
                                          <p:spTgt spid="9114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1142"/>
                                        </p:tgtEl>
                                        <p:attrNameLst>
                                          <p:attrName>style.visibility</p:attrName>
                                        </p:attrNameLst>
                                      </p:cBhvr>
                                      <p:to>
                                        <p:strVal val="visible"/>
                                      </p:to>
                                    </p:set>
                                    <p:animEffect transition="in" filter="blinds(horizontal)">
                                      <p:cBhvr>
                                        <p:cTn id="36" dur="500"/>
                                        <p:tgtEl>
                                          <p:spTgt spid="91142"/>
                                        </p:tgtEl>
                                      </p:cBhvr>
                                    </p:animEffect>
                                  </p:childTnLst>
                                </p:cTn>
                              </p:par>
                            </p:childTnLst>
                          </p:cTn>
                        </p:par>
                        <p:par>
                          <p:cTn id="37" fill="hold">
                            <p:stCondLst>
                              <p:cond delay="500"/>
                            </p:stCondLst>
                            <p:childTnLst>
                              <p:par>
                                <p:cTn id="38" presetID="3" presetClass="entr" presetSubtype="10"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blinds(horizontal)">
                                      <p:cBhvr>
                                        <p:cTn id="40" dur="500"/>
                                        <p:tgtEl>
                                          <p:spTgt spid="2"/>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91148"/>
                                        </p:tgtEl>
                                        <p:attrNameLst>
                                          <p:attrName>style.visibility</p:attrName>
                                        </p:attrNameLst>
                                      </p:cBhvr>
                                      <p:to>
                                        <p:strVal val="visible"/>
                                      </p:to>
                                    </p:set>
                                    <p:animEffect transition="in" filter="blinds(horizontal)">
                                      <p:cBhvr>
                                        <p:cTn id="43" dur="500"/>
                                        <p:tgtEl>
                                          <p:spTgt spid="91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animBg="1"/>
      <p:bldP spid="91143" grpId="0" animBg="1"/>
      <p:bldP spid="91144" grpId="0" animBg="1"/>
      <p:bldP spid="91142" grpId="0"/>
      <p:bldP spid="91145" grpId="0" animBg="1"/>
      <p:bldP spid="91146" grpId="0"/>
      <p:bldP spid="91147" grpId="0"/>
      <p:bldP spid="91148" grpId="0"/>
      <p:bldP spid="91154"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（実数）</a:t>
            </a:r>
          </a:p>
        </p:txBody>
      </p:sp>
      <p:sp>
        <p:nvSpPr>
          <p:cNvPr id="37891" name="Rectangle 3"/>
          <p:cNvSpPr>
            <a:spLocks noGrp="1" noChangeArrowheads="1"/>
          </p:cNvSpPr>
          <p:nvPr>
            <p:ph type="body" idx="1"/>
          </p:nvPr>
        </p:nvSpPr>
        <p:spPr>
          <a:xfrm>
            <a:off x="682625" y="1981200"/>
            <a:ext cx="7772400" cy="3752850"/>
          </a:xfrm>
        </p:spPr>
        <p:txBody>
          <a:bodyPr/>
          <a:lstStyle/>
          <a:p>
            <a:r>
              <a:rPr lang="ja-JP" altLang="en-US" smtClean="0"/>
              <a:t>実数</a:t>
            </a:r>
          </a:p>
          <a:p>
            <a:pPr lvl="1"/>
            <a:r>
              <a:rPr lang="ja-JP" altLang="en-US" smtClean="0"/>
              <a:t>固定小数点数</a:t>
            </a:r>
          </a:p>
          <a:p>
            <a:pPr lvl="2"/>
            <a:r>
              <a:rPr lang="ja-JP" altLang="en-US" sz="3600" smtClean="0"/>
              <a:t>ビット列中の小数点位置を固定</a:t>
            </a:r>
          </a:p>
          <a:p>
            <a:pPr lvl="1"/>
            <a:r>
              <a:rPr lang="ja-JP" altLang="en-US" smtClean="0"/>
              <a:t>浮動小数点数</a:t>
            </a:r>
          </a:p>
          <a:p>
            <a:pPr lvl="2"/>
            <a:r>
              <a:rPr lang="ja-JP" altLang="en-US" sz="3600" smtClean="0"/>
              <a:t>科学表記 （例 １</a:t>
            </a:r>
            <a:r>
              <a:rPr lang="en-US" altLang="ja-JP" sz="3600" smtClean="0"/>
              <a:t>.</a:t>
            </a:r>
            <a:r>
              <a:rPr lang="ja-JP" altLang="en-US" sz="3600" smtClean="0"/>
              <a:t>２３</a:t>
            </a:r>
            <a:r>
              <a:rPr lang="en-US" altLang="ja-JP" sz="3600" smtClean="0"/>
              <a:t>×</a:t>
            </a:r>
            <a:r>
              <a:rPr lang="ja-JP" altLang="en-US" sz="3600" smtClean="0"/>
              <a:t>１０</a:t>
            </a:r>
            <a:r>
              <a:rPr lang="ja-JP" altLang="en-US" sz="3600" baseline="30000" smtClean="0"/>
              <a:t>４</a:t>
            </a:r>
            <a:r>
              <a:rPr lang="ja-JP" altLang="en-US" sz="3600" smtClean="0"/>
              <a:t>）と</a:t>
            </a:r>
            <a:br>
              <a:rPr lang="ja-JP" altLang="en-US" sz="3600" smtClean="0"/>
            </a:br>
            <a:r>
              <a:rPr lang="ja-JP" altLang="en-US" sz="3600" smtClean="0"/>
              <a:t>同じ考え方  </a:t>
            </a:r>
          </a:p>
        </p:txBody>
      </p:sp>
      <p:sp>
        <p:nvSpPr>
          <p:cNvPr id="378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7C58610-D018-4BC2-9880-C59073627BAD}" type="slidenum">
              <a:rPr lang="ja-JP" altLang="en-US">
                <a:latin typeface="ＭＳ Ｐゴシック" pitchFamily="50" charset="-128"/>
              </a:rPr>
              <a:pPr algn="r"/>
              <a:t>79</a:t>
            </a:fld>
            <a:endParaRPr lang="en-US" altLang="ja-JP">
              <a:latin typeface="ＭＳ Ｐゴシック" pitchFamily="50" charset="-128"/>
            </a:endParaRPr>
          </a:p>
        </p:txBody>
      </p:sp>
      <p:sp>
        <p:nvSpPr>
          <p:cNvPr id="37893" name="Text Box 5"/>
          <p:cNvSpPr txBox="1">
            <a:spLocks noChangeArrowheads="1"/>
          </p:cNvSpPr>
          <p:nvPr/>
        </p:nvSpPr>
        <p:spPr bwMode="auto">
          <a:xfrm>
            <a:off x="1979613" y="5764213"/>
            <a:ext cx="5360987" cy="679450"/>
          </a:xfrm>
          <a:prstGeom prst="rect">
            <a:avLst/>
          </a:prstGeom>
          <a:noFill/>
          <a:ln w="38100">
            <a:solidFill>
              <a:schemeClr val="accent2"/>
            </a:solidFill>
            <a:miter lim="800000"/>
            <a:headEnd type="none" w="sm" len="sm"/>
            <a:tailEnd type="none" w="sm" len="sm"/>
          </a:ln>
        </p:spPr>
        <p:txBody>
          <a:bodyPr lIns="90000" tIns="46800" rIns="90000" bIns="46800">
            <a:spAutoFit/>
          </a:bodyPr>
          <a:lstStyle/>
          <a:p>
            <a:pPr algn="ctr">
              <a:spcBef>
                <a:spcPct val="50000"/>
              </a:spcBef>
            </a:pPr>
            <a:r>
              <a:rPr lang="en-US" altLang="ja-JP" sz="3600">
                <a:latin typeface="ＭＳ Ｐゴシック" pitchFamily="50" charset="-128"/>
              </a:rPr>
              <a:t>±</a:t>
            </a:r>
            <a:r>
              <a:rPr lang="ja-JP" altLang="en-US" sz="3600">
                <a:latin typeface="ＭＳ Ｐゴシック" pitchFamily="50" charset="-128"/>
              </a:rPr>
              <a:t>（仮数）</a:t>
            </a:r>
            <a:r>
              <a:rPr lang="en-US" altLang="ja-JP" sz="3600">
                <a:latin typeface="ＭＳ Ｐゴシック" pitchFamily="50" charset="-128"/>
              </a:rPr>
              <a:t>×</a:t>
            </a:r>
            <a:r>
              <a:rPr lang="ja-JP" altLang="en-US" sz="3600">
                <a:latin typeface="ＭＳ Ｐゴシック" pitchFamily="50" charset="-128"/>
              </a:rPr>
              <a:t>（基数）</a:t>
            </a:r>
            <a:r>
              <a:rPr lang="ja-JP" altLang="en-US" sz="3600" b="1" baseline="30000">
                <a:latin typeface="ＭＳ Ｐゴシック" pitchFamily="50" charset="-128"/>
              </a:rPr>
              <a:t>指数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defRPr/>
            </a:pPr>
            <a:r>
              <a:rPr lang="ja-JP" altLang="en-US" smtClean="0"/>
              <a:t>２</a:t>
            </a:r>
            <a:r>
              <a:rPr lang="en-US" altLang="ja-JP" smtClean="0"/>
              <a:t>. </a:t>
            </a:r>
            <a:r>
              <a:rPr lang="ja-JP" altLang="en-US" smtClean="0"/>
              <a:t>高級言語の必要性</a:t>
            </a:r>
          </a:p>
        </p:txBody>
      </p:sp>
      <p:sp>
        <p:nvSpPr>
          <p:cNvPr id="27650" name="Rectangle 3"/>
          <p:cNvSpPr>
            <a:spLocks noGrp="1" noChangeArrowheads="1"/>
          </p:cNvSpPr>
          <p:nvPr>
            <p:ph idx="4294967295"/>
          </p:nvPr>
        </p:nvSpPr>
        <p:spPr>
          <a:xfrm>
            <a:off x="682625" y="1981200"/>
            <a:ext cx="7772400" cy="4400550"/>
          </a:xfrm>
        </p:spPr>
        <p:txBody>
          <a:bodyPr/>
          <a:lstStyle/>
          <a:p>
            <a:pPr eaLnBrk="1" hangingPunct="1">
              <a:lnSpc>
                <a:spcPct val="100000"/>
              </a:lnSpc>
            </a:pPr>
            <a:r>
              <a:rPr lang="ja-JP" altLang="en-US" i="1" u="sng" smtClean="0">
                <a:solidFill>
                  <a:schemeClr val="accent2"/>
                </a:solidFill>
              </a:rPr>
              <a:t>機械語</a:t>
            </a:r>
            <a:r>
              <a:rPr lang="ja-JP" altLang="en-US" smtClean="0"/>
              <a:t> </a:t>
            </a:r>
            <a:r>
              <a:rPr lang="en-US" altLang="ja-JP" smtClean="0"/>
              <a:t>(machine language)</a:t>
            </a:r>
          </a:p>
          <a:p>
            <a:pPr lvl="1" eaLnBrk="1" hangingPunct="1"/>
            <a:r>
              <a:rPr lang="ja-JP" altLang="en-US" smtClean="0"/>
              <a:t>各</a:t>
            </a:r>
            <a:r>
              <a:rPr lang="en-US" altLang="ja-JP" smtClean="0"/>
              <a:t>CPU</a:t>
            </a:r>
            <a:r>
              <a:rPr lang="ja-JP" altLang="en-US" smtClean="0"/>
              <a:t>は</a:t>
            </a:r>
            <a:r>
              <a:rPr lang="ja-JP" altLang="en-US" i="1" u="sng" smtClean="0">
                <a:solidFill>
                  <a:schemeClr val="accent2"/>
                </a:solidFill>
              </a:rPr>
              <a:t>命令セット</a:t>
            </a:r>
            <a:r>
              <a:rPr lang="ja-JP" altLang="en-US" smtClean="0"/>
              <a:t> を持っている</a:t>
            </a:r>
          </a:p>
          <a:p>
            <a:pPr lvl="1" eaLnBrk="1" hangingPunct="1"/>
            <a:r>
              <a:rPr lang="ja-JP" altLang="en-US" smtClean="0"/>
              <a:t>各命令には、バイナリのコードが定められている</a:t>
            </a:r>
          </a:p>
          <a:p>
            <a:pPr lvl="2" eaLnBrk="1" hangingPunct="1"/>
            <a:r>
              <a:rPr lang="ja-JP" altLang="en-US" sz="3600" smtClean="0"/>
              <a:t>ＣＰＵの種類によって、命令セットは異なる</a:t>
            </a:r>
          </a:p>
        </p:txBody>
      </p:sp>
      <p:sp>
        <p:nvSpPr>
          <p:cNvPr id="2765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3F01F77-8E0B-4E85-84E6-BBFE1D8733CB}" type="slidenum">
              <a:rPr lang="ja-JP" altLang="en-US">
                <a:latin typeface="ＭＳ Ｐゴシック" charset="-128"/>
              </a:rPr>
              <a:pPr algn="r"/>
              <a:t>8</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（実数）</a:t>
            </a:r>
          </a:p>
        </p:txBody>
      </p:sp>
      <p:sp>
        <p:nvSpPr>
          <p:cNvPr id="38915" name="Rectangle 3"/>
          <p:cNvSpPr>
            <a:spLocks noGrp="1" noChangeArrowheads="1"/>
          </p:cNvSpPr>
          <p:nvPr>
            <p:ph type="body" idx="1"/>
          </p:nvPr>
        </p:nvSpPr>
        <p:spPr/>
        <p:txBody>
          <a:bodyPr/>
          <a:lstStyle/>
          <a:p>
            <a:pPr lvl="1"/>
            <a:r>
              <a:rPr lang="ja-JP" altLang="en-US" smtClean="0"/>
              <a:t>浮動小数点数</a:t>
            </a:r>
          </a:p>
          <a:p>
            <a:endParaRPr lang="ja-JP" altLang="en-US" smtClean="0"/>
          </a:p>
          <a:p>
            <a:endParaRPr lang="ja-JP" altLang="en-US" smtClean="0"/>
          </a:p>
          <a:p>
            <a:endParaRPr lang="ja-JP" altLang="en-US" smtClean="0"/>
          </a:p>
          <a:p>
            <a:endParaRPr lang="ja-JP" altLang="en-US" smtClean="0"/>
          </a:p>
          <a:p>
            <a:pPr>
              <a:buFont typeface="Wingdings" pitchFamily="2" charset="2"/>
              <a:buNone/>
            </a:pPr>
            <a:r>
              <a:rPr lang="ja-JP" altLang="en-US" smtClean="0"/>
              <a:t>	  基数は、通常</a:t>
            </a:r>
            <a:r>
              <a:rPr lang="en-US" altLang="ja-JP" smtClean="0"/>
              <a:t>"</a:t>
            </a:r>
            <a:r>
              <a:rPr lang="ja-JP" altLang="en-US" smtClean="0"/>
              <a:t>２</a:t>
            </a:r>
            <a:r>
              <a:rPr lang="en-US" altLang="ja-JP" smtClean="0"/>
              <a:t>"</a:t>
            </a:r>
            <a:r>
              <a:rPr lang="ja-JP" altLang="en-US" smtClean="0"/>
              <a:t>または</a:t>
            </a:r>
            <a:r>
              <a:rPr lang="en-US" altLang="ja-JP" smtClean="0"/>
              <a:t>"</a:t>
            </a:r>
            <a:r>
              <a:rPr lang="ja-JP" altLang="en-US" smtClean="0"/>
              <a:t>１６</a:t>
            </a:r>
            <a:r>
              <a:rPr lang="en-US" altLang="ja-JP" smtClean="0"/>
              <a:t>"</a:t>
            </a:r>
          </a:p>
        </p:txBody>
      </p:sp>
      <p:sp>
        <p:nvSpPr>
          <p:cNvPr id="389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F8EC00C-E3B2-4B27-BCC0-DC4DA8542609}" type="slidenum">
              <a:rPr lang="ja-JP" altLang="en-US">
                <a:latin typeface="ＭＳ Ｐゴシック" pitchFamily="50" charset="-128"/>
              </a:rPr>
              <a:pPr algn="r"/>
              <a:t>80</a:t>
            </a:fld>
            <a:endParaRPr lang="en-US" altLang="ja-JP">
              <a:latin typeface="ＭＳ Ｐゴシック" pitchFamily="50" charset="-128"/>
            </a:endParaRPr>
          </a:p>
        </p:txBody>
      </p:sp>
      <p:sp useBgFill="1">
        <p:nvSpPr>
          <p:cNvPr id="38917" name="Rectangle 5"/>
          <p:cNvSpPr>
            <a:spLocks noChangeArrowheads="1"/>
          </p:cNvSpPr>
          <p:nvPr/>
        </p:nvSpPr>
        <p:spPr bwMode="auto">
          <a:xfrm>
            <a:off x="2476500" y="3081338"/>
            <a:ext cx="5913438" cy="779462"/>
          </a:xfrm>
          <a:prstGeom prst="rect">
            <a:avLst/>
          </a:prstGeom>
          <a:ln w="38100">
            <a:solidFill>
              <a:schemeClr val="accent2"/>
            </a:solidFill>
            <a:miter lim="800000"/>
            <a:headEnd type="none" w="sm" len="sm"/>
            <a:tailEnd type="none" w="sm" len="sm"/>
          </a:ln>
        </p:spPr>
        <p:txBody>
          <a:bodyPr wrap="none" lIns="90000" tIns="46800" rIns="90000" bIns="46800" anchor="ctr"/>
          <a:lstStyle/>
          <a:p>
            <a:endParaRPr lang="ja-JP" altLang="en-US"/>
          </a:p>
        </p:txBody>
      </p:sp>
      <p:sp>
        <p:nvSpPr>
          <p:cNvPr id="38918" name="Line 6"/>
          <p:cNvSpPr>
            <a:spLocks noChangeShapeType="1"/>
          </p:cNvSpPr>
          <p:nvPr/>
        </p:nvSpPr>
        <p:spPr bwMode="auto">
          <a:xfrm>
            <a:off x="2824163" y="3094038"/>
            <a:ext cx="0" cy="766762"/>
          </a:xfrm>
          <a:prstGeom prst="line">
            <a:avLst/>
          </a:prstGeom>
          <a:noFill/>
          <a:ln w="38100">
            <a:solidFill>
              <a:schemeClr val="accent2"/>
            </a:solidFill>
            <a:prstDash val="dash"/>
            <a:round/>
            <a:headEnd type="none" w="sm" len="sm"/>
            <a:tailEnd type="none" w="sm" len="sm"/>
          </a:ln>
        </p:spPr>
        <p:txBody>
          <a:bodyPr lIns="90000" tIns="46800" rIns="90000" bIns="46800" anchor="ctr"/>
          <a:lstStyle/>
          <a:p>
            <a:endParaRPr lang="ja-JP" altLang="en-US"/>
          </a:p>
        </p:txBody>
      </p:sp>
      <p:sp>
        <p:nvSpPr>
          <p:cNvPr id="38919" name="Text Box 7"/>
          <p:cNvSpPr txBox="1">
            <a:spLocks noChangeArrowheads="1"/>
          </p:cNvSpPr>
          <p:nvPr/>
        </p:nvSpPr>
        <p:spPr bwMode="auto">
          <a:xfrm>
            <a:off x="7821613" y="2568575"/>
            <a:ext cx="927100" cy="579438"/>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en-US" altLang="ja-JP" sz="3200">
                <a:latin typeface="ＭＳ Ｐゴシック" pitchFamily="50" charset="-128"/>
              </a:rPr>
              <a:t>LSB</a:t>
            </a:r>
          </a:p>
        </p:txBody>
      </p:sp>
      <p:sp>
        <p:nvSpPr>
          <p:cNvPr id="38920" name="Text Box 8"/>
          <p:cNvSpPr txBox="1">
            <a:spLocks noChangeArrowheads="1"/>
          </p:cNvSpPr>
          <p:nvPr/>
        </p:nvSpPr>
        <p:spPr bwMode="auto">
          <a:xfrm>
            <a:off x="2052638" y="2565400"/>
            <a:ext cx="1009650" cy="579438"/>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en-US" altLang="ja-JP" sz="3200">
                <a:latin typeface="ＭＳ Ｐゴシック" pitchFamily="50" charset="-128"/>
              </a:rPr>
              <a:t>MSB</a:t>
            </a:r>
          </a:p>
        </p:txBody>
      </p:sp>
      <p:sp>
        <p:nvSpPr>
          <p:cNvPr id="38921" name="Line 9"/>
          <p:cNvSpPr>
            <a:spLocks noChangeShapeType="1"/>
          </p:cNvSpPr>
          <p:nvPr/>
        </p:nvSpPr>
        <p:spPr bwMode="auto">
          <a:xfrm>
            <a:off x="4213225" y="3094038"/>
            <a:ext cx="0" cy="766762"/>
          </a:xfrm>
          <a:prstGeom prst="line">
            <a:avLst/>
          </a:prstGeom>
          <a:noFill/>
          <a:ln w="38100">
            <a:solidFill>
              <a:schemeClr val="accent2"/>
            </a:solidFill>
            <a:prstDash val="dash"/>
            <a:round/>
            <a:headEnd type="none" w="sm" len="sm"/>
            <a:tailEnd type="none" w="sm" len="sm"/>
          </a:ln>
        </p:spPr>
        <p:txBody>
          <a:bodyPr lIns="90000" tIns="46800" rIns="90000" bIns="46800" anchor="ctr"/>
          <a:lstStyle/>
          <a:p>
            <a:endParaRPr lang="ja-JP" altLang="en-US"/>
          </a:p>
        </p:txBody>
      </p:sp>
      <p:sp>
        <p:nvSpPr>
          <p:cNvPr id="38922" name="Text Box 10"/>
          <p:cNvSpPr txBox="1">
            <a:spLocks noChangeArrowheads="1"/>
          </p:cNvSpPr>
          <p:nvPr/>
        </p:nvSpPr>
        <p:spPr bwMode="auto">
          <a:xfrm>
            <a:off x="5072063" y="3209925"/>
            <a:ext cx="1484312" cy="579438"/>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ja-JP" altLang="en-US" sz="3200">
                <a:latin typeface="ＭＳ Ｐゴシック" pitchFamily="50" charset="-128"/>
              </a:rPr>
              <a:t>仮数部</a:t>
            </a:r>
          </a:p>
        </p:txBody>
      </p:sp>
      <p:sp>
        <p:nvSpPr>
          <p:cNvPr id="38923" name="Text Box 11"/>
          <p:cNvSpPr txBox="1">
            <a:spLocks noChangeArrowheads="1"/>
          </p:cNvSpPr>
          <p:nvPr/>
        </p:nvSpPr>
        <p:spPr bwMode="auto">
          <a:xfrm>
            <a:off x="2771775" y="3209925"/>
            <a:ext cx="1441450" cy="579438"/>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kumimoji="0" lang="ja-JP" altLang="en-US" sz="3200">
                <a:latin typeface="ＭＳ Ｐゴシック" pitchFamily="50" charset="-128"/>
              </a:rPr>
              <a:t>指数部</a:t>
            </a:r>
            <a:endParaRPr lang="ja-JP" altLang="en-US" sz="3200">
              <a:latin typeface="ＭＳ Ｐゴシック" pitchFamily="50" charset="-128"/>
            </a:endParaRPr>
          </a:p>
        </p:txBody>
      </p:sp>
      <p:sp>
        <p:nvSpPr>
          <p:cNvPr id="38924" name="Text Box 12"/>
          <p:cNvSpPr txBox="1">
            <a:spLocks noChangeArrowheads="1"/>
          </p:cNvSpPr>
          <p:nvPr/>
        </p:nvSpPr>
        <p:spPr bwMode="auto">
          <a:xfrm>
            <a:off x="1836738" y="4217988"/>
            <a:ext cx="1965325" cy="579437"/>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ja-JP" altLang="en-US" sz="3200">
                <a:latin typeface="ＭＳ Ｐゴシック" pitchFamily="50" charset="-128"/>
              </a:rPr>
              <a:t>符号ビット</a:t>
            </a:r>
          </a:p>
        </p:txBody>
      </p:sp>
      <p:sp>
        <p:nvSpPr>
          <p:cNvPr id="38925" name="Line 13"/>
          <p:cNvSpPr>
            <a:spLocks noChangeShapeType="1"/>
          </p:cNvSpPr>
          <p:nvPr/>
        </p:nvSpPr>
        <p:spPr bwMode="auto">
          <a:xfrm>
            <a:off x="2628900" y="3525838"/>
            <a:ext cx="0" cy="766762"/>
          </a:xfrm>
          <a:prstGeom prst="line">
            <a:avLst/>
          </a:prstGeom>
          <a:noFill/>
          <a:ln w="57150">
            <a:solidFill>
              <a:schemeClr val="hlink"/>
            </a:solidFill>
            <a:round/>
            <a:headEnd type="diamond" w="med" len="med"/>
            <a:tailEnd type="arrow" w="med" len="med"/>
          </a:ln>
        </p:spPr>
        <p:txBody>
          <a:bodyPr lIns="90000" tIns="46800" rIns="90000" bIns="46800" anchor="ctr"/>
          <a:lstStyle/>
          <a:p>
            <a:endParaRPr lang="ja-JP" altLang="en-US"/>
          </a:p>
        </p:txBody>
      </p:sp>
      <p:sp>
        <p:nvSpPr>
          <p:cNvPr id="38926" name="Text Box 15"/>
          <p:cNvSpPr txBox="1">
            <a:spLocks noChangeArrowheads="1"/>
          </p:cNvSpPr>
          <p:nvPr/>
        </p:nvSpPr>
        <p:spPr bwMode="auto">
          <a:xfrm>
            <a:off x="1258888" y="5589588"/>
            <a:ext cx="5360987" cy="641350"/>
          </a:xfrm>
          <a:prstGeom prst="rect">
            <a:avLst/>
          </a:prstGeom>
          <a:noFill/>
          <a:ln w="38100">
            <a:noFill/>
            <a:miter lim="800000"/>
            <a:headEnd type="none" w="sm" len="sm"/>
            <a:tailEnd type="none" w="sm" len="sm"/>
          </a:ln>
        </p:spPr>
        <p:txBody>
          <a:bodyPr lIns="90000" tIns="46800" rIns="90000" bIns="46800">
            <a:spAutoFit/>
          </a:bodyPr>
          <a:lstStyle/>
          <a:p>
            <a:pPr algn="ctr">
              <a:spcBef>
                <a:spcPct val="50000"/>
              </a:spcBef>
            </a:pPr>
            <a:r>
              <a:rPr lang="en-US" altLang="ja-JP" sz="3600">
                <a:latin typeface="ＭＳ Ｐゴシック" pitchFamily="50" charset="-128"/>
              </a:rPr>
              <a:t>±</a:t>
            </a:r>
            <a:r>
              <a:rPr lang="ja-JP" altLang="en-US" sz="3600">
                <a:latin typeface="ＭＳ Ｐゴシック" pitchFamily="50" charset="-128"/>
              </a:rPr>
              <a:t>仮数</a:t>
            </a:r>
            <a:r>
              <a:rPr lang="en-US" altLang="ja-JP" sz="3600">
                <a:latin typeface="ＭＳ Ｐゴシック" pitchFamily="50" charset="-128"/>
              </a:rPr>
              <a:t>×</a:t>
            </a:r>
            <a:r>
              <a:rPr lang="ja-JP" altLang="en-US" sz="3600">
                <a:latin typeface="ＭＳ Ｐゴシック" pitchFamily="50" charset="-128"/>
              </a:rPr>
              <a:t>２</a:t>
            </a:r>
            <a:r>
              <a:rPr lang="ja-JP" altLang="en-US" sz="3600" b="1" baseline="30000">
                <a:latin typeface="ＭＳ Ｐゴシック" pitchFamily="50" charset="-128"/>
              </a:rPr>
              <a:t>指数</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（文字）</a:t>
            </a:r>
          </a:p>
        </p:txBody>
      </p:sp>
      <p:sp>
        <p:nvSpPr>
          <p:cNvPr id="39939" name="Rectangle 3"/>
          <p:cNvSpPr>
            <a:spLocks noGrp="1" noChangeArrowheads="1"/>
          </p:cNvSpPr>
          <p:nvPr>
            <p:ph type="body" idx="1"/>
          </p:nvPr>
        </p:nvSpPr>
        <p:spPr>
          <a:xfrm>
            <a:off x="682625" y="1981200"/>
            <a:ext cx="7772400" cy="4471988"/>
          </a:xfrm>
        </p:spPr>
        <p:txBody>
          <a:bodyPr/>
          <a:lstStyle/>
          <a:p>
            <a:r>
              <a:rPr lang="ja-JP" altLang="en-US" smtClean="0"/>
              <a:t>文字</a:t>
            </a:r>
          </a:p>
          <a:p>
            <a:pPr lvl="1"/>
            <a:r>
              <a:rPr lang="ja-JP" altLang="en-US" smtClean="0"/>
              <a:t>文字は、</a:t>
            </a:r>
            <a:r>
              <a:rPr lang="en-US" altLang="ja-JP" smtClean="0"/>
              <a:t>1</a:t>
            </a:r>
            <a:r>
              <a:rPr lang="ja-JP" altLang="en-US" smtClean="0"/>
              <a:t>文字ずつコード（番号）をつけて表現する</a:t>
            </a:r>
          </a:p>
          <a:p>
            <a:pPr lvl="1">
              <a:lnSpc>
                <a:spcPct val="110000"/>
              </a:lnSpc>
            </a:pPr>
            <a:r>
              <a:rPr lang="ja-JP" altLang="en-US" smtClean="0"/>
              <a:t>例：  </a:t>
            </a:r>
            <a:r>
              <a:rPr lang="en-US" altLang="ja-JP" smtClean="0">
                <a:latin typeface="ＭＳ ゴシック" pitchFamily="49" charset="-128"/>
                <a:ea typeface="ＭＳ ゴシック" pitchFamily="49" charset="-128"/>
              </a:rPr>
              <a:t>A</a:t>
            </a:r>
            <a:r>
              <a:rPr lang="en-US" altLang="ja-JP" smtClean="0"/>
              <a:t>  --  41</a:t>
            </a:r>
            <a:r>
              <a:rPr lang="en-US" altLang="ja-JP" baseline="-25000" smtClean="0"/>
              <a:t>(</a:t>
            </a:r>
            <a:r>
              <a:rPr lang="ja-JP" altLang="en-US" b="1" baseline="-25000" smtClean="0"/>
              <a:t>１６</a:t>
            </a:r>
            <a:r>
              <a:rPr lang="en-US" altLang="ja-JP" b="1" baseline="-25000" smtClean="0"/>
              <a:t>)</a:t>
            </a:r>
            <a:r>
              <a:rPr lang="ja-JP" altLang="en-US" smtClean="0"/>
              <a:t/>
            </a:r>
            <a:br>
              <a:rPr lang="ja-JP" altLang="en-US" smtClean="0"/>
            </a:br>
            <a:r>
              <a:rPr lang="ja-JP" altLang="en-US" smtClean="0"/>
              <a:t>       </a:t>
            </a:r>
            <a:r>
              <a:rPr lang="en-US" altLang="ja-JP" smtClean="0"/>
              <a:t>a  --  61</a:t>
            </a:r>
            <a:r>
              <a:rPr lang="en-US" altLang="ja-JP" baseline="-25000" smtClean="0"/>
              <a:t>(</a:t>
            </a:r>
            <a:r>
              <a:rPr lang="ja-JP" altLang="en-US" b="1" baseline="-25000" smtClean="0"/>
              <a:t>１６</a:t>
            </a:r>
            <a:r>
              <a:rPr lang="en-US" altLang="ja-JP" b="1" baseline="-25000" smtClean="0"/>
              <a:t>)</a:t>
            </a:r>
            <a:r>
              <a:rPr lang="ja-JP" altLang="en-US" smtClean="0"/>
              <a:t> </a:t>
            </a:r>
            <a:br>
              <a:rPr lang="ja-JP" altLang="en-US" smtClean="0"/>
            </a:br>
            <a:r>
              <a:rPr lang="ja-JP" altLang="en-US" smtClean="0"/>
              <a:t>       </a:t>
            </a:r>
            <a:r>
              <a:rPr lang="en-US" altLang="ja-JP" smtClean="0"/>
              <a:t>0  --  30</a:t>
            </a:r>
            <a:r>
              <a:rPr lang="en-US" altLang="ja-JP" baseline="-25000" smtClean="0"/>
              <a:t>(</a:t>
            </a:r>
            <a:r>
              <a:rPr lang="ja-JP" altLang="en-US" b="1" baseline="-25000" smtClean="0"/>
              <a:t>１６</a:t>
            </a:r>
            <a:r>
              <a:rPr lang="en-US" altLang="ja-JP" b="1" baseline="-25000" smtClean="0"/>
              <a:t>)</a:t>
            </a:r>
            <a:r>
              <a:rPr lang="ja-JP" altLang="en-US" smtClean="0"/>
              <a:t/>
            </a:r>
            <a:br>
              <a:rPr lang="ja-JP" altLang="en-US" smtClean="0"/>
            </a:br>
            <a:r>
              <a:rPr lang="ja-JP" altLang="en-US" smtClean="0"/>
              <a:t>      字  </a:t>
            </a:r>
            <a:r>
              <a:rPr lang="en-US" altLang="ja-JP" smtClean="0"/>
              <a:t>-- 8E9A </a:t>
            </a:r>
            <a:r>
              <a:rPr lang="en-US" altLang="ja-JP" baseline="-25000" smtClean="0"/>
              <a:t>(</a:t>
            </a:r>
            <a:r>
              <a:rPr lang="ja-JP" altLang="en-US" b="1" baseline="-25000" smtClean="0"/>
              <a:t>１６</a:t>
            </a:r>
            <a:r>
              <a:rPr lang="en-US" altLang="ja-JP" b="1" baseline="-25000" smtClean="0"/>
              <a:t>)</a:t>
            </a:r>
            <a:endParaRPr lang="ja-JP" altLang="en-US" smtClean="0"/>
          </a:p>
        </p:txBody>
      </p:sp>
      <p:sp>
        <p:nvSpPr>
          <p:cNvPr id="399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3F22290-C6B6-44E8-91B7-031463FD6445}" type="slidenum">
              <a:rPr lang="ja-JP" altLang="en-US">
                <a:latin typeface="ＭＳ Ｐゴシック" pitchFamily="50" charset="-128"/>
              </a:rPr>
              <a:pPr algn="r"/>
              <a:t>81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（文字）</a:t>
            </a:r>
          </a:p>
        </p:txBody>
      </p:sp>
      <p:sp>
        <p:nvSpPr>
          <p:cNvPr id="40963" name="Rectangle 3"/>
          <p:cNvSpPr>
            <a:spLocks noGrp="1" noChangeArrowheads="1"/>
          </p:cNvSpPr>
          <p:nvPr>
            <p:ph type="body" idx="1"/>
          </p:nvPr>
        </p:nvSpPr>
        <p:spPr>
          <a:xfrm>
            <a:off x="682625" y="1981200"/>
            <a:ext cx="7772400" cy="4327525"/>
          </a:xfrm>
        </p:spPr>
        <p:txBody>
          <a:bodyPr/>
          <a:lstStyle/>
          <a:p>
            <a:pPr lvl="1">
              <a:lnSpc>
                <a:spcPct val="120000"/>
              </a:lnSpc>
            </a:pPr>
            <a:r>
              <a:rPr lang="ja-JP" altLang="en-US" smtClean="0"/>
              <a:t>コードのつけ方には、何通りもある</a:t>
            </a:r>
          </a:p>
          <a:p>
            <a:pPr lvl="1">
              <a:lnSpc>
                <a:spcPct val="120000"/>
              </a:lnSpc>
            </a:pPr>
            <a:r>
              <a:rPr lang="ja-JP" altLang="en-US" smtClean="0"/>
              <a:t>大きく分けて、１バイト系と多バイト系がある</a:t>
            </a:r>
          </a:p>
          <a:p>
            <a:pPr lvl="2">
              <a:lnSpc>
                <a:spcPct val="120000"/>
              </a:lnSpc>
            </a:pPr>
            <a:r>
              <a:rPr lang="ja-JP" altLang="en-US" sz="3600" smtClean="0"/>
              <a:t>１バイト系は漢字を表現できない</a:t>
            </a:r>
            <a:br>
              <a:rPr lang="ja-JP" altLang="en-US" sz="3600" smtClean="0"/>
            </a:br>
            <a:r>
              <a:rPr lang="ja-JP" altLang="en-US" sz="3600" smtClean="0"/>
              <a:t>（</a:t>
            </a:r>
            <a:r>
              <a:rPr lang="en-US" altLang="ja-JP" sz="3600" smtClean="0"/>
              <a:t>1</a:t>
            </a:r>
            <a:r>
              <a:rPr lang="ja-JP" altLang="en-US" sz="3600" smtClean="0"/>
              <a:t>バイトで表現できる数は</a:t>
            </a:r>
            <a:r>
              <a:rPr lang="en-US" altLang="ja-JP" sz="3600" smtClean="0"/>
              <a:t>256</a:t>
            </a:r>
            <a:r>
              <a:rPr lang="ja-JP" altLang="en-US" sz="3600" smtClean="0"/>
              <a:t>個まで）</a:t>
            </a:r>
          </a:p>
        </p:txBody>
      </p:sp>
      <p:sp>
        <p:nvSpPr>
          <p:cNvPr id="409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C2CC4B3-C232-44B4-81B7-FA23DB89B8BA}" type="slidenum">
              <a:rPr lang="ja-JP" altLang="en-US">
                <a:latin typeface="ＭＳ Ｐゴシック" pitchFamily="50" charset="-128"/>
              </a:rPr>
              <a:pPr algn="r"/>
              <a:t>82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（文字）</a:t>
            </a:r>
          </a:p>
        </p:txBody>
      </p:sp>
      <p:sp>
        <p:nvSpPr>
          <p:cNvPr id="41987" name="Rectangle 3"/>
          <p:cNvSpPr>
            <a:spLocks noGrp="1" noChangeArrowheads="1"/>
          </p:cNvSpPr>
          <p:nvPr>
            <p:ph type="body" idx="1"/>
          </p:nvPr>
        </p:nvSpPr>
        <p:spPr>
          <a:xfrm>
            <a:off x="682625" y="1981200"/>
            <a:ext cx="7772400" cy="2384425"/>
          </a:xfrm>
        </p:spPr>
        <p:txBody>
          <a:bodyPr/>
          <a:lstStyle/>
          <a:p>
            <a:r>
              <a:rPr lang="ja-JP" altLang="en-US" smtClean="0"/>
              <a:t>演習１</a:t>
            </a:r>
            <a:r>
              <a:rPr lang="en-US" altLang="ja-JP" smtClean="0"/>
              <a:t>.</a:t>
            </a:r>
            <a:r>
              <a:rPr lang="ja-JP" altLang="en-US" smtClean="0"/>
              <a:t>６</a:t>
            </a:r>
          </a:p>
          <a:p>
            <a:pPr lvl="1"/>
            <a:r>
              <a:rPr lang="ja-JP" altLang="en-US" smtClean="0"/>
              <a:t>文字コードの種類には、どんなものがあるか。知っている文字コードを挙げよ</a:t>
            </a:r>
          </a:p>
        </p:txBody>
      </p:sp>
      <p:sp>
        <p:nvSpPr>
          <p:cNvPr id="419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16326BF-0E6D-43A0-9251-7A842E868101}" type="slidenum">
              <a:rPr lang="ja-JP" altLang="en-US">
                <a:latin typeface="ＭＳ Ｐゴシック" pitchFamily="50" charset="-128"/>
              </a:rPr>
              <a:pPr algn="r"/>
              <a:t>83</a:t>
            </a:fld>
            <a:endParaRPr lang="en-US" altLang="ja-JP">
              <a:latin typeface="ＭＳ Ｐゴシック" pitchFamily="50" charset="-128"/>
            </a:endParaRPr>
          </a:p>
        </p:txBody>
      </p:sp>
      <p:pic>
        <p:nvPicPr>
          <p:cNvPr id="5" name="Picture 5" descr="MCj04164140000[1]"/>
          <p:cNvPicPr>
            <a:picLocks noChangeAspect="1" noChangeArrowheads="1"/>
          </p:cNvPicPr>
          <p:nvPr/>
        </p:nvPicPr>
        <p:blipFill>
          <a:blip r:embed="rId2" cstate="print"/>
          <a:srcRect/>
          <a:stretch>
            <a:fillRect/>
          </a:stretch>
        </p:blipFill>
        <p:spPr bwMode="auto">
          <a:xfrm>
            <a:off x="7035867" y="5157192"/>
            <a:ext cx="1564407"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（論理型）</a:t>
            </a:r>
          </a:p>
        </p:txBody>
      </p:sp>
      <p:sp>
        <p:nvSpPr>
          <p:cNvPr id="43011" name="Rectangle 3"/>
          <p:cNvSpPr>
            <a:spLocks noGrp="1" noChangeArrowheads="1"/>
          </p:cNvSpPr>
          <p:nvPr>
            <p:ph type="body" idx="1"/>
          </p:nvPr>
        </p:nvSpPr>
        <p:spPr/>
        <p:txBody>
          <a:bodyPr/>
          <a:lstStyle/>
          <a:p>
            <a:r>
              <a:rPr lang="ja-JP" altLang="en-US" smtClean="0"/>
              <a:t>論理型 （ブーリアン型）</a:t>
            </a:r>
            <a:endParaRPr lang="en-US" altLang="ja-JP" smtClean="0"/>
          </a:p>
          <a:p>
            <a:pPr lvl="1"/>
            <a:r>
              <a:rPr lang="ja-JP" altLang="en-US" smtClean="0"/>
              <a:t>真／偽の 論理値をとる</a:t>
            </a:r>
          </a:p>
          <a:p>
            <a:pPr lvl="1"/>
            <a:r>
              <a:rPr lang="en-US" altLang="ja-JP" smtClean="0"/>
              <a:t>true/false</a:t>
            </a:r>
            <a:r>
              <a:rPr lang="ja-JP" altLang="en-US" smtClean="0"/>
              <a:t>、</a:t>
            </a:r>
            <a:r>
              <a:rPr lang="en-US" altLang="ja-JP" smtClean="0"/>
              <a:t>T/F</a:t>
            </a:r>
            <a:r>
              <a:rPr lang="ja-JP" altLang="en-US" smtClean="0"/>
              <a:t>、</a:t>
            </a:r>
            <a:r>
              <a:rPr lang="en-US" altLang="ja-JP" smtClean="0"/>
              <a:t>T/Nil </a:t>
            </a:r>
            <a:r>
              <a:rPr lang="ja-JP" altLang="en-US" smtClean="0"/>
              <a:t>等と表わす</a:t>
            </a:r>
          </a:p>
          <a:p>
            <a:pPr lvl="1"/>
            <a:r>
              <a:rPr lang="ja-JP" altLang="en-US" smtClean="0"/>
              <a:t>多くの場合、真</a:t>
            </a:r>
            <a:r>
              <a:rPr lang="en-US" altLang="ja-JP" smtClean="0"/>
              <a:t>=1</a:t>
            </a:r>
            <a:r>
              <a:rPr lang="ja-JP" altLang="en-US" smtClean="0"/>
              <a:t>、偽</a:t>
            </a:r>
            <a:r>
              <a:rPr lang="en-US" altLang="ja-JP" smtClean="0"/>
              <a:t>=0 </a:t>
            </a:r>
            <a:r>
              <a:rPr lang="ja-JP" altLang="en-US" smtClean="0"/>
              <a:t>とされる</a:t>
            </a:r>
            <a:br>
              <a:rPr lang="ja-JP" altLang="en-US" smtClean="0"/>
            </a:br>
            <a:r>
              <a:rPr lang="ja-JP" altLang="en-US" smtClean="0"/>
              <a:t>（必ずそうなるわけではない）</a:t>
            </a:r>
          </a:p>
          <a:p>
            <a:pPr lvl="1"/>
            <a:r>
              <a:rPr lang="en-US" altLang="ja-JP" smtClean="0"/>
              <a:t>C</a:t>
            </a:r>
            <a:r>
              <a:rPr lang="ja-JP" altLang="en-US" smtClean="0"/>
              <a:t>言語には、論理型がない</a:t>
            </a:r>
          </a:p>
        </p:txBody>
      </p:sp>
      <p:sp>
        <p:nvSpPr>
          <p:cNvPr id="4301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A8BAA80-787A-4349-80B0-2181A2C66D14}" type="slidenum">
              <a:rPr lang="ja-JP" altLang="en-US">
                <a:latin typeface="ＭＳ Ｐゴシック" pitchFamily="50" charset="-128"/>
              </a:rPr>
              <a:pPr algn="r"/>
              <a:t>84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 （論理型）</a:t>
            </a:r>
          </a:p>
        </p:txBody>
      </p:sp>
      <p:sp>
        <p:nvSpPr>
          <p:cNvPr id="44035" name="Rectangle 3"/>
          <p:cNvSpPr>
            <a:spLocks noGrp="1" noChangeArrowheads="1"/>
          </p:cNvSpPr>
          <p:nvPr>
            <p:ph type="body" idx="1"/>
          </p:nvPr>
        </p:nvSpPr>
        <p:spPr>
          <a:xfrm>
            <a:off x="682625" y="1981200"/>
            <a:ext cx="7772400" cy="1303338"/>
          </a:xfrm>
        </p:spPr>
        <p:txBody>
          <a:bodyPr/>
          <a:lstStyle/>
          <a:p>
            <a:pPr lvl="1"/>
            <a:r>
              <a:rPr lang="en-US" altLang="ja-JP" smtClean="0">
                <a:latin typeface="ＭＳ ゴシック" pitchFamily="49" charset="-128"/>
                <a:ea typeface="ＭＳ ゴシック" pitchFamily="49" charset="-128"/>
              </a:rPr>
              <a:t>if</a:t>
            </a:r>
            <a:r>
              <a:rPr lang="ja-JP" altLang="en-US" smtClean="0"/>
              <a:t>文などの条件式は、論理型をとる式が求められる</a:t>
            </a:r>
          </a:p>
        </p:txBody>
      </p:sp>
      <p:sp>
        <p:nvSpPr>
          <p:cNvPr id="440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38F3120-34FA-4D61-A209-17463EEEC80E}" type="slidenum">
              <a:rPr lang="ja-JP" altLang="en-US">
                <a:latin typeface="ＭＳ Ｐゴシック" pitchFamily="50" charset="-128"/>
              </a:rPr>
              <a:pPr algn="r"/>
              <a:t>85</a:t>
            </a:fld>
            <a:endParaRPr lang="en-US" altLang="ja-JP">
              <a:latin typeface="ＭＳ Ｐゴシック" pitchFamily="50" charset="-128"/>
            </a:endParaRPr>
          </a:p>
        </p:txBody>
      </p:sp>
      <p:sp useBgFill="1">
        <p:nvSpPr>
          <p:cNvPr id="44037" name="Text Box 5"/>
          <p:cNvSpPr txBox="1">
            <a:spLocks noChangeArrowheads="1"/>
          </p:cNvSpPr>
          <p:nvPr/>
        </p:nvSpPr>
        <p:spPr bwMode="auto">
          <a:xfrm>
            <a:off x="1908175" y="3357563"/>
            <a:ext cx="6264275" cy="679450"/>
          </a:xfrm>
          <a:prstGeom prst="rect">
            <a:avLst/>
          </a:prstGeom>
          <a:ln w="38100">
            <a:solidFill>
              <a:schemeClr val="accent2"/>
            </a:solidFill>
            <a:miter lim="800000"/>
            <a:headEnd/>
            <a:tailEnd/>
          </a:ln>
        </p:spPr>
        <p:txBody>
          <a:bodyPr>
            <a:spAutoFit/>
          </a:bodyPr>
          <a:lstStyle/>
          <a:p>
            <a:pPr>
              <a:spcBef>
                <a:spcPct val="50000"/>
              </a:spcBef>
            </a:pPr>
            <a:r>
              <a:rPr lang="ja-JP" altLang="en-US" sz="3600">
                <a:latin typeface="ＭＳ ゴシック" pitchFamily="49" charset="-128"/>
                <a:ea typeface="ＭＳ ゴシック" pitchFamily="49" charset="-128"/>
              </a:rPr>
              <a:t> </a:t>
            </a:r>
            <a:r>
              <a:rPr lang="en-US" altLang="ja-JP" sz="3600">
                <a:latin typeface="ＭＳ ゴシック" pitchFamily="49" charset="-128"/>
                <a:ea typeface="ＭＳ ゴシック" pitchFamily="49" charset="-128"/>
              </a:rPr>
              <a:t>if (x &gt; 3.0)  </a:t>
            </a:r>
            <a:r>
              <a:rPr lang="ja-JP" altLang="en-US" sz="3600">
                <a:latin typeface="ＭＳ ゴシック" pitchFamily="49" charset="-128"/>
                <a:ea typeface="ＭＳ ゴシック" pitchFamily="49" charset="-128"/>
              </a:rPr>
              <a:t>・・・</a:t>
            </a:r>
          </a:p>
        </p:txBody>
      </p:sp>
      <p:sp>
        <p:nvSpPr>
          <p:cNvPr id="44038" name="AutoShape 6"/>
          <p:cNvSpPr>
            <a:spLocks/>
          </p:cNvSpPr>
          <p:nvPr/>
        </p:nvSpPr>
        <p:spPr bwMode="auto">
          <a:xfrm rot="-5400000">
            <a:off x="3779838" y="3286125"/>
            <a:ext cx="360362" cy="1798638"/>
          </a:xfrm>
          <a:prstGeom prst="leftBrace">
            <a:avLst>
              <a:gd name="adj1" fmla="val 41593"/>
              <a:gd name="adj2" fmla="val 50000"/>
            </a:avLst>
          </a:prstGeom>
          <a:noFill/>
          <a:ln w="38100">
            <a:solidFill>
              <a:schemeClr val="hlink"/>
            </a:solidFill>
            <a:round/>
            <a:headEnd/>
            <a:tailEnd/>
          </a:ln>
        </p:spPr>
        <p:txBody>
          <a:bodyPr wrap="none" anchor="ctr"/>
          <a:lstStyle/>
          <a:p>
            <a:endParaRPr lang="ja-JP" altLang="en-US"/>
          </a:p>
        </p:txBody>
      </p:sp>
      <p:sp>
        <p:nvSpPr>
          <p:cNvPr id="44039" name="Text Box 7"/>
          <p:cNvSpPr txBox="1">
            <a:spLocks noChangeArrowheads="1"/>
          </p:cNvSpPr>
          <p:nvPr/>
        </p:nvSpPr>
        <p:spPr bwMode="auto">
          <a:xfrm>
            <a:off x="2987675" y="4365625"/>
            <a:ext cx="4679950" cy="641350"/>
          </a:xfrm>
          <a:prstGeom prst="rect">
            <a:avLst/>
          </a:prstGeom>
          <a:noFill/>
          <a:ln w="9525">
            <a:noFill/>
            <a:miter lim="800000"/>
            <a:headEnd/>
            <a:tailEnd/>
          </a:ln>
        </p:spPr>
        <p:txBody>
          <a:bodyPr>
            <a:spAutoFit/>
          </a:bodyPr>
          <a:lstStyle/>
          <a:p>
            <a:pPr>
              <a:spcBef>
                <a:spcPct val="50000"/>
              </a:spcBef>
            </a:pPr>
            <a:r>
              <a:rPr lang="ja-JP" altLang="en-US" sz="3600"/>
              <a:t>真または偽の値をとる</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１ 基本データ型</a:t>
            </a:r>
          </a:p>
        </p:txBody>
      </p:sp>
      <p:sp>
        <p:nvSpPr>
          <p:cNvPr id="45059" name="Rectangle 3"/>
          <p:cNvSpPr>
            <a:spLocks noGrp="1" noChangeArrowheads="1"/>
          </p:cNvSpPr>
          <p:nvPr>
            <p:ph type="body" idx="1"/>
          </p:nvPr>
        </p:nvSpPr>
        <p:spPr/>
        <p:txBody>
          <a:bodyPr/>
          <a:lstStyle/>
          <a:p>
            <a:pPr>
              <a:lnSpc>
                <a:spcPct val="110000"/>
              </a:lnSpc>
            </a:pPr>
            <a:r>
              <a:rPr lang="ja-JP" altLang="en-US" smtClean="0"/>
              <a:t>文字や論理型の値は、すべてコード（数値）で表現される</a:t>
            </a:r>
          </a:p>
          <a:p>
            <a:pPr lvl="1">
              <a:lnSpc>
                <a:spcPct val="110000"/>
              </a:lnSpc>
            </a:pPr>
            <a:endParaRPr lang="ja-JP" altLang="en-US" smtClean="0"/>
          </a:p>
          <a:p>
            <a:pPr lvl="1">
              <a:lnSpc>
                <a:spcPct val="110000"/>
              </a:lnSpc>
            </a:pPr>
            <a:r>
              <a:rPr lang="ja-JP" altLang="en-US" smtClean="0"/>
              <a:t>コンピュータ内部では、整数と同様に扱われる</a:t>
            </a:r>
          </a:p>
        </p:txBody>
      </p:sp>
      <p:sp>
        <p:nvSpPr>
          <p:cNvPr id="450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B5F793C-E7FF-487C-86B1-6C35F2B45100}" type="slidenum">
              <a:rPr lang="ja-JP" altLang="en-US">
                <a:latin typeface="ＭＳ Ｐゴシック" pitchFamily="50" charset="-128"/>
              </a:rPr>
              <a:pPr algn="r"/>
              <a:t>86</a:t>
            </a:fld>
            <a:endParaRPr lang="en-US" altLang="ja-JP">
              <a:latin typeface="ＭＳ Ｐゴシック" pitchFamily="50" charset="-128"/>
            </a:endParaRPr>
          </a:p>
        </p:txBody>
      </p:sp>
      <p:sp>
        <p:nvSpPr>
          <p:cNvPr id="45061" name="AutoShape 5"/>
          <p:cNvSpPr>
            <a:spLocks noChangeArrowheads="1"/>
          </p:cNvSpPr>
          <p:nvPr/>
        </p:nvSpPr>
        <p:spPr bwMode="auto">
          <a:xfrm>
            <a:off x="2843213" y="3355975"/>
            <a:ext cx="1223962" cy="649288"/>
          </a:xfrm>
          <a:prstGeom prst="downArrow">
            <a:avLst>
              <a:gd name="adj1" fmla="val 50000"/>
              <a:gd name="adj2" fmla="val 25000"/>
            </a:avLst>
          </a:prstGeom>
          <a:solidFill>
            <a:schemeClr val="accent2"/>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a:t>
            </a:r>
          </a:p>
        </p:txBody>
      </p:sp>
      <p:sp>
        <p:nvSpPr>
          <p:cNvPr id="27651" name="Rectangle 3"/>
          <p:cNvSpPr>
            <a:spLocks noGrp="1" noChangeArrowheads="1"/>
          </p:cNvSpPr>
          <p:nvPr>
            <p:ph type="body" idx="1"/>
          </p:nvPr>
        </p:nvSpPr>
        <p:spPr>
          <a:xfrm>
            <a:off x="682625" y="1981200"/>
            <a:ext cx="7772400" cy="4687888"/>
          </a:xfrm>
        </p:spPr>
        <p:txBody>
          <a:bodyPr/>
          <a:lstStyle/>
          <a:p>
            <a:pPr>
              <a:lnSpc>
                <a:spcPct val="100000"/>
              </a:lnSpc>
            </a:pPr>
            <a:r>
              <a:rPr lang="ja-JP" altLang="en-US" i="1" u="sng" smtClean="0">
                <a:solidFill>
                  <a:schemeClr val="accent2"/>
                </a:solidFill>
              </a:rPr>
              <a:t>構造型</a:t>
            </a:r>
            <a:r>
              <a:rPr lang="ja-JP" altLang="en-US" smtClean="0"/>
              <a:t> とは</a:t>
            </a:r>
          </a:p>
          <a:p>
            <a:pPr lvl="1"/>
            <a:r>
              <a:rPr lang="ja-JP" altLang="en-US" smtClean="0"/>
              <a:t>基本データ型を構成要素とする、複雑なデータ構造</a:t>
            </a:r>
          </a:p>
          <a:p>
            <a:pPr lvl="1"/>
            <a:r>
              <a:rPr lang="ja-JP" altLang="en-US" smtClean="0"/>
              <a:t>配列型、レコード型（構造体）、クラスなど</a:t>
            </a:r>
          </a:p>
        </p:txBody>
      </p:sp>
      <p:sp>
        <p:nvSpPr>
          <p:cNvPr id="276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31D9779-1592-4FD2-B468-95AADF498BB6}" type="slidenum">
              <a:rPr lang="ja-JP" altLang="en-US">
                <a:latin typeface="ＭＳ Ｐゴシック" pitchFamily="50" charset="-128"/>
              </a:rPr>
              <a:pPr algn="r"/>
              <a:t>87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（配列）</a:t>
            </a:r>
          </a:p>
        </p:txBody>
      </p:sp>
      <p:sp>
        <p:nvSpPr>
          <p:cNvPr id="46083" name="Rectangle 3"/>
          <p:cNvSpPr>
            <a:spLocks noGrp="1" noChangeArrowheads="1"/>
          </p:cNvSpPr>
          <p:nvPr>
            <p:ph type="body" idx="1"/>
          </p:nvPr>
        </p:nvSpPr>
        <p:spPr>
          <a:xfrm>
            <a:off x="682625" y="1773238"/>
            <a:ext cx="7772400" cy="2384425"/>
          </a:xfrm>
        </p:spPr>
        <p:txBody>
          <a:bodyPr/>
          <a:lstStyle/>
          <a:p>
            <a:r>
              <a:rPr lang="ja-JP" altLang="en-US" smtClean="0"/>
              <a:t>配列 </a:t>
            </a:r>
            <a:r>
              <a:rPr lang="en-US" altLang="ja-JP" smtClean="0"/>
              <a:t>(array)</a:t>
            </a:r>
          </a:p>
          <a:p>
            <a:pPr lvl="1"/>
            <a:r>
              <a:rPr lang="ja-JP" altLang="en-US" smtClean="0"/>
              <a:t>同じ型の変数を集め、</a:t>
            </a:r>
            <a:r>
              <a:rPr lang="ja-JP" altLang="en-US" i="1" u="sng" smtClean="0">
                <a:solidFill>
                  <a:schemeClr val="accent2"/>
                </a:solidFill>
              </a:rPr>
              <a:t>添字</a:t>
            </a:r>
            <a:r>
              <a:rPr lang="ja-JP" altLang="en-US" smtClean="0"/>
              <a:t> という番号で管理できるようにしたものが </a:t>
            </a:r>
            <a:r>
              <a:rPr lang="ja-JP" altLang="en-US" i="1" u="sng" smtClean="0">
                <a:solidFill>
                  <a:schemeClr val="accent2"/>
                </a:solidFill>
              </a:rPr>
              <a:t>配列</a:t>
            </a:r>
            <a:r>
              <a:rPr lang="ja-JP" altLang="en-US" smtClean="0"/>
              <a:t> である</a:t>
            </a:r>
          </a:p>
        </p:txBody>
      </p:sp>
      <p:sp>
        <p:nvSpPr>
          <p:cNvPr id="460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5D07267-DD8B-48C2-9564-B3F78F92D33B}" type="slidenum">
              <a:rPr lang="ja-JP" altLang="en-US">
                <a:latin typeface="ＭＳ Ｐゴシック" pitchFamily="50" charset="-128"/>
              </a:rPr>
              <a:pPr algn="r"/>
              <a:t>88</a:t>
            </a:fld>
            <a:endParaRPr lang="en-US" altLang="ja-JP">
              <a:latin typeface="ＭＳ Ｐゴシック" pitchFamily="50" charset="-128"/>
            </a:endParaRPr>
          </a:p>
        </p:txBody>
      </p:sp>
      <p:sp useBgFill="1">
        <p:nvSpPr>
          <p:cNvPr id="46085" name="AutoShape 6"/>
          <p:cNvSpPr>
            <a:spLocks noChangeArrowheads="1"/>
          </p:cNvSpPr>
          <p:nvPr/>
        </p:nvSpPr>
        <p:spPr bwMode="auto">
          <a:xfrm>
            <a:off x="3730625" y="5986463"/>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3200">
                <a:latin typeface="ＭＳ Ｐゴシック" pitchFamily="50" charset="-128"/>
              </a:rPr>
              <a:t>ｖ</a:t>
            </a:r>
            <a:r>
              <a:rPr lang="en-US" altLang="ja-JP" sz="2800">
                <a:latin typeface="ＭＳ Ｐゴシック" pitchFamily="50" charset="-128"/>
              </a:rPr>
              <a:t>a[3]</a:t>
            </a:r>
          </a:p>
        </p:txBody>
      </p:sp>
      <p:sp>
        <p:nvSpPr>
          <p:cNvPr id="46086" name="Text Box 9"/>
          <p:cNvSpPr txBox="1">
            <a:spLocks noChangeArrowheads="1"/>
          </p:cNvSpPr>
          <p:nvPr/>
        </p:nvSpPr>
        <p:spPr bwMode="auto">
          <a:xfrm>
            <a:off x="2484438" y="4292600"/>
            <a:ext cx="1366837" cy="579438"/>
          </a:xfrm>
          <a:prstGeom prst="rect">
            <a:avLst/>
          </a:prstGeom>
          <a:noFill/>
          <a:ln w="28575">
            <a:noFill/>
            <a:miter lim="800000"/>
            <a:headEnd type="none" w="sm" len="sm"/>
            <a:tailEnd type="none" w="sm" len="sm"/>
          </a:ln>
        </p:spPr>
        <p:txBody>
          <a:bodyPr lIns="90000" tIns="46800" rIns="90000" bIns="46800">
            <a:spAutoFit/>
          </a:bodyPr>
          <a:lstStyle/>
          <a:p>
            <a:pPr algn="ctr">
              <a:spcBef>
                <a:spcPct val="50000"/>
              </a:spcBef>
            </a:pPr>
            <a:r>
              <a:rPr lang="ja-JP" altLang="en-US" sz="3200">
                <a:latin typeface="ＭＳ Ｐゴシック" pitchFamily="50" charset="-128"/>
              </a:rPr>
              <a:t>配列</a:t>
            </a:r>
          </a:p>
        </p:txBody>
      </p:sp>
      <p:sp useBgFill="1">
        <p:nvSpPr>
          <p:cNvPr id="46087" name="AutoShape 10"/>
          <p:cNvSpPr>
            <a:spLocks noChangeArrowheads="1"/>
          </p:cNvSpPr>
          <p:nvPr/>
        </p:nvSpPr>
        <p:spPr bwMode="auto">
          <a:xfrm>
            <a:off x="3730625" y="54229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3200">
                <a:latin typeface="ＭＳ Ｐゴシック" pitchFamily="50" charset="-128"/>
              </a:rPr>
              <a:t>ｖ</a:t>
            </a:r>
            <a:r>
              <a:rPr lang="en-US" altLang="ja-JP" sz="2800">
                <a:latin typeface="ＭＳ Ｐゴシック" pitchFamily="50" charset="-128"/>
              </a:rPr>
              <a:t>a[2]</a:t>
            </a:r>
          </a:p>
        </p:txBody>
      </p:sp>
      <p:sp useBgFill="1">
        <p:nvSpPr>
          <p:cNvPr id="46088" name="AutoShape 11"/>
          <p:cNvSpPr>
            <a:spLocks noChangeArrowheads="1"/>
          </p:cNvSpPr>
          <p:nvPr/>
        </p:nvSpPr>
        <p:spPr bwMode="auto">
          <a:xfrm>
            <a:off x="3730625" y="485775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3200">
                <a:latin typeface="ＭＳ Ｐゴシック" pitchFamily="50" charset="-128"/>
              </a:rPr>
              <a:t>ｖ</a:t>
            </a:r>
            <a:r>
              <a:rPr lang="en-US" altLang="ja-JP" sz="2800">
                <a:latin typeface="ＭＳ Ｐゴシック" pitchFamily="50" charset="-128"/>
              </a:rPr>
              <a:t>a[1]</a:t>
            </a:r>
          </a:p>
        </p:txBody>
      </p:sp>
      <p:sp useBgFill="1">
        <p:nvSpPr>
          <p:cNvPr id="46089" name="AutoShape 12"/>
          <p:cNvSpPr>
            <a:spLocks noChangeArrowheads="1"/>
          </p:cNvSpPr>
          <p:nvPr/>
        </p:nvSpPr>
        <p:spPr bwMode="auto">
          <a:xfrm>
            <a:off x="3730625" y="42926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3200">
                <a:latin typeface="ＭＳ Ｐゴシック" pitchFamily="50" charset="-128"/>
              </a:rPr>
              <a:t>ｖ</a:t>
            </a:r>
            <a:r>
              <a:rPr lang="en-US" altLang="ja-JP" sz="3200">
                <a:latin typeface="ＭＳ Ｐゴシック" pitchFamily="50" charset="-128"/>
              </a:rPr>
              <a:t>a[0]</a:t>
            </a:r>
          </a:p>
        </p:txBody>
      </p:sp>
      <p:sp>
        <p:nvSpPr>
          <p:cNvPr id="47117" name="Oval 13"/>
          <p:cNvSpPr>
            <a:spLocks noChangeArrowheads="1"/>
          </p:cNvSpPr>
          <p:nvPr/>
        </p:nvSpPr>
        <p:spPr bwMode="auto">
          <a:xfrm>
            <a:off x="3995738" y="5214714"/>
            <a:ext cx="576262" cy="431800"/>
          </a:xfrm>
          <a:prstGeom prst="ellipse">
            <a:avLst/>
          </a:prstGeom>
          <a:noFill/>
          <a:ln w="38100">
            <a:solidFill>
              <a:schemeClr val="tx2"/>
            </a:solidFill>
            <a:round/>
            <a:headEnd/>
            <a:tailEnd/>
          </a:ln>
        </p:spPr>
        <p:txBody>
          <a:bodyPr wrap="none" lIns="90000" tIns="46800" rIns="90000" bIns="46800" anchor="ctr">
            <a:spAutoFit/>
          </a:bodyPr>
          <a:lstStyle/>
          <a:p>
            <a:endParaRPr lang="ja-JP" altLang="en-US"/>
          </a:p>
        </p:txBody>
      </p:sp>
      <p:sp>
        <p:nvSpPr>
          <p:cNvPr id="47118" name="Line 14"/>
          <p:cNvSpPr>
            <a:spLocks noChangeShapeType="1"/>
          </p:cNvSpPr>
          <p:nvPr/>
        </p:nvSpPr>
        <p:spPr bwMode="auto">
          <a:xfrm flipV="1">
            <a:off x="3059113" y="5430614"/>
            <a:ext cx="936625" cy="142875"/>
          </a:xfrm>
          <a:prstGeom prst="line">
            <a:avLst/>
          </a:prstGeom>
          <a:noFill/>
          <a:ln w="38100">
            <a:solidFill>
              <a:schemeClr val="tx2"/>
            </a:solidFill>
            <a:round/>
            <a:headEnd/>
            <a:tailEnd type="triangle" w="med" len="med"/>
          </a:ln>
        </p:spPr>
        <p:txBody>
          <a:bodyPr lIns="90000" tIns="46800" rIns="90000" bIns="46800">
            <a:spAutoFit/>
          </a:bodyPr>
          <a:lstStyle/>
          <a:p>
            <a:endParaRPr lang="ja-JP" altLang="en-US"/>
          </a:p>
        </p:txBody>
      </p:sp>
      <p:sp>
        <p:nvSpPr>
          <p:cNvPr id="47119" name="Text Box 15"/>
          <p:cNvSpPr txBox="1">
            <a:spLocks noChangeArrowheads="1"/>
          </p:cNvSpPr>
          <p:nvPr/>
        </p:nvSpPr>
        <p:spPr bwMode="auto">
          <a:xfrm>
            <a:off x="1763713" y="5286152"/>
            <a:ext cx="1368425" cy="519112"/>
          </a:xfrm>
          <a:prstGeom prst="rect">
            <a:avLst/>
          </a:prstGeom>
          <a:noFill/>
          <a:ln w="38100">
            <a:noFill/>
            <a:miter lim="800000"/>
            <a:headEnd/>
            <a:tailEnd/>
          </a:ln>
        </p:spPr>
        <p:txBody>
          <a:bodyPr lIns="90000" tIns="46800" rIns="90000" bIns="46800">
            <a:spAutoFit/>
          </a:bodyPr>
          <a:lstStyle/>
          <a:p>
            <a:pPr algn="r">
              <a:spcBef>
                <a:spcPct val="50000"/>
              </a:spcBef>
            </a:pPr>
            <a:r>
              <a:rPr lang="ja-JP" altLang="en-US" sz="2800">
                <a:solidFill>
                  <a:schemeClr val="tx2"/>
                </a:solidFill>
              </a:rPr>
              <a:t>配列名</a:t>
            </a:r>
          </a:p>
        </p:txBody>
      </p:sp>
      <p:sp>
        <p:nvSpPr>
          <p:cNvPr id="47120" name="Text Box 16"/>
          <p:cNvSpPr txBox="1">
            <a:spLocks noChangeArrowheads="1"/>
          </p:cNvSpPr>
          <p:nvPr/>
        </p:nvSpPr>
        <p:spPr bwMode="auto">
          <a:xfrm>
            <a:off x="6012309" y="5661025"/>
            <a:ext cx="1008063" cy="519113"/>
          </a:xfrm>
          <a:prstGeom prst="rect">
            <a:avLst/>
          </a:prstGeom>
          <a:noFill/>
          <a:ln w="38100">
            <a:noFill/>
            <a:miter lim="800000"/>
            <a:headEnd/>
            <a:tailEnd/>
          </a:ln>
        </p:spPr>
        <p:txBody>
          <a:bodyPr lIns="90000" tIns="46800" rIns="90000" bIns="46800">
            <a:spAutoFit/>
          </a:bodyPr>
          <a:lstStyle/>
          <a:p>
            <a:pPr>
              <a:spcBef>
                <a:spcPct val="50000"/>
              </a:spcBef>
            </a:pPr>
            <a:r>
              <a:rPr lang="ja-JP" altLang="en-US" sz="2800">
                <a:solidFill>
                  <a:schemeClr val="tx2"/>
                </a:solidFill>
              </a:rPr>
              <a:t>添字</a:t>
            </a:r>
          </a:p>
        </p:txBody>
      </p:sp>
      <p:sp>
        <p:nvSpPr>
          <p:cNvPr id="47121" name="Oval 17"/>
          <p:cNvSpPr>
            <a:spLocks noChangeArrowheads="1"/>
          </p:cNvSpPr>
          <p:nvPr/>
        </p:nvSpPr>
        <p:spPr bwMode="auto">
          <a:xfrm>
            <a:off x="4427984" y="5734050"/>
            <a:ext cx="576263" cy="431800"/>
          </a:xfrm>
          <a:prstGeom prst="ellipse">
            <a:avLst/>
          </a:prstGeom>
          <a:noFill/>
          <a:ln w="38100">
            <a:solidFill>
              <a:schemeClr val="tx2"/>
            </a:solidFill>
            <a:round/>
            <a:headEnd/>
            <a:tailEnd/>
          </a:ln>
        </p:spPr>
        <p:txBody>
          <a:bodyPr wrap="none" lIns="90000" tIns="46800" rIns="90000" bIns="46800" anchor="ctr">
            <a:spAutoFit/>
          </a:bodyPr>
          <a:lstStyle/>
          <a:p>
            <a:endParaRPr lang="ja-JP" altLang="en-US"/>
          </a:p>
        </p:txBody>
      </p:sp>
      <p:sp>
        <p:nvSpPr>
          <p:cNvPr id="47122" name="Line 18"/>
          <p:cNvSpPr>
            <a:spLocks noChangeShapeType="1"/>
          </p:cNvSpPr>
          <p:nvPr/>
        </p:nvSpPr>
        <p:spPr bwMode="auto">
          <a:xfrm flipH="1">
            <a:off x="5004247" y="5949950"/>
            <a:ext cx="1079500" cy="0"/>
          </a:xfrm>
          <a:prstGeom prst="line">
            <a:avLst/>
          </a:prstGeom>
          <a:noFill/>
          <a:ln w="38100">
            <a:solidFill>
              <a:schemeClr val="tx2"/>
            </a:solidFill>
            <a:round/>
            <a:headEnd/>
            <a:tailEnd type="triangle" w="med" len="med"/>
          </a:ln>
        </p:spPr>
        <p:txBody>
          <a:bodyPr lIns="90000" tIns="46800" rIns="90000" bIns="46800">
            <a:spAutoFit/>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7118"/>
                                        </p:tgtEl>
                                        <p:attrNameLst>
                                          <p:attrName>style.visibility</p:attrName>
                                        </p:attrNameLst>
                                      </p:cBhvr>
                                      <p:to>
                                        <p:strVal val="visible"/>
                                      </p:to>
                                    </p:set>
                                    <p:animEffect transition="in" filter="strips(downLeft)">
                                      <p:cBhvr>
                                        <p:cTn id="7" dur="500"/>
                                        <p:tgtEl>
                                          <p:spTgt spid="4711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7117"/>
                                        </p:tgtEl>
                                        <p:attrNameLst>
                                          <p:attrName>style.visibility</p:attrName>
                                        </p:attrNameLst>
                                      </p:cBhvr>
                                      <p:to>
                                        <p:strVal val="visible"/>
                                      </p:to>
                                    </p:set>
                                    <p:animEffect transition="in" filter="strips(downLeft)">
                                      <p:cBhvr>
                                        <p:cTn id="10" dur="500"/>
                                        <p:tgtEl>
                                          <p:spTgt spid="4711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7119"/>
                                        </p:tgtEl>
                                        <p:attrNameLst>
                                          <p:attrName>style.visibility</p:attrName>
                                        </p:attrNameLst>
                                      </p:cBhvr>
                                      <p:to>
                                        <p:strVal val="visible"/>
                                      </p:to>
                                    </p:set>
                                    <p:animEffect transition="in" filter="strips(downLeft)">
                                      <p:cBhvr>
                                        <p:cTn id="13" dur="500"/>
                                        <p:tgtEl>
                                          <p:spTgt spid="47119"/>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47121"/>
                                        </p:tgtEl>
                                        <p:attrNameLst>
                                          <p:attrName>style.visibility</p:attrName>
                                        </p:attrNameLst>
                                      </p:cBhvr>
                                      <p:to>
                                        <p:strVal val="visible"/>
                                      </p:to>
                                    </p:set>
                                    <p:animEffect transition="in" filter="strips(downLeft)">
                                      <p:cBhvr>
                                        <p:cTn id="16" dur="500"/>
                                        <p:tgtEl>
                                          <p:spTgt spid="47121"/>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47122"/>
                                        </p:tgtEl>
                                        <p:attrNameLst>
                                          <p:attrName>style.visibility</p:attrName>
                                        </p:attrNameLst>
                                      </p:cBhvr>
                                      <p:to>
                                        <p:strVal val="visible"/>
                                      </p:to>
                                    </p:set>
                                    <p:animEffect transition="in" filter="strips(downLeft)">
                                      <p:cBhvr>
                                        <p:cTn id="19" dur="500"/>
                                        <p:tgtEl>
                                          <p:spTgt spid="47122"/>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47120"/>
                                        </p:tgtEl>
                                        <p:attrNameLst>
                                          <p:attrName>style.visibility</p:attrName>
                                        </p:attrNameLst>
                                      </p:cBhvr>
                                      <p:to>
                                        <p:strVal val="visible"/>
                                      </p:to>
                                    </p:set>
                                    <p:animEffect transition="in" filter="strips(downLeft)">
                                      <p:cBhvr>
                                        <p:cTn id="22" dur="500"/>
                                        <p:tgtEl>
                                          <p:spTgt spid="47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7" grpId="0" animBg="1"/>
      <p:bldP spid="47118" grpId="0" animBg="1"/>
      <p:bldP spid="47119" grpId="0"/>
      <p:bldP spid="47120" grpId="0"/>
      <p:bldP spid="47121" grpId="0" animBg="1"/>
      <p:bldP spid="47122"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（配列）</a:t>
            </a:r>
          </a:p>
        </p:txBody>
      </p:sp>
      <p:sp>
        <p:nvSpPr>
          <p:cNvPr id="47107" name="Rectangle 3"/>
          <p:cNvSpPr>
            <a:spLocks noGrp="1" noChangeArrowheads="1"/>
          </p:cNvSpPr>
          <p:nvPr>
            <p:ph type="body" idx="1"/>
          </p:nvPr>
        </p:nvSpPr>
        <p:spPr/>
        <p:txBody>
          <a:bodyPr/>
          <a:lstStyle/>
          <a:p>
            <a:pPr lvl="1"/>
            <a:r>
              <a:rPr lang="ja-JP" altLang="en-US" smtClean="0"/>
              <a:t>添字は、</a:t>
            </a:r>
            <a:r>
              <a:rPr lang="en-US" altLang="ja-JP" smtClean="0"/>
              <a:t>[2] </a:t>
            </a:r>
            <a:r>
              <a:rPr lang="ja-JP" altLang="en-US" smtClean="0"/>
              <a:t>のような定数のほかに変数や式でも</a:t>
            </a:r>
            <a:r>
              <a:rPr lang="en-US" altLang="ja-JP" smtClean="0"/>
              <a:t>OK</a:t>
            </a:r>
            <a:r>
              <a:rPr lang="ja-JP" altLang="en-US" smtClean="0"/>
              <a:t/>
            </a:r>
            <a:br>
              <a:rPr lang="ja-JP" altLang="en-US" smtClean="0"/>
            </a:br>
            <a:r>
              <a:rPr lang="ja-JP" altLang="en-US" smtClean="0"/>
              <a:t>    例）   </a:t>
            </a:r>
            <a:r>
              <a:rPr lang="en-US" altLang="ja-JP" smtClean="0"/>
              <a:t>va[x]      array[2*y+3]</a:t>
            </a:r>
          </a:p>
          <a:p>
            <a:pPr lvl="1"/>
            <a:r>
              <a:rPr lang="ja-JP" altLang="en-US" smtClean="0"/>
              <a:t>配列の特徴</a:t>
            </a:r>
            <a:endParaRPr lang="en-US" altLang="ja-JP" smtClean="0"/>
          </a:p>
          <a:p>
            <a:pPr lvl="2">
              <a:buNone/>
            </a:pPr>
            <a:r>
              <a:rPr lang="ja-JP" altLang="en-US" smtClean="0"/>
              <a:t>＝</a:t>
            </a:r>
            <a:r>
              <a:rPr lang="ja-JP" altLang="en-US" sz="3600" smtClean="0"/>
              <a:t>添字を計算することにより 、複数の要素の中から一つを番号で指定できる</a:t>
            </a:r>
          </a:p>
        </p:txBody>
      </p:sp>
      <p:sp>
        <p:nvSpPr>
          <p:cNvPr id="4710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EF5CD87-CCDE-486C-82BC-6854AE810E02}" type="slidenum">
              <a:rPr lang="ja-JP" altLang="en-US">
                <a:latin typeface="ＭＳ Ｐゴシック" pitchFamily="50" charset="-128"/>
              </a:rPr>
              <a:pPr algn="r"/>
              <a:t>89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defRPr/>
            </a:pPr>
            <a:r>
              <a:rPr lang="ja-JP" altLang="en-US" smtClean="0"/>
              <a:t>２</a:t>
            </a:r>
            <a:r>
              <a:rPr lang="en-US" altLang="ja-JP" smtClean="0"/>
              <a:t>. </a:t>
            </a:r>
            <a:r>
              <a:rPr lang="ja-JP" altLang="en-US" smtClean="0"/>
              <a:t>高級言語の必要性</a:t>
            </a:r>
            <a:r>
              <a:rPr lang="en-US" altLang="ja-JP" smtClean="0"/>
              <a:t> </a:t>
            </a:r>
          </a:p>
        </p:txBody>
      </p:sp>
      <p:sp>
        <p:nvSpPr>
          <p:cNvPr id="29698" name="Rectangle 3"/>
          <p:cNvSpPr>
            <a:spLocks noGrp="1" noChangeArrowheads="1"/>
          </p:cNvSpPr>
          <p:nvPr>
            <p:ph idx="4294967295"/>
          </p:nvPr>
        </p:nvSpPr>
        <p:spPr>
          <a:xfrm>
            <a:off x="682625" y="1981200"/>
            <a:ext cx="7772400" cy="2311896"/>
          </a:xfrm>
        </p:spPr>
        <p:txBody>
          <a:bodyPr/>
          <a:lstStyle/>
          <a:p>
            <a:pPr lvl="1" eaLnBrk="1" hangingPunct="1">
              <a:spcBef>
                <a:spcPts val="0"/>
              </a:spcBef>
            </a:pPr>
            <a:r>
              <a:rPr lang="ja-JP" altLang="en-US" i="1" u="sng" smtClean="0">
                <a:solidFill>
                  <a:schemeClr val="accent2"/>
                </a:solidFill>
              </a:rPr>
              <a:t>機械語</a:t>
            </a:r>
            <a:r>
              <a:rPr lang="ja-JP" altLang="en-US" smtClean="0"/>
              <a:t> によるプログラムの例</a:t>
            </a:r>
            <a:r>
              <a:rPr lang="en-US" altLang="ja-JP" smtClean="0"/>
              <a:t/>
            </a:r>
            <a:br>
              <a:rPr lang="en-US" altLang="ja-JP" smtClean="0"/>
            </a:br>
            <a:r>
              <a:rPr lang="en-US" altLang="ja-JP" smtClean="0"/>
              <a:t>	</a:t>
            </a:r>
            <a:r>
              <a:rPr lang="ja-JP" altLang="en-US" smtClean="0"/>
              <a:t>  </a:t>
            </a:r>
            <a:r>
              <a:rPr lang="en-US" altLang="ja-JP" smtClean="0"/>
              <a:t/>
            </a:r>
            <a:br>
              <a:rPr lang="en-US" altLang="ja-JP" smtClean="0"/>
            </a:br>
            <a:r>
              <a:rPr lang="ja-JP" altLang="en-US" smtClean="0"/>
              <a:t>  命令コードは、以下のような２進数（ビットパターン）の列</a:t>
            </a:r>
            <a:endParaRPr lang="ja-JP" altLang="en-US" i="1" u="sng" smtClean="0"/>
          </a:p>
        </p:txBody>
      </p:sp>
      <p:sp>
        <p:nvSpPr>
          <p:cNvPr id="2969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BF6DF05-9F8A-4B54-BA68-EDBB08AAF928}" type="slidenum">
              <a:rPr lang="ja-JP" altLang="en-US">
                <a:latin typeface="ＭＳ Ｐゴシック" charset="-128"/>
              </a:rPr>
              <a:pPr algn="r"/>
              <a:t>9</a:t>
            </a:fld>
            <a:endParaRPr lang="en-US" altLang="ja-JP">
              <a:latin typeface="ＭＳ Ｐゴシック" charset="-128"/>
            </a:endParaRPr>
          </a:p>
        </p:txBody>
      </p:sp>
      <p:sp useBgFill="1">
        <p:nvSpPr>
          <p:cNvPr id="29701" name="Text Box 5"/>
          <p:cNvSpPr txBox="1">
            <a:spLocks noChangeArrowheads="1"/>
          </p:cNvSpPr>
          <p:nvPr/>
        </p:nvSpPr>
        <p:spPr bwMode="auto">
          <a:xfrm>
            <a:off x="1691680" y="4365104"/>
            <a:ext cx="6768752" cy="1440160"/>
          </a:xfrm>
          <a:prstGeom prst="rect">
            <a:avLst/>
          </a:prstGeom>
          <a:ln w="38100">
            <a:solidFill>
              <a:schemeClr val="accent2"/>
            </a:solidFill>
            <a:miter lim="800000"/>
            <a:headEnd/>
            <a:tailEnd/>
          </a:ln>
        </p:spPr>
        <p:txBody>
          <a:bodyPr wrap="square" anchor="ctr">
            <a:noAutofit/>
          </a:bodyPr>
          <a:lstStyle/>
          <a:p>
            <a:r>
              <a:rPr lang="it-IT" altLang="ja-JP" sz="3600" smtClean="0"/>
              <a:t>55</a:t>
            </a:r>
            <a:r>
              <a:rPr lang="ja-JP" altLang="en-US" sz="3600" smtClean="0"/>
              <a:t> </a:t>
            </a:r>
            <a:r>
              <a:rPr lang="it-IT" altLang="ja-JP" sz="3600" smtClean="0"/>
              <a:t>89</a:t>
            </a:r>
            <a:r>
              <a:rPr lang="ja-JP" altLang="en-US" sz="3600" smtClean="0"/>
              <a:t> </a:t>
            </a:r>
            <a:r>
              <a:rPr lang="it-IT" altLang="ja-JP" sz="3600" smtClean="0"/>
              <a:t>E5 53</a:t>
            </a:r>
            <a:r>
              <a:rPr lang="ja-JP" altLang="en-US" sz="3600" smtClean="0"/>
              <a:t> </a:t>
            </a:r>
            <a:r>
              <a:rPr lang="en-US" altLang="ja-JP" sz="3600" smtClean="0"/>
              <a:t>56</a:t>
            </a:r>
            <a:r>
              <a:rPr lang="ja-JP" altLang="en-US" sz="3600" smtClean="0"/>
              <a:t> </a:t>
            </a:r>
            <a:r>
              <a:rPr lang="it-IT" altLang="ja-JP" sz="3600" smtClean="0"/>
              <a:t>57</a:t>
            </a:r>
            <a:r>
              <a:rPr lang="ja-JP" altLang="en-US" sz="3600" smtClean="0"/>
              <a:t> </a:t>
            </a:r>
            <a:r>
              <a:rPr lang="it-IT" altLang="ja-JP" sz="3600" smtClean="0"/>
              <a:t>39</a:t>
            </a:r>
            <a:r>
              <a:rPr lang="ja-JP" altLang="en-US" sz="3600" smtClean="0"/>
              <a:t> </a:t>
            </a:r>
            <a:r>
              <a:rPr lang="it-IT" altLang="ja-JP" sz="3600" smtClean="0"/>
              <a:t>DA</a:t>
            </a:r>
            <a:r>
              <a:rPr lang="ja-JP" altLang="en-US" sz="3600" smtClean="0"/>
              <a:t> </a:t>
            </a:r>
            <a:r>
              <a:rPr lang="it-IT" altLang="ja-JP" sz="3600" smtClean="0"/>
              <a:t>73</a:t>
            </a:r>
            <a:r>
              <a:rPr lang="ja-JP" altLang="en-US" sz="3600" smtClean="0"/>
              <a:t> </a:t>
            </a:r>
            <a:r>
              <a:rPr lang="it-IT" altLang="ja-JP" sz="3600" smtClean="0"/>
              <a:t>31</a:t>
            </a:r>
            <a:r>
              <a:rPr lang="ja-JP" altLang="en-US" sz="3600" smtClean="0"/>
              <a:t> </a:t>
            </a:r>
            <a:r>
              <a:rPr lang="it-IT" altLang="ja-JP" sz="3600" smtClean="0"/>
              <a:t>B9</a:t>
            </a:r>
            <a:r>
              <a:rPr lang="ja-JP" altLang="en-US" sz="3600" smtClean="0"/>
              <a:t> </a:t>
            </a:r>
            <a:r>
              <a:rPr lang="it-IT" altLang="ja-JP" sz="3600" smtClean="0"/>
              <a:t>00</a:t>
            </a:r>
            <a:r>
              <a:rPr lang="ja-JP" altLang="en-US" sz="3600" smtClean="0"/>
              <a:t> </a:t>
            </a:r>
            <a:r>
              <a:rPr lang="it-IT" altLang="ja-JP" sz="3600" smtClean="0"/>
              <a:t>00</a:t>
            </a:r>
            <a:r>
              <a:rPr lang="ja-JP" altLang="en-US" sz="3600" smtClean="0"/>
              <a:t> </a:t>
            </a:r>
            <a:r>
              <a:rPr lang="it-IT" altLang="ja-JP" sz="3600" smtClean="0"/>
              <a:t>00</a:t>
            </a:r>
            <a:r>
              <a:rPr lang="ja-JP" altLang="en-US" sz="3600" smtClean="0"/>
              <a:t> </a:t>
            </a:r>
            <a:r>
              <a:rPr lang="it-IT" altLang="ja-JP" sz="3600" smtClean="0"/>
              <a:t>00</a:t>
            </a:r>
            <a:r>
              <a:rPr lang="ja-JP" altLang="en-US" sz="3600" smtClean="0"/>
              <a:t> </a:t>
            </a:r>
            <a:r>
              <a:rPr lang="it-IT" altLang="ja-JP" sz="3600" smtClean="0"/>
              <a:t>BF</a:t>
            </a:r>
            <a:r>
              <a:rPr lang="ja-JP" altLang="en-US" sz="3600" smtClean="0"/>
              <a:t> </a:t>
            </a:r>
            <a:r>
              <a:rPr lang="it-IT" altLang="ja-JP" sz="3600" smtClean="0"/>
              <a:t>00</a:t>
            </a:r>
            <a:r>
              <a:rPr lang="ja-JP" altLang="en-US" sz="3600" smtClean="0"/>
              <a:t> </a:t>
            </a:r>
            <a:r>
              <a:rPr lang="it-IT" altLang="ja-JP" sz="3600" smtClean="0"/>
              <a:t>0</a:t>
            </a:r>
            <a:r>
              <a:rPr lang="en-US" altLang="ja-JP" sz="3600" smtClean="0"/>
              <a:t>0</a:t>
            </a:r>
            <a:r>
              <a:rPr lang="ja-JP" altLang="en-US" sz="3600" smtClean="0"/>
              <a:t> </a:t>
            </a:r>
            <a:r>
              <a:rPr lang="en-US" altLang="ja-JP" sz="3600" smtClean="0"/>
              <a:t>00</a:t>
            </a:r>
            <a:r>
              <a:rPr lang="ja-JP" altLang="en-US" sz="3600" smtClean="0"/>
              <a:t> ・・・</a:t>
            </a:r>
            <a:endParaRPr lang="it-IT" altLang="ja-JP" sz="3600"/>
          </a:p>
        </p:txBody>
      </p:sp>
      <p:sp>
        <p:nvSpPr>
          <p:cNvPr id="7" name="テキスト ボックス 6"/>
          <p:cNvSpPr txBox="1"/>
          <p:nvPr/>
        </p:nvSpPr>
        <p:spPr>
          <a:xfrm>
            <a:off x="5724128" y="5805264"/>
            <a:ext cx="2808312" cy="584775"/>
          </a:xfrm>
          <a:prstGeom prst="rect">
            <a:avLst/>
          </a:prstGeom>
          <a:noFill/>
        </p:spPr>
        <p:txBody>
          <a:bodyPr wrap="square" rtlCol="0">
            <a:spAutoFit/>
          </a:bodyPr>
          <a:lstStyle/>
          <a:p>
            <a:r>
              <a:rPr kumimoji="1" lang="ja-JP" altLang="en-US" sz="3200" smtClean="0"/>
              <a:t>（</a:t>
            </a:r>
            <a:r>
              <a:rPr kumimoji="1" lang="en-US" altLang="ja-JP" sz="3200" smtClean="0"/>
              <a:t>16</a:t>
            </a:r>
            <a:r>
              <a:rPr kumimoji="1" lang="ja-JP" altLang="en-US" sz="3200" smtClean="0"/>
              <a:t>進数表記）</a:t>
            </a:r>
            <a:endParaRPr kumimoji="1" lang="ja-JP" altLang="en-US" sz="320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（配列）</a:t>
            </a:r>
          </a:p>
        </p:txBody>
      </p:sp>
      <p:sp>
        <p:nvSpPr>
          <p:cNvPr id="48131" name="Rectangle 3"/>
          <p:cNvSpPr>
            <a:spLocks noGrp="1" noChangeArrowheads="1"/>
          </p:cNvSpPr>
          <p:nvPr>
            <p:ph type="body" idx="1"/>
          </p:nvPr>
        </p:nvSpPr>
        <p:spPr>
          <a:xfrm>
            <a:off x="682625" y="1981200"/>
            <a:ext cx="7850188" cy="1376363"/>
          </a:xfrm>
        </p:spPr>
        <p:txBody>
          <a:bodyPr/>
          <a:lstStyle/>
          <a:p>
            <a:pPr lvl="1"/>
            <a:r>
              <a:rPr lang="ja-JP" altLang="en-US" smtClean="0"/>
              <a:t>一次元配列だけではなく、二次元、三次元、・・・が可能である</a:t>
            </a:r>
          </a:p>
        </p:txBody>
      </p:sp>
      <p:sp>
        <p:nvSpPr>
          <p:cNvPr id="481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71D6018-F29D-421A-A1FD-C8D26F63EEDC}" type="slidenum">
              <a:rPr lang="ja-JP" altLang="en-US">
                <a:latin typeface="ＭＳ Ｐゴシック" pitchFamily="50" charset="-128"/>
              </a:rPr>
              <a:pPr algn="r"/>
              <a:t>90</a:t>
            </a:fld>
            <a:endParaRPr lang="en-US" altLang="ja-JP">
              <a:latin typeface="ＭＳ Ｐゴシック" pitchFamily="50" charset="-128"/>
            </a:endParaRPr>
          </a:p>
        </p:txBody>
      </p:sp>
      <p:sp useBgFill="1">
        <p:nvSpPr>
          <p:cNvPr id="48133" name="AutoShape 5"/>
          <p:cNvSpPr>
            <a:spLocks noChangeArrowheads="1"/>
          </p:cNvSpPr>
          <p:nvPr/>
        </p:nvSpPr>
        <p:spPr bwMode="auto">
          <a:xfrm>
            <a:off x="1511300" y="47752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a[2][0]</a:t>
            </a:r>
          </a:p>
        </p:txBody>
      </p:sp>
      <p:sp useBgFill="1">
        <p:nvSpPr>
          <p:cNvPr id="48134" name="AutoShape 6"/>
          <p:cNvSpPr>
            <a:spLocks noChangeArrowheads="1"/>
          </p:cNvSpPr>
          <p:nvPr/>
        </p:nvSpPr>
        <p:spPr bwMode="auto">
          <a:xfrm>
            <a:off x="1511300" y="421005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a[1][0]</a:t>
            </a:r>
          </a:p>
        </p:txBody>
      </p:sp>
      <p:sp useBgFill="1">
        <p:nvSpPr>
          <p:cNvPr id="48135" name="AutoShape 7"/>
          <p:cNvSpPr>
            <a:spLocks noChangeArrowheads="1"/>
          </p:cNvSpPr>
          <p:nvPr/>
        </p:nvSpPr>
        <p:spPr bwMode="auto">
          <a:xfrm>
            <a:off x="1511300" y="36449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a[0][0]</a:t>
            </a:r>
          </a:p>
        </p:txBody>
      </p:sp>
      <p:sp useBgFill="1">
        <p:nvSpPr>
          <p:cNvPr id="48136" name="AutoShape 8"/>
          <p:cNvSpPr>
            <a:spLocks noChangeArrowheads="1"/>
          </p:cNvSpPr>
          <p:nvPr/>
        </p:nvSpPr>
        <p:spPr bwMode="auto">
          <a:xfrm>
            <a:off x="3125788" y="47752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a[2][1]</a:t>
            </a:r>
          </a:p>
        </p:txBody>
      </p:sp>
      <p:sp useBgFill="1">
        <p:nvSpPr>
          <p:cNvPr id="48137" name="AutoShape 9"/>
          <p:cNvSpPr>
            <a:spLocks noChangeArrowheads="1"/>
          </p:cNvSpPr>
          <p:nvPr/>
        </p:nvSpPr>
        <p:spPr bwMode="auto">
          <a:xfrm>
            <a:off x="3125788" y="421005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a[1][1]</a:t>
            </a:r>
          </a:p>
        </p:txBody>
      </p:sp>
      <p:sp useBgFill="1">
        <p:nvSpPr>
          <p:cNvPr id="48138" name="AutoShape 10"/>
          <p:cNvSpPr>
            <a:spLocks noChangeArrowheads="1"/>
          </p:cNvSpPr>
          <p:nvPr/>
        </p:nvSpPr>
        <p:spPr bwMode="auto">
          <a:xfrm>
            <a:off x="3125788" y="36449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a[0][1]</a:t>
            </a:r>
          </a:p>
        </p:txBody>
      </p:sp>
      <p:sp useBgFill="1">
        <p:nvSpPr>
          <p:cNvPr id="48139" name="AutoShape 11"/>
          <p:cNvSpPr>
            <a:spLocks noChangeArrowheads="1"/>
          </p:cNvSpPr>
          <p:nvPr/>
        </p:nvSpPr>
        <p:spPr bwMode="auto">
          <a:xfrm>
            <a:off x="4738688" y="47752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a[2][2]</a:t>
            </a:r>
          </a:p>
        </p:txBody>
      </p:sp>
      <p:sp useBgFill="1">
        <p:nvSpPr>
          <p:cNvPr id="48140" name="AutoShape 12"/>
          <p:cNvSpPr>
            <a:spLocks noChangeArrowheads="1"/>
          </p:cNvSpPr>
          <p:nvPr/>
        </p:nvSpPr>
        <p:spPr bwMode="auto">
          <a:xfrm>
            <a:off x="4738688" y="421005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a[1][2]</a:t>
            </a:r>
          </a:p>
        </p:txBody>
      </p:sp>
      <p:sp useBgFill="1">
        <p:nvSpPr>
          <p:cNvPr id="48141" name="AutoShape 13"/>
          <p:cNvSpPr>
            <a:spLocks noChangeArrowheads="1"/>
          </p:cNvSpPr>
          <p:nvPr/>
        </p:nvSpPr>
        <p:spPr bwMode="auto">
          <a:xfrm>
            <a:off x="4738688" y="36449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a[0][2]</a:t>
            </a:r>
          </a:p>
        </p:txBody>
      </p:sp>
      <p:sp useBgFill="1">
        <p:nvSpPr>
          <p:cNvPr id="48142" name="AutoShape 14"/>
          <p:cNvSpPr>
            <a:spLocks noChangeArrowheads="1"/>
          </p:cNvSpPr>
          <p:nvPr/>
        </p:nvSpPr>
        <p:spPr bwMode="auto">
          <a:xfrm>
            <a:off x="6353175" y="47752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a[2][3]</a:t>
            </a:r>
          </a:p>
        </p:txBody>
      </p:sp>
      <p:sp useBgFill="1">
        <p:nvSpPr>
          <p:cNvPr id="48143" name="AutoShape 15"/>
          <p:cNvSpPr>
            <a:spLocks noChangeArrowheads="1"/>
          </p:cNvSpPr>
          <p:nvPr/>
        </p:nvSpPr>
        <p:spPr bwMode="auto">
          <a:xfrm>
            <a:off x="6353175" y="421005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a[1][3]</a:t>
            </a:r>
          </a:p>
        </p:txBody>
      </p:sp>
      <p:sp useBgFill="1">
        <p:nvSpPr>
          <p:cNvPr id="48144" name="AutoShape 16"/>
          <p:cNvSpPr>
            <a:spLocks noChangeArrowheads="1"/>
          </p:cNvSpPr>
          <p:nvPr/>
        </p:nvSpPr>
        <p:spPr bwMode="auto">
          <a:xfrm>
            <a:off x="6353175" y="3644900"/>
            <a:ext cx="1819275" cy="755650"/>
          </a:xfrm>
          <a:prstGeom prst="cube">
            <a:avLst>
              <a:gd name="adj" fmla="val 25000"/>
            </a:avLst>
          </a:prstGeom>
          <a:ln w="28575">
            <a:solidFill>
              <a:schemeClr val="accent2"/>
            </a:solidFill>
            <a:miter lim="800000"/>
            <a:headEnd type="none" w="sm" len="sm"/>
            <a:tailEnd type="none" w="sm" len="sm"/>
          </a:ln>
        </p:spPr>
        <p:txBody>
          <a:bodyPr wrap="none" lIns="90000" tIns="46800" rIns="90000" bIns="46800" anchor="ctr"/>
          <a:lstStyle/>
          <a:p>
            <a:pPr algn="ctr"/>
            <a:r>
              <a:rPr lang="ja-JP" altLang="en-US" sz="2800">
                <a:latin typeface="ＭＳ Ｐゴシック" pitchFamily="50" charset="-128"/>
              </a:rPr>
              <a:t>ｖ</a:t>
            </a:r>
            <a:r>
              <a:rPr lang="en-US" altLang="ja-JP" sz="2800">
                <a:latin typeface="ＭＳ Ｐゴシック" pitchFamily="50" charset="-128"/>
              </a:rPr>
              <a:t>a[0][3]</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（配列）</a:t>
            </a:r>
          </a:p>
        </p:txBody>
      </p:sp>
      <p:sp>
        <p:nvSpPr>
          <p:cNvPr id="49155" name="Rectangle 3"/>
          <p:cNvSpPr>
            <a:spLocks noGrp="1" noChangeArrowheads="1"/>
          </p:cNvSpPr>
          <p:nvPr>
            <p:ph type="body" idx="1"/>
          </p:nvPr>
        </p:nvSpPr>
        <p:spPr>
          <a:xfrm>
            <a:off x="682625" y="1981200"/>
            <a:ext cx="7772400" cy="4543425"/>
          </a:xfrm>
        </p:spPr>
        <p:txBody>
          <a:bodyPr/>
          <a:lstStyle/>
          <a:p>
            <a:pPr lvl="1"/>
            <a:r>
              <a:rPr lang="ja-JP" altLang="en-US" smtClean="0"/>
              <a:t>二次元配列のメモリ上での並び方には、二通り</a:t>
            </a:r>
          </a:p>
          <a:p>
            <a:pPr lvl="2"/>
            <a:r>
              <a:rPr lang="ja-JP" altLang="en-US" i="1" u="sng" smtClean="0">
                <a:solidFill>
                  <a:schemeClr val="accent2"/>
                </a:solidFill>
              </a:rPr>
              <a:t>行優先配置</a:t>
            </a:r>
            <a:r>
              <a:rPr lang="ja-JP" altLang="en-US" smtClean="0"/>
              <a:t> </a:t>
            </a:r>
            <a:r>
              <a:rPr lang="en-US" altLang="ja-JP" smtClean="0"/>
              <a:t>(row-major layout)</a:t>
            </a:r>
          </a:p>
          <a:p>
            <a:pPr lvl="2">
              <a:buFont typeface="Wingdings" pitchFamily="2" charset="2"/>
              <a:buNone/>
            </a:pPr>
            <a:r>
              <a:rPr lang="en-US" altLang="ja-JP" smtClean="0"/>
              <a:t>	va[0][0], va[0][1], va[0][2], va[0][3], va[1][0], va[1][1], </a:t>
            </a:r>
            <a:r>
              <a:rPr lang="ja-JP" altLang="en-US" smtClean="0"/>
              <a:t>・・・</a:t>
            </a:r>
          </a:p>
          <a:p>
            <a:pPr lvl="2"/>
            <a:r>
              <a:rPr lang="ja-JP" altLang="en-US" i="1" u="sng" smtClean="0">
                <a:solidFill>
                  <a:schemeClr val="accent2"/>
                </a:solidFill>
              </a:rPr>
              <a:t>列優先配置</a:t>
            </a:r>
            <a:r>
              <a:rPr lang="ja-JP" altLang="en-US" smtClean="0"/>
              <a:t> </a:t>
            </a:r>
            <a:r>
              <a:rPr lang="en-US" altLang="ja-JP" smtClean="0"/>
              <a:t>(column-major layout)</a:t>
            </a:r>
          </a:p>
          <a:p>
            <a:pPr lvl="2">
              <a:buFont typeface="Wingdings" pitchFamily="2" charset="2"/>
              <a:buNone/>
            </a:pPr>
            <a:r>
              <a:rPr lang="en-US" altLang="ja-JP" smtClean="0"/>
              <a:t>	va[0][0], va[1][0], va[2][0], va[0][1], va[1][1], va[2][1], </a:t>
            </a:r>
            <a:r>
              <a:rPr lang="ja-JP" altLang="en-US" smtClean="0"/>
              <a:t>・・・</a:t>
            </a:r>
            <a:r>
              <a:rPr lang="en-US" altLang="ja-JP" smtClean="0"/>
              <a:t>	</a:t>
            </a:r>
          </a:p>
        </p:txBody>
      </p:sp>
      <p:sp>
        <p:nvSpPr>
          <p:cNvPr id="491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DAE334C-7C8B-4CD2-B59A-8A26A13997CD}" type="slidenum">
              <a:rPr lang="ja-JP" altLang="en-US">
                <a:latin typeface="ＭＳ Ｐゴシック" pitchFamily="50" charset="-128"/>
              </a:rPr>
              <a:pPr algn="r"/>
              <a:t>91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（配列）</a:t>
            </a:r>
            <a:endParaRPr kumimoji="1" lang="ja-JP" altLang="en-US"/>
          </a:p>
        </p:txBody>
      </p:sp>
      <p:sp>
        <p:nvSpPr>
          <p:cNvPr id="3" name="コンテンツ プレースホルダ 2"/>
          <p:cNvSpPr>
            <a:spLocks noGrp="1"/>
          </p:cNvSpPr>
          <p:nvPr>
            <p:ph idx="1"/>
          </p:nvPr>
        </p:nvSpPr>
        <p:spPr/>
        <p:txBody>
          <a:bodyPr/>
          <a:lstStyle/>
          <a:p>
            <a:pPr lvl="1"/>
            <a:r>
              <a:rPr kumimoji="1" lang="ja-JP" altLang="en-US" smtClean="0"/>
              <a:t>添字は、言語により</a:t>
            </a:r>
            <a:endParaRPr kumimoji="1" lang="en-US" altLang="ja-JP" smtClean="0"/>
          </a:p>
          <a:p>
            <a:pPr lvl="2"/>
            <a:r>
              <a:rPr lang="ja-JP" altLang="en-US" sz="3600" smtClean="0"/>
              <a:t>０から始まるもの （</a:t>
            </a:r>
            <a:r>
              <a:rPr lang="en-US" altLang="ja-JP" sz="3600" smtClean="0"/>
              <a:t>0 origin)</a:t>
            </a:r>
          </a:p>
          <a:p>
            <a:pPr lvl="2"/>
            <a:r>
              <a:rPr kumimoji="1" lang="en-US" altLang="ja-JP" sz="3600" smtClean="0"/>
              <a:t>1</a:t>
            </a:r>
            <a:r>
              <a:rPr kumimoji="1" lang="ja-JP" altLang="en-US" sz="3600" smtClean="0"/>
              <a:t> から始まるもの （</a:t>
            </a:r>
            <a:r>
              <a:rPr kumimoji="1" lang="en-US" altLang="ja-JP" sz="3600" smtClean="0"/>
              <a:t>1</a:t>
            </a:r>
            <a:r>
              <a:rPr kumimoji="1" lang="ja-JP" altLang="en-US" sz="3600" smtClean="0"/>
              <a:t> </a:t>
            </a:r>
            <a:r>
              <a:rPr kumimoji="1" lang="en-US" altLang="ja-JP" sz="3600" smtClean="0"/>
              <a:t>origin)</a:t>
            </a:r>
          </a:p>
          <a:p>
            <a:pPr lvl="2"/>
            <a:r>
              <a:rPr lang="ja-JP" altLang="en-US" sz="3600" smtClean="0"/>
              <a:t>範囲を指定できるもの</a:t>
            </a:r>
            <a:endParaRPr lang="en-US" altLang="ja-JP" sz="3600" smtClean="0"/>
          </a:p>
          <a:p>
            <a:pPr lvl="1">
              <a:buNone/>
            </a:pPr>
            <a:r>
              <a:rPr kumimoji="1" lang="ja-JP" altLang="en-US" sz="4000" smtClean="0"/>
              <a:t>  </a:t>
            </a:r>
            <a:r>
              <a:rPr kumimoji="1" lang="ja-JP" altLang="en-US" smtClean="0"/>
              <a:t>などがある</a:t>
            </a:r>
            <a:endParaRPr kumimoji="1" lang="en-US" altLang="ja-JP" sz="4000" smtClean="0"/>
          </a:p>
          <a:p>
            <a:pPr lvl="2"/>
            <a:endParaRPr kumimoji="1" lang="ja-JP" altLang="en-US" sz="360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42B3C89-50B8-47D9-BFEB-8F033716BDEF}" type="slidenum">
              <a:rPr lang="ja-JP" altLang="en-US">
                <a:latin typeface="ＭＳ Ｐゴシック" pitchFamily="50" charset="-128"/>
              </a:rPr>
              <a:pPr algn="r"/>
              <a:t>92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（配列）</a:t>
            </a:r>
          </a:p>
        </p:txBody>
      </p:sp>
      <p:sp>
        <p:nvSpPr>
          <p:cNvPr id="50179" name="Rectangle 3"/>
          <p:cNvSpPr>
            <a:spLocks noGrp="1" noChangeArrowheads="1"/>
          </p:cNvSpPr>
          <p:nvPr>
            <p:ph type="body" idx="1"/>
          </p:nvPr>
        </p:nvSpPr>
        <p:spPr>
          <a:xfrm>
            <a:off x="682625" y="1981200"/>
            <a:ext cx="7772400" cy="4040088"/>
          </a:xfrm>
        </p:spPr>
        <p:txBody>
          <a:bodyPr/>
          <a:lstStyle/>
          <a:p>
            <a:pPr lvl="1">
              <a:buNone/>
            </a:pPr>
            <a:r>
              <a:rPr lang="ja-JP" altLang="en-US" smtClean="0"/>
              <a:t>例１： Ｃ言語の配列は、</a:t>
            </a:r>
            <a:endParaRPr lang="en-US" altLang="ja-JP" smtClean="0"/>
          </a:p>
          <a:p>
            <a:pPr lvl="2"/>
            <a:r>
              <a:rPr lang="ja-JP" altLang="en-US" sz="3600" smtClean="0"/>
              <a:t>行優先配置</a:t>
            </a:r>
            <a:endParaRPr lang="en-US" altLang="ja-JP" sz="3600" smtClean="0"/>
          </a:p>
          <a:p>
            <a:pPr lvl="2"/>
            <a:r>
              <a:rPr lang="ja-JP" altLang="en-US" sz="3600" smtClean="0"/>
              <a:t>添字は ０から</a:t>
            </a:r>
            <a:endParaRPr lang="en-US" altLang="ja-JP" sz="3600" smtClean="0"/>
          </a:p>
          <a:p>
            <a:pPr lvl="1">
              <a:buNone/>
            </a:pPr>
            <a:r>
              <a:rPr lang="ja-JP" altLang="en-US" smtClean="0"/>
              <a:t>例２： Ｆｏｒｔｒａｎ の配列は、</a:t>
            </a:r>
            <a:endParaRPr lang="en-US" altLang="ja-JP" smtClean="0"/>
          </a:p>
          <a:p>
            <a:pPr lvl="2"/>
            <a:r>
              <a:rPr lang="ja-JP" altLang="en-US" sz="3600" smtClean="0"/>
              <a:t>列優先配置</a:t>
            </a:r>
            <a:endParaRPr lang="en-US" altLang="ja-JP" sz="3600" smtClean="0"/>
          </a:p>
          <a:p>
            <a:pPr lvl="2"/>
            <a:r>
              <a:rPr lang="ja-JP" altLang="en-US" sz="3600" smtClean="0"/>
              <a:t>添字は１から</a:t>
            </a:r>
            <a:endParaRPr lang="en-US" altLang="ja-JP" sz="3600" smtClean="0"/>
          </a:p>
          <a:p>
            <a:pPr lvl="1">
              <a:buNone/>
            </a:pPr>
            <a:r>
              <a:rPr lang="ja-JP" altLang="en-US" smtClean="0"/>
              <a:t>  </a:t>
            </a:r>
          </a:p>
        </p:txBody>
      </p:sp>
      <p:sp>
        <p:nvSpPr>
          <p:cNvPr id="5018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CBA0E9D-8434-4BC9-9447-E0EDCF045441}" type="slidenum">
              <a:rPr lang="ja-JP" altLang="en-US">
                <a:latin typeface="ＭＳ Ｐゴシック" pitchFamily="50" charset="-128"/>
              </a:rPr>
              <a:pPr algn="r"/>
              <a:t>93</a:t>
            </a:fld>
            <a:endParaRPr lang="en-US" altLang="ja-JP">
              <a:latin typeface="ＭＳ Ｐゴシック" pitchFamily="50" charset="-128"/>
            </a:endParaRPr>
          </a:p>
        </p:txBody>
      </p:sp>
      <p:pic>
        <p:nvPicPr>
          <p:cNvPr id="1036" name="Picture 12" descr="C:\Users\mizuno\AppData\Local\Microsoft\Windows\Temporary Internet Files\Content.IE5\41QV1TZA\MC900355643[1].wmf"/>
          <p:cNvPicPr>
            <a:picLocks noChangeAspect="1" noChangeArrowheads="1"/>
          </p:cNvPicPr>
          <p:nvPr/>
        </p:nvPicPr>
        <p:blipFill>
          <a:blip r:embed="rId2" cstate="print"/>
          <a:srcRect/>
          <a:stretch>
            <a:fillRect/>
          </a:stretch>
        </p:blipFill>
        <p:spPr bwMode="auto">
          <a:xfrm>
            <a:off x="7016120" y="5301208"/>
            <a:ext cx="1467195" cy="1488647"/>
          </a:xfrm>
          <a:prstGeom prst="rect">
            <a:avLst/>
          </a:prstGeom>
          <a:noFill/>
        </p:spPr>
      </p:pic>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（レコード）</a:t>
            </a:r>
          </a:p>
        </p:txBody>
      </p:sp>
      <p:sp>
        <p:nvSpPr>
          <p:cNvPr id="51203" name="Rectangle 3"/>
          <p:cNvSpPr>
            <a:spLocks noGrp="1" noChangeArrowheads="1"/>
          </p:cNvSpPr>
          <p:nvPr>
            <p:ph type="body" idx="1"/>
          </p:nvPr>
        </p:nvSpPr>
        <p:spPr>
          <a:xfrm>
            <a:off x="682625" y="1981200"/>
            <a:ext cx="7772400" cy="4616450"/>
          </a:xfrm>
        </p:spPr>
        <p:txBody>
          <a:bodyPr/>
          <a:lstStyle/>
          <a:p>
            <a:pPr>
              <a:lnSpc>
                <a:spcPct val="100000"/>
              </a:lnSpc>
            </a:pPr>
            <a:r>
              <a:rPr lang="ja-JP" altLang="en-US" i="1" u="sng" smtClean="0">
                <a:solidFill>
                  <a:schemeClr val="accent2"/>
                </a:solidFill>
              </a:rPr>
              <a:t>レコード</a:t>
            </a:r>
            <a:r>
              <a:rPr lang="ja-JP" altLang="en-US" smtClean="0"/>
              <a:t> </a:t>
            </a:r>
            <a:r>
              <a:rPr lang="en-US" altLang="ja-JP" smtClean="0"/>
              <a:t>(record)</a:t>
            </a:r>
          </a:p>
          <a:p>
            <a:pPr lvl="1"/>
            <a:r>
              <a:rPr lang="ja-JP" altLang="en-US" smtClean="0"/>
              <a:t>関連するデータを集め、ひとまとまりにしたもの</a:t>
            </a:r>
          </a:p>
          <a:p>
            <a:pPr lvl="1"/>
            <a:r>
              <a:rPr lang="ja-JP" altLang="en-US" smtClean="0"/>
              <a:t>各要素の型は異なっていてもよい</a:t>
            </a:r>
          </a:p>
          <a:p>
            <a:pPr lvl="1"/>
            <a:r>
              <a:rPr lang="ja-JP" altLang="en-US" smtClean="0"/>
              <a:t>実用的なプログラムには不可欠なデータ構造</a:t>
            </a:r>
          </a:p>
        </p:txBody>
      </p:sp>
      <p:sp>
        <p:nvSpPr>
          <p:cNvPr id="512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DE179BD-A9C6-4DA3-BC55-F2A124E1F2E4}" type="slidenum">
              <a:rPr lang="ja-JP" altLang="en-US">
                <a:latin typeface="ＭＳ Ｐゴシック" pitchFamily="50" charset="-128"/>
              </a:rPr>
              <a:pPr algn="r"/>
              <a:t>94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8564" name="Rectangle 20"/>
          <p:cNvSpPr>
            <a:spLocks noChangeArrowheads="1"/>
          </p:cNvSpPr>
          <p:nvPr/>
        </p:nvSpPr>
        <p:spPr bwMode="auto">
          <a:xfrm>
            <a:off x="2124075" y="2997200"/>
            <a:ext cx="6408738" cy="2925763"/>
          </a:xfrm>
          <a:prstGeom prst="rect">
            <a:avLst/>
          </a:prstGeom>
          <a:ln w="28575" algn="ctr">
            <a:solidFill>
              <a:schemeClr val="accent2"/>
            </a:solidFill>
            <a:miter lim="800000"/>
            <a:headEnd/>
            <a:tailEnd/>
          </a:ln>
        </p:spPr>
        <p:txBody>
          <a:bodyPr wrap="none" lIns="90000" tIns="46800" rIns="90000" bIns="46800" anchor="ctr"/>
          <a:lstStyle/>
          <a:p>
            <a:endParaRPr lang="ja-JP" altLang="en-US"/>
          </a:p>
        </p:txBody>
      </p:sp>
      <p:sp>
        <p:nvSpPr>
          <p:cNvPr id="52227"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（レコード）</a:t>
            </a:r>
          </a:p>
        </p:txBody>
      </p:sp>
      <p:sp>
        <p:nvSpPr>
          <p:cNvPr id="52228" name="Rectangle 3"/>
          <p:cNvSpPr>
            <a:spLocks noGrp="1" noChangeArrowheads="1"/>
          </p:cNvSpPr>
          <p:nvPr>
            <p:ph type="body" idx="1"/>
          </p:nvPr>
        </p:nvSpPr>
        <p:spPr>
          <a:xfrm>
            <a:off x="682625" y="1844675"/>
            <a:ext cx="7772400" cy="655638"/>
          </a:xfrm>
        </p:spPr>
        <p:txBody>
          <a:bodyPr/>
          <a:lstStyle/>
          <a:p>
            <a:pPr lvl="1"/>
            <a:r>
              <a:rPr lang="ja-JP" altLang="en-US" smtClean="0"/>
              <a:t>レコードの例</a:t>
            </a:r>
          </a:p>
        </p:txBody>
      </p:sp>
      <p:sp>
        <p:nvSpPr>
          <p:cNvPr id="5222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C3BFC62-9BA3-482C-983F-E350A24994FF}" type="slidenum">
              <a:rPr lang="ja-JP" altLang="en-US">
                <a:latin typeface="ＭＳ Ｐゴシック" pitchFamily="50" charset="-128"/>
              </a:rPr>
              <a:pPr algn="r"/>
              <a:t>95</a:t>
            </a:fld>
            <a:endParaRPr lang="en-US" altLang="ja-JP">
              <a:latin typeface="ＭＳ Ｐゴシック" pitchFamily="50" charset="-128"/>
            </a:endParaRPr>
          </a:p>
        </p:txBody>
      </p:sp>
      <p:grpSp>
        <p:nvGrpSpPr>
          <p:cNvPr id="2" name="Group 8"/>
          <p:cNvGrpSpPr>
            <a:grpSpLocks/>
          </p:cNvGrpSpPr>
          <p:nvPr/>
        </p:nvGrpSpPr>
        <p:grpSpPr bwMode="auto">
          <a:xfrm>
            <a:off x="3432175" y="3213100"/>
            <a:ext cx="4811713" cy="769938"/>
            <a:chOff x="678" y="1636"/>
            <a:chExt cx="3450" cy="485"/>
          </a:xfrm>
        </p:grpSpPr>
        <p:sp useBgFill="1">
          <p:nvSpPr>
            <p:cNvPr id="52241" name="AutoShape 9"/>
            <p:cNvSpPr>
              <a:spLocks noChangeArrowheads="1"/>
            </p:cNvSpPr>
            <p:nvPr/>
          </p:nvSpPr>
          <p:spPr bwMode="auto">
            <a:xfrm>
              <a:off x="678" y="1636"/>
              <a:ext cx="674" cy="485"/>
            </a:xfrm>
            <a:prstGeom prst="cube">
              <a:avLst>
                <a:gd name="adj" fmla="val 25000"/>
              </a:avLst>
            </a:prstGeom>
            <a:ln w="28575">
              <a:solidFill>
                <a:schemeClr val="accent2"/>
              </a:solidFill>
              <a:miter lim="800000"/>
              <a:headEnd type="none" w="sm" len="sm"/>
              <a:tailEnd type="none" w="sm" len="sm"/>
            </a:ln>
          </p:spPr>
          <p:txBody>
            <a:bodyPr lIns="90000" tIns="46800" rIns="90000" bIns="46800" anchor="ctr"/>
            <a:lstStyle/>
            <a:p>
              <a:pPr algn="ctr"/>
              <a:r>
                <a:rPr lang="en-US" altLang="ja-JP" sz="2400">
                  <a:latin typeface="ＭＳ Ｐゴシック" pitchFamily="50" charset="-128"/>
                </a:rPr>
                <a:t>[0]</a:t>
              </a:r>
            </a:p>
          </p:txBody>
        </p:sp>
        <p:sp useBgFill="1">
          <p:nvSpPr>
            <p:cNvPr id="52242" name="AutoShape 10"/>
            <p:cNvSpPr>
              <a:spLocks noChangeArrowheads="1"/>
            </p:cNvSpPr>
            <p:nvPr/>
          </p:nvSpPr>
          <p:spPr bwMode="auto">
            <a:xfrm>
              <a:off x="1231" y="1636"/>
              <a:ext cx="675" cy="485"/>
            </a:xfrm>
            <a:prstGeom prst="cube">
              <a:avLst>
                <a:gd name="adj" fmla="val 25000"/>
              </a:avLst>
            </a:prstGeom>
            <a:ln w="28575">
              <a:solidFill>
                <a:schemeClr val="accent2"/>
              </a:solidFill>
              <a:miter lim="800000"/>
              <a:headEnd type="none" w="sm" len="sm"/>
              <a:tailEnd type="none" w="sm" len="sm"/>
            </a:ln>
          </p:spPr>
          <p:txBody>
            <a:bodyPr lIns="90000" tIns="46800" rIns="90000" bIns="46800" anchor="ctr"/>
            <a:lstStyle/>
            <a:p>
              <a:pPr algn="ctr"/>
              <a:r>
                <a:rPr lang="en-US" altLang="ja-JP" sz="2400">
                  <a:latin typeface="ＭＳ Ｐゴシック" pitchFamily="50" charset="-128"/>
                </a:rPr>
                <a:t>[1]</a:t>
              </a:r>
            </a:p>
          </p:txBody>
        </p:sp>
        <p:sp useBgFill="1">
          <p:nvSpPr>
            <p:cNvPr id="52243" name="AutoShape 11"/>
            <p:cNvSpPr>
              <a:spLocks noChangeArrowheads="1"/>
            </p:cNvSpPr>
            <p:nvPr/>
          </p:nvSpPr>
          <p:spPr bwMode="auto">
            <a:xfrm>
              <a:off x="1785" y="1636"/>
              <a:ext cx="681" cy="485"/>
            </a:xfrm>
            <a:prstGeom prst="cube">
              <a:avLst>
                <a:gd name="adj" fmla="val 25000"/>
              </a:avLst>
            </a:prstGeom>
            <a:ln w="28575">
              <a:solidFill>
                <a:schemeClr val="accent2"/>
              </a:solidFill>
              <a:miter lim="800000"/>
              <a:headEnd type="none" w="sm" len="sm"/>
              <a:tailEnd type="none" w="sm" len="sm"/>
            </a:ln>
          </p:spPr>
          <p:txBody>
            <a:bodyPr lIns="90000" tIns="46800" rIns="90000" bIns="46800" anchor="ctr"/>
            <a:lstStyle/>
            <a:p>
              <a:pPr algn="ctr"/>
              <a:r>
                <a:rPr lang="en-US" altLang="ja-JP" sz="2400">
                  <a:latin typeface="ＭＳ Ｐゴシック" pitchFamily="50" charset="-128"/>
                </a:rPr>
                <a:t>[2]</a:t>
              </a:r>
            </a:p>
          </p:txBody>
        </p:sp>
        <p:sp useBgFill="1">
          <p:nvSpPr>
            <p:cNvPr id="52244" name="AutoShape 12"/>
            <p:cNvSpPr>
              <a:spLocks noChangeArrowheads="1"/>
            </p:cNvSpPr>
            <p:nvPr/>
          </p:nvSpPr>
          <p:spPr bwMode="auto">
            <a:xfrm>
              <a:off x="2344" y="1636"/>
              <a:ext cx="674" cy="485"/>
            </a:xfrm>
            <a:prstGeom prst="cube">
              <a:avLst>
                <a:gd name="adj" fmla="val 25000"/>
              </a:avLst>
            </a:prstGeom>
            <a:ln w="28575">
              <a:solidFill>
                <a:schemeClr val="accent2"/>
              </a:solidFill>
              <a:miter lim="800000"/>
              <a:headEnd type="none" w="sm" len="sm"/>
              <a:tailEnd type="none" w="sm" len="sm"/>
            </a:ln>
          </p:spPr>
          <p:txBody>
            <a:bodyPr lIns="90000" tIns="46800" rIns="90000" bIns="46800" anchor="ctr"/>
            <a:lstStyle/>
            <a:p>
              <a:pPr algn="ctr"/>
              <a:r>
                <a:rPr lang="en-US" altLang="ja-JP" sz="2400">
                  <a:latin typeface="ＭＳ Ｐゴシック" pitchFamily="50" charset="-128"/>
                </a:rPr>
                <a:t>[3]</a:t>
              </a:r>
            </a:p>
          </p:txBody>
        </p:sp>
        <p:sp useBgFill="1">
          <p:nvSpPr>
            <p:cNvPr id="52245" name="AutoShape 13"/>
            <p:cNvSpPr>
              <a:spLocks noChangeArrowheads="1"/>
            </p:cNvSpPr>
            <p:nvPr/>
          </p:nvSpPr>
          <p:spPr bwMode="auto">
            <a:xfrm>
              <a:off x="2895" y="1636"/>
              <a:ext cx="681" cy="485"/>
            </a:xfrm>
            <a:prstGeom prst="cube">
              <a:avLst>
                <a:gd name="adj" fmla="val 25000"/>
              </a:avLst>
            </a:prstGeom>
            <a:ln w="28575">
              <a:solidFill>
                <a:schemeClr val="accent2"/>
              </a:solidFill>
              <a:miter lim="800000"/>
              <a:headEnd type="none" w="sm" len="sm"/>
              <a:tailEnd type="none" w="sm" len="sm"/>
            </a:ln>
          </p:spPr>
          <p:txBody>
            <a:bodyPr lIns="90000" tIns="46800" rIns="90000" bIns="46800" anchor="ctr"/>
            <a:lstStyle/>
            <a:p>
              <a:pPr algn="ctr"/>
              <a:r>
                <a:rPr lang="ja-JP" altLang="en-US" sz="2400">
                  <a:latin typeface="ＭＳ Ｐゴシック" pitchFamily="50" charset="-128"/>
                </a:rPr>
                <a:t>・・・</a:t>
              </a:r>
            </a:p>
          </p:txBody>
        </p:sp>
        <p:sp useBgFill="1">
          <p:nvSpPr>
            <p:cNvPr id="52246" name="AutoShape 14"/>
            <p:cNvSpPr>
              <a:spLocks noChangeArrowheads="1"/>
            </p:cNvSpPr>
            <p:nvPr/>
          </p:nvSpPr>
          <p:spPr bwMode="auto">
            <a:xfrm>
              <a:off x="3454" y="1636"/>
              <a:ext cx="674" cy="485"/>
            </a:xfrm>
            <a:prstGeom prst="cube">
              <a:avLst>
                <a:gd name="adj" fmla="val 25000"/>
              </a:avLst>
            </a:prstGeom>
            <a:ln w="28575">
              <a:solidFill>
                <a:schemeClr val="accent2"/>
              </a:solidFill>
              <a:miter lim="800000"/>
              <a:headEnd type="none" w="sm" len="sm"/>
              <a:tailEnd type="none" w="sm" len="sm"/>
            </a:ln>
          </p:spPr>
          <p:txBody>
            <a:bodyPr lIns="90000" tIns="46800" rIns="90000" bIns="46800" anchor="ctr"/>
            <a:lstStyle/>
            <a:p>
              <a:pPr algn="ctr"/>
              <a:r>
                <a:rPr lang="en-US" altLang="ja-JP" sz="2400">
                  <a:latin typeface="ＭＳ Ｐゴシック" pitchFamily="50" charset="-128"/>
                </a:rPr>
                <a:t>[19]</a:t>
              </a:r>
            </a:p>
          </p:txBody>
        </p:sp>
      </p:grpSp>
      <p:sp>
        <p:nvSpPr>
          <p:cNvPr id="52231" name="Text Box 15"/>
          <p:cNvSpPr txBox="1">
            <a:spLocks noChangeArrowheads="1"/>
          </p:cNvSpPr>
          <p:nvPr/>
        </p:nvSpPr>
        <p:spPr bwMode="auto">
          <a:xfrm>
            <a:off x="2195513" y="3281363"/>
            <a:ext cx="1173162" cy="579437"/>
          </a:xfrm>
          <a:prstGeom prst="rect">
            <a:avLst/>
          </a:prstGeom>
          <a:noFill/>
          <a:ln w="28575" algn="ctr">
            <a:noFill/>
            <a:miter lim="800000"/>
            <a:headEnd/>
            <a:tailEnd/>
          </a:ln>
        </p:spPr>
        <p:txBody>
          <a:bodyPr lIns="90000" tIns="46800" rIns="90000" bIns="46800">
            <a:spAutoFit/>
          </a:bodyPr>
          <a:lstStyle/>
          <a:p>
            <a:pPr>
              <a:spcBef>
                <a:spcPct val="50000"/>
              </a:spcBef>
            </a:pPr>
            <a:r>
              <a:rPr lang="en-US" altLang="ja-JP" sz="3200">
                <a:latin typeface="ＭＳ Ｐゴシック" pitchFamily="50" charset="-128"/>
              </a:rPr>
              <a:t>name</a:t>
            </a:r>
          </a:p>
        </p:txBody>
      </p:sp>
      <p:sp>
        <p:nvSpPr>
          <p:cNvPr id="52232" name="Text Box 16"/>
          <p:cNvSpPr txBox="1">
            <a:spLocks noChangeArrowheads="1"/>
          </p:cNvSpPr>
          <p:nvPr/>
        </p:nvSpPr>
        <p:spPr bwMode="auto">
          <a:xfrm>
            <a:off x="2195513" y="4292600"/>
            <a:ext cx="1252537" cy="579438"/>
          </a:xfrm>
          <a:prstGeom prst="rect">
            <a:avLst/>
          </a:prstGeom>
          <a:noFill/>
          <a:ln w="28575" algn="ctr">
            <a:noFill/>
            <a:miter lim="800000"/>
            <a:headEnd/>
            <a:tailEnd/>
          </a:ln>
        </p:spPr>
        <p:txBody>
          <a:bodyPr lIns="90000" tIns="46800" rIns="90000" bIns="46800">
            <a:spAutoFit/>
          </a:bodyPr>
          <a:lstStyle/>
          <a:p>
            <a:pPr>
              <a:spcBef>
                <a:spcPct val="50000"/>
              </a:spcBef>
            </a:pPr>
            <a:r>
              <a:rPr lang="en-US" altLang="ja-JP" sz="3200">
                <a:latin typeface="ＭＳ Ｐゴシック" pitchFamily="50" charset="-128"/>
              </a:rPr>
              <a:t>age</a:t>
            </a:r>
          </a:p>
        </p:txBody>
      </p:sp>
      <p:sp>
        <p:nvSpPr>
          <p:cNvPr id="52233" name="AutoShape 17"/>
          <p:cNvSpPr>
            <a:spLocks noChangeArrowheads="1"/>
          </p:cNvSpPr>
          <p:nvPr/>
        </p:nvSpPr>
        <p:spPr bwMode="auto">
          <a:xfrm>
            <a:off x="3419475" y="4221163"/>
            <a:ext cx="2019300" cy="688975"/>
          </a:xfrm>
          <a:prstGeom prst="cube">
            <a:avLst>
              <a:gd name="adj" fmla="val 25000"/>
            </a:avLst>
          </a:prstGeom>
          <a:noFill/>
          <a:ln w="28575">
            <a:solidFill>
              <a:schemeClr val="accent2"/>
            </a:solidFill>
            <a:miter lim="800000"/>
            <a:headEnd/>
            <a:tailEnd/>
          </a:ln>
        </p:spPr>
        <p:txBody>
          <a:bodyPr wrap="none" lIns="90000" tIns="46800" rIns="90000" bIns="46800" anchor="ctr"/>
          <a:lstStyle/>
          <a:p>
            <a:endParaRPr lang="ja-JP" altLang="en-US"/>
          </a:p>
        </p:txBody>
      </p:sp>
      <p:sp>
        <p:nvSpPr>
          <p:cNvPr id="52234" name="Text Box 18"/>
          <p:cNvSpPr txBox="1">
            <a:spLocks noChangeArrowheads="1"/>
          </p:cNvSpPr>
          <p:nvPr/>
        </p:nvSpPr>
        <p:spPr bwMode="auto">
          <a:xfrm>
            <a:off x="2195513" y="5084763"/>
            <a:ext cx="1252537" cy="579437"/>
          </a:xfrm>
          <a:prstGeom prst="rect">
            <a:avLst/>
          </a:prstGeom>
          <a:noFill/>
          <a:ln w="28575" algn="ctr">
            <a:noFill/>
            <a:miter lim="800000"/>
            <a:headEnd/>
            <a:tailEnd/>
          </a:ln>
        </p:spPr>
        <p:txBody>
          <a:bodyPr lIns="90000" tIns="46800" rIns="90000" bIns="46800">
            <a:spAutoFit/>
          </a:bodyPr>
          <a:lstStyle/>
          <a:p>
            <a:pPr>
              <a:spcBef>
                <a:spcPct val="50000"/>
              </a:spcBef>
            </a:pPr>
            <a:r>
              <a:rPr lang="en-US" altLang="ja-JP" sz="3200">
                <a:latin typeface="ＭＳ Ｐゴシック" pitchFamily="50" charset="-128"/>
              </a:rPr>
              <a:t>score</a:t>
            </a:r>
          </a:p>
        </p:txBody>
      </p:sp>
      <p:sp>
        <p:nvSpPr>
          <p:cNvPr id="52235" name="AutoShape 19"/>
          <p:cNvSpPr>
            <a:spLocks noChangeArrowheads="1"/>
          </p:cNvSpPr>
          <p:nvPr/>
        </p:nvSpPr>
        <p:spPr bwMode="auto">
          <a:xfrm>
            <a:off x="3419475" y="5103813"/>
            <a:ext cx="2019300" cy="688975"/>
          </a:xfrm>
          <a:prstGeom prst="cube">
            <a:avLst>
              <a:gd name="adj" fmla="val 25000"/>
            </a:avLst>
          </a:prstGeom>
          <a:noFill/>
          <a:ln w="28575">
            <a:solidFill>
              <a:schemeClr val="accent2"/>
            </a:solidFill>
            <a:miter lim="800000"/>
            <a:headEnd/>
            <a:tailEnd/>
          </a:ln>
        </p:spPr>
        <p:txBody>
          <a:bodyPr wrap="none" lIns="90000" tIns="46800" rIns="90000" bIns="46800" anchor="ctr"/>
          <a:lstStyle/>
          <a:p>
            <a:endParaRPr lang="ja-JP" altLang="en-US"/>
          </a:p>
        </p:txBody>
      </p:sp>
      <p:sp>
        <p:nvSpPr>
          <p:cNvPr id="108565" name="Text Box 21"/>
          <p:cNvSpPr txBox="1">
            <a:spLocks noChangeArrowheads="1"/>
          </p:cNvSpPr>
          <p:nvPr/>
        </p:nvSpPr>
        <p:spPr bwMode="auto">
          <a:xfrm>
            <a:off x="1725613" y="2420938"/>
            <a:ext cx="2054225" cy="579437"/>
          </a:xfrm>
          <a:prstGeom prst="rect">
            <a:avLst/>
          </a:prstGeom>
          <a:noFill/>
          <a:ln w="28575" algn="ctr">
            <a:noFill/>
            <a:miter lim="800000"/>
            <a:headEnd/>
            <a:tailEnd/>
          </a:ln>
        </p:spPr>
        <p:txBody>
          <a:bodyPr lIns="90000" tIns="46800" rIns="90000" bIns="46800">
            <a:spAutoFit/>
          </a:bodyPr>
          <a:lstStyle/>
          <a:p>
            <a:pPr>
              <a:spcBef>
                <a:spcPct val="50000"/>
              </a:spcBef>
            </a:pPr>
            <a:r>
              <a:rPr lang="en-US" altLang="ja-JP" sz="3200">
                <a:latin typeface="ＭＳ Ｐゴシック" pitchFamily="50" charset="-128"/>
              </a:rPr>
              <a:t>student</a:t>
            </a:r>
          </a:p>
        </p:txBody>
      </p:sp>
      <p:sp>
        <p:nvSpPr>
          <p:cNvPr id="108566" name="Text Box 22"/>
          <p:cNvSpPr txBox="1">
            <a:spLocks noChangeArrowheads="1"/>
          </p:cNvSpPr>
          <p:nvPr/>
        </p:nvSpPr>
        <p:spPr bwMode="auto">
          <a:xfrm>
            <a:off x="1346200" y="6018213"/>
            <a:ext cx="7443788" cy="579437"/>
          </a:xfrm>
          <a:prstGeom prst="rect">
            <a:avLst/>
          </a:prstGeom>
          <a:noFill/>
          <a:ln w="28575" algn="ctr">
            <a:noFill/>
            <a:miter lim="800000"/>
            <a:headEnd/>
            <a:tailEnd/>
          </a:ln>
        </p:spPr>
        <p:txBody>
          <a:bodyPr lIns="90000" tIns="46800" rIns="90000" bIns="46800">
            <a:spAutoFit/>
          </a:bodyPr>
          <a:lstStyle/>
          <a:p>
            <a:pPr>
              <a:spcBef>
                <a:spcPct val="50000"/>
              </a:spcBef>
            </a:pPr>
            <a:r>
              <a:rPr lang="ja-JP" altLang="en-US" sz="3200">
                <a:latin typeface="ＭＳ Ｐゴシック" pitchFamily="50" charset="-128"/>
              </a:rPr>
              <a:t>ひとまとめにして、型としての名前をつける</a:t>
            </a:r>
          </a:p>
        </p:txBody>
      </p:sp>
      <p:sp>
        <p:nvSpPr>
          <p:cNvPr id="52238" name="Text Box 23"/>
          <p:cNvSpPr txBox="1">
            <a:spLocks noChangeArrowheads="1"/>
          </p:cNvSpPr>
          <p:nvPr/>
        </p:nvSpPr>
        <p:spPr bwMode="auto">
          <a:xfrm>
            <a:off x="6877050" y="4002088"/>
            <a:ext cx="1511300" cy="579437"/>
          </a:xfrm>
          <a:prstGeom prst="rect">
            <a:avLst/>
          </a:prstGeom>
          <a:noFill/>
          <a:ln w="9525">
            <a:noFill/>
            <a:miter lim="800000"/>
            <a:headEnd/>
            <a:tailEnd/>
          </a:ln>
        </p:spPr>
        <p:txBody>
          <a:bodyPr>
            <a:spAutoFit/>
          </a:bodyPr>
          <a:lstStyle/>
          <a:p>
            <a:pPr>
              <a:spcBef>
                <a:spcPct val="50000"/>
              </a:spcBef>
            </a:pPr>
            <a:r>
              <a:rPr lang="ja-JP" altLang="en-US" sz="3200" smtClean="0"/>
              <a:t>文字列</a:t>
            </a:r>
            <a:endParaRPr lang="ja-JP" altLang="en-US" sz="3200"/>
          </a:p>
        </p:txBody>
      </p:sp>
      <p:sp>
        <p:nvSpPr>
          <p:cNvPr id="52239" name="Text Box 24"/>
          <p:cNvSpPr txBox="1">
            <a:spLocks noChangeArrowheads="1"/>
          </p:cNvSpPr>
          <p:nvPr/>
        </p:nvSpPr>
        <p:spPr bwMode="auto">
          <a:xfrm>
            <a:off x="5435600" y="5297488"/>
            <a:ext cx="1008063" cy="579437"/>
          </a:xfrm>
          <a:prstGeom prst="rect">
            <a:avLst/>
          </a:prstGeom>
          <a:noFill/>
          <a:ln w="9525">
            <a:noFill/>
            <a:miter lim="800000"/>
            <a:headEnd/>
            <a:tailEnd/>
          </a:ln>
        </p:spPr>
        <p:txBody>
          <a:bodyPr>
            <a:spAutoFit/>
          </a:bodyPr>
          <a:lstStyle/>
          <a:p>
            <a:pPr>
              <a:spcBef>
                <a:spcPct val="50000"/>
              </a:spcBef>
            </a:pPr>
            <a:r>
              <a:rPr lang="ja-JP" altLang="en-US" sz="3200"/>
              <a:t>整数</a:t>
            </a:r>
          </a:p>
        </p:txBody>
      </p:sp>
      <p:sp>
        <p:nvSpPr>
          <p:cNvPr id="52240" name="Text Box 25"/>
          <p:cNvSpPr txBox="1">
            <a:spLocks noChangeArrowheads="1"/>
          </p:cNvSpPr>
          <p:nvPr/>
        </p:nvSpPr>
        <p:spPr bwMode="auto">
          <a:xfrm>
            <a:off x="5435600" y="4505325"/>
            <a:ext cx="1008063" cy="579438"/>
          </a:xfrm>
          <a:prstGeom prst="rect">
            <a:avLst/>
          </a:prstGeom>
          <a:noFill/>
          <a:ln w="9525">
            <a:noFill/>
            <a:miter lim="800000"/>
            <a:headEnd/>
            <a:tailEnd/>
          </a:ln>
        </p:spPr>
        <p:txBody>
          <a:bodyPr>
            <a:spAutoFit/>
          </a:bodyPr>
          <a:lstStyle/>
          <a:p>
            <a:pPr>
              <a:spcBef>
                <a:spcPct val="50000"/>
              </a:spcBef>
            </a:pPr>
            <a:r>
              <a:rPr lang="ja-JP" altLang="en-US" sz="3200"/>
              <a:t>整数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8564"/>
                                        </p:tgtEl>
                                        <p:attrNameLst>
                                          <p:attrName>style.visibility</p:attrName>
                                        </p:attrNameLst>
                                      </p:cBhvr>
                                      <p:to>
                                        <p:strVal val="visible"/>
                                      </p:to>
                                    </p:set>
                                    <p:animEffect transition="in" filter="blinds(horizontal)">
                                      <p:cBhvr>
                                        <p:cTn id="7" dur="500"/>
                                        <p:tgtEl>
                                          <p:spTgt spid="10856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08565"/>
                                        </p:tgtEl>
                                        <p:attrNameLst>
                                          <p:attrName>style.visibility</p:attrName>
                                        </p:attrNameLst>
                                      </p:cBhvr>
                                      <p:to>
                                        <p:strVal val="visible"/>
                                      </p:to>
                                    </p:set>
                                    <p:animEffect transition="in" filter="blinds(horizontal)">
                                      <p:cBhvr>
                                        <p:cTn id="11" dur="500"/>
                                        <p:tgtEl>
                                          <p:spTgt spid="108565"/>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08566"/>
                                        </p:tgtEl>
                                        <p:attrNameLst>
                                          <p:attrName>style.visibility</p:attrName>
                                        </p:attrNameLst>
                                      </p:cBhvr>
                                      <p:to>
                                        <p:strVal val="visible"/>
                                      </p:to>
                                    </p:set>
                                    <p:animEffect transition="in" filter="blinds(horizontal)">
                                      <p:cBhvr>
                                        <p:cTn id="15" dur="500"/>
                                        <p:tgtEl>
                                          <p:spTgt spid="108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4" grpId="0" animBg="1"/>
      <p:bldP spid="108565" grpId="0"/>
      <p:bldP spid="108566"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（レコード）</a:t>
            </a:r>
          </a:p>
        </p:txBody>
      </p:sp>
      <p:sp>
        <p:nvSpPr>
          <p:cNvPr id="53251" name="Rectangle 3"/>
          <p:cNvSpPr>
            <a:spLocks noGrp="1" noChangeArrowheads="1"/>
          </p:cNvSpPr>
          <p:nvPr>
            <p:ph type="body" idx="1"/>
          </p:nvPr>
        </p:nvSpPr>
        <p:spPr/>
        <p:txBody>
          <a:bodyPr/>
          <a:lstStyle/>
          <a:p>
            <a:pPr lvl="1"/>
            <a:r>
              <a:rPr lang="ja-JP" altLang="en-US" smtClean="0"/>
              <a:t>前記のレコード（構造体）を、</a:t>
            </a:r>
            <a:r>
              <a:rPr lang="en-US" altLang="ja-JP" smtClean="0"/>
              <a:t>C</a:t>
            </a:r>
            <a:r>
              <a:rPr lang="ja-JP" altLang="en-US" smtClean="0"/>
              <a:t>言語にて宣言した例</a:t>
            </a:r>
          </a:p>
        </p:txBody>
      </p:sp>
      <p:sp>
        <p:nvSpPr>
          <p:cNvPr id="532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7193FE7-09A2-4EF7-B434-66FF5D88A604}" type="slidenum">
              <a:rPr lang="ja-JP" altLang="en-US">
                <a:latin typeface="ＭＳ Ｐゴシック" pitchFamily="50" charset="-128"/>
              </a:rPr>
              <a:pPr algn="r"/>
              <a:t>96</a:t>
            </a:fld>
            <a:endParaRPr lang="en-US" altLang="ja-JP">
              <a:latin typeface="ＭＳ Ｐゴシック" pitchFamily="50" charset="-128"/>
            </a:endParaRPr>
          </a:p>
        </p:txBody>
      </p:sp>
      <p:sp useBgFill="1">
        <p:nvSpPr>
          <p:cNvPr id="53253" name="Text Box 5"/>
          <p:cNvSpPr txBox="1">
            <a:spLocks noChangeArrowheads="1"/>
          </p:cNvSpPr>
          <p:nvPr/>
        </p:nvSpPr>
        <p:spPr bwMode="auto">
          <a:xfrm>
            <a:off x="1414463" y="3338513"/>
            <a:ext cx="7189787" cy="2951162"/>
          </a:xfrm>
          <a:prstGeom prst="rect">
            <a:avLst/>
          </a:prstGeom>
          <a:ln w="28575" algn="ctr">
            <a:solidFill>
              <a:schemeClr val="accent2"/>
            </a:solidFill>
            <a:miter lim="800000"/>
            <a:headEnd/>
            <a:tailEnd/>
          </a:ln>
        </p:spPr>
        <p:txBody>
          <a:bodyPr lIns="90000" tIns="46800" rIns="90000" bIns="46800">
            <a:spAutoFit/>
          </a:bodyPr>
          <a:lstStyle/>
          <a:p>
            <a:pPr>
              <a:lnSpc>
                <a:spcPct val="80000"/>
              </a:lnSpc>
              <a:spcBef>
                <a:spcPct val="50000"/>
              </a:spcBef>
            </a:pPr>
            <a:r>
              <a:rPr lang="ja-JP" altLang="en-US" sz="3200">
                <a:latin typeface="ＭＳ Ｐゴシック" pitchFamily="50" charset="-128"/>
              </a:rPr>
              <a:t> </a:t>
            </a:r>
            <a:r>
              <a:rPr lang="en-US" altLang="ja-JP" sz="3200">
                <a:latin typeface="ＭＳ Ｐゴシック" pitchFamily="50" charset="-128"/>
              </a:rPr>
              <a:t>struct  student {</a:t>
            </a:r>
          </a:p>
          <a:p>
            <a:pPr>
              <a:lnSpc>
                <a:spcPct val="50000"/>
              </a:lnSpc>
              <a:spcBef>
                <a:spcPct val="50000"/>
              </a:spcBef>
            </a:pPr>
            <a:r>
              <a:rPr lang="en-US" altLang="ja-JP" sz="3200">
                <a:latin typeface="ＭＳ Ｐゴシック" pitchFamily="50" charset="-128"/>
              </a:rPr>
              <a:t>     char        name[20];        // </a:t>
            </a:r>
            <a:r>
              <a:rPr lang="ja-JP" altLang="en-US" sz="3200">
                <a:latin typeface="ＭＳ Ｐゴシック" pitchFamily="50" charset="-128"/>
              </a:rPr>
              <a:t>学生名</a:t>
            </a:r>
          </a:p>
          <a:p>
            <a:pPr>
              <a:lnSpc>
                <a:spcPct val="50000"/>
              </a:lnSpc>
              <a:spcBef>
                <a:spcPct val="50000"/>
              </a:spcBef>
            </a:pPr>
            <a:r>
              <a:rPr lang="ja-JP" altLang="en-US" sz="3200">
                <a:latin typeface="ＭＳ Ｐゴシック" pitchFamily="50" charset="-128"/>
              </a:rPr>
              <a:t>     </a:t>
            </a:r>
            <a:r>
              <a:rPr lang="en-US" altLang="ja-JP" sz="3200">
                <a:latin typeface="ＭＳ Ｐゴシック" pitchFamily="50" charset="-128"/>
              </a:rPr>
              <a:t>int          age;                 // </a:t>
            </a:r>
            <a:r>
              <a:rPr lang="ja-JP" altLang="en-US" sz="3200">
                <a:latin typeface="ＭＳ Ｐゴシック" pitchFamily="50" charset="-128"/>
              </a:rPr>
              <a:t>年齢</a:t>
            </a:r>
          </a:p>
          <a:p>
            <a:pPr>
              <a:lnSpc>
                <a:spcPct val="50000"/>
              </a:lnSpc>
              <a:spcBef>
                <a:spcPct val="50000"/>
              </a:spcBef>
            </a:pPr>
            <a:r>
              <a:rPr lang="ja-JP" altLang="en-US" sz="3200">
                <a:latin typeface="ＭＳ Ｐゴシック" pitchFamily="50" charset="-128"/>
              </a:rPr>
              <a:t>     </a:t>
            </a:r>
            <a:r>
              <a:rPr lang="en-US" altLang="ja-JP" sz="3200">
                <a:latin typeface="ＭＳ Ｐゴシック" pitchFamily="50" charset="-128"/>
              </a:rPr>
              <a:t>int	    score;		    // </a:t>
            </a:r>
            <a:r>
              <a:rPr lang="ja-JP" altLang="en-US" sz="3200">
                <a:latin typeface="ＭＳ Ｐゴシック" pitchFamily="50" charset="-128"/>
              </a:rPr>
              <a:t>成績</a:t>
            </a:r>
          </a:p>
          <a:p>
            <a:pPr>
              <a:lnSpc>
                <a:spcPct val="50000"/>
              </a:lnSpc>
              <a:spcBef>
                <a:spcPct val="50000"/>
              </a:spcBef>
            </a:pPr>
            <a:r>
              <a:rPr lang="ja-JP" altLang="en-US" sz="3200">
                <a:latin typeface="ＭＳ Ｐゴシック" pitchFamily="50" charset="-128"/>
              </a:rPr>
              <a:t> </a:t>
            </a:r>
            <a:r>
              <a:rPr lang="en-US" altLang="ja-JP" sz="3200">
                <a:latin typeface="ＭＳ Ｐゴシック" pitchFamily="50" charset="-128"/>
              </a:rPr>
              <a:t>} ; </a:t>
            </a:r>
          </a:p>
          <a:p>
            <a:pPr>
              <a:lnSpc>
                <a:spcPct val="50000"/>
              </a:lnSpc>
              <a:spcBef>
                <a:spcPct val="50000"/>
              </a:spcBef>
            </a:pPr>
            <a:r>
              <a:rPr lang="ja-JP" altLang="en-US" sz="3200">
                <a:latin typeface="ＭＳ Ｐゴシック" pitchFamily="50" charset="-128"/>
              </a:rPr>
              <a:t> </a:t>
            </a:r>
            <a:r>
              <a:rPr lang="en-US" altLang="ja-JP" sz="3200">
                <a:latin typeface="ＭＳ Ｐゴシック" pitchFamily="50" charset="-128"/>
              </a:rPr>
              <a:t>struct student	  student_data[200];</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５</a:t>
            </a:r>
            <a:r>
              <a:rPr lang="en-US" altLang="ja-JP" smtClean="0">
                <a:effectLst/>
              </a:rPr>
              <a:t>.</a:t>
            </a:r>
            <a:r>
              <a:rPr lang="ja-JP" altLang="en-US" smtClean="0">
                <a:effectLst/>
              </a:rPr>
              <a:t>２ 構造型 （クラス）</a:t>
            </a:r>
          </a:p>
        </p:txBody>
      </p:sp>
      <p:sp>
        <p:nvSpPr>
          <p:cNvPr id="53251" name="Rectangle 3"/>
          <p:cNvSpPr>
            <a:spLocks noGrp="1" noChangeArrowheads="1"/>
          </p:cNvSpPr>
          <p:nvPr>
            <p:ph type="body" idx="1"/>
          </p:nvPr>
        </p:nvSpPr>
        <p:spPr/>
        <p:txBody>
          <a:bodyPr/>
          <a:lstStyle/>
          <a:p>
            <a:r>
              <a:rPr lang="ja-JP" altLang="en-US" i="1" u="sng" smtClean="0">
                <a:solidFill>
                  <a:schemeClr val="accent2"/>
                </a:solidFill>
              </a:rPr>
              <a:t>クラス</a:t>
            </a:r>
            <a:endParaRPr lang="en-US" altLang="ja-JP" i="1" u="sng" smtClean="0">
              <a:solidFill>
                <a:schemeClr val="accent2"/>
              </a:solidFill>
            </a:endParaRPr>
          </a:p>
          <a:p>
            <a:pPr lvl="1"/>
            <a:r>
              <a:rPr lang="ja-JP" altLang="en-US" smtClean="0"/>
              <a:t>データと、そのデータを扱う手続き（メソッド）を ひとまとめにした構造</a:t>
            </a:r>
            <a:endParaRPr lang="en-US" altLang="ja-JP" smtClean="0"/>
          </a:p>
          <a:p>
            <a:pPr lvl="1"/>
            <a:endParaRPr lang="en-US" altLang="ja-JP" smtClean="0"/>
          </a:p>
          <a:p>
            <a:pPr lvl="1">
              <a:buNone/>
            </a:pPr>
            <a:r>
              <a:rPr lang="en-US" altLang="ja-JP" smtClean="0">
                <a:solidFill>
                  <a:schemeClr val="tx2"/>
                </a:solidFill>
              </a:rPr>
              <a:t>※</a:t>
            </a:r>
            <a:r>
              <a:rPr lang="ja-JP" altLang="en-US" smtClean="0"/>
              <a:t> 詳細は、「オブジェクト指向」で</a:t>
            </a:r>
            <a:r>
              <a:rPr lang="en-US" altLang="ja-JP" smtClean="0"/>
              <a:t/>
            </a:r>
            <a:br>
              <a:rPr lang="en-US" altLang="ja-JP" smtClean="0"/>
            </a:br>
            <a:r>
              <a:rPr lang="ja-JP" altLang="en-US" smtClean="0"/>
              <a:t>  解説する</a:t>
            </a:r>
            <a:endParaRPr lang="en-US" altLang="ja-JP" smtClean="0"/>
          </a:p>
        </p:txBody>
      </p:sp>
      <p:sp>
        <p:nvSpPr>
          <p:cNvPr id="532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7193FE7-09A2-4EF7-B434-66FF5D88A604}" type="slidenum">
              <a:rPr lang="ja-JP" altLang="en-US">
                <a:latin typeface="ＭＳ Ｐゴシック" pitchFamily="50" charset="-128"/>
              </a:rPr>
              <a:pPr algn="r"/>
              <a:t>97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r>
              <a:rPr lang="ja-JP" altLang="en-US" smtClean="0"/>
              <a:t>３</a:t>
            </a:r>
            <a:r>
              <a:rPr lang="en-US" altLang="ja-JP" smtClean="0"/>
              <a:t>.</a:t>
            </a:r>
            <a:r>
              <a:rPr lang="ja-JP" altLang="en-US" smtClean="0"/>
              <a:t>５</a:t>
            </a:r>
            <a:r>
              <a:rPr lang="en-US" altLang="ja-JP" smtClean="0"/>
              <a:t>.</a:t>
            </a:r>
            <a:r>
              <a:rPr lang="ja-JP" altLang="en-US" smtClean="0"/>
              <a:t>３ 言語とデータ型</a:t>
            </a:r>
            <a:endParaRPr lang="ja-JP" altLang="en-US" smtClean="0">
              <a:effectLst/>
            </a:endParaRPr>
          </a:p>
        </p:txBody>
      </p:sp>
      <p:sp>
        <p:nvSpPr>
          <p:cNvPr id="28675" name="Rectangle 3"/>
          <p:cNvSpPr>
            <a:spLocks noGrp="1" noChangeArrowheads="1"/>
          </p:cNvSpPr>
          <p:nvPr>
            <p:ph type="body" idx="1"/>
          </p:nvPr>
        </p:nvSpPr>
        <p:spPr>
          <a:xfrm>
            <a:off x="682625" y="1981200"/>
            <a:ext cx="7772400" cy="4471988"/>
          </a:xfrm>
        </p:spPr>
        <p:txBody>
          <a:bodyPr/>
          <a:lstStyle/>
          <a:p>
            <a:r>
              <a:rPr lang="ja-JP" altLang="en-US" smtClean="0"/>
              <a:t>言語によって、サポートするデータ型は異なる</a:t>
            </a:r>
          </a:p>
          <a:p>
            <a:pPr lvl="1">
              <a:lnSpc>
                <a:spcPct val="90000"/>
              </a:lnSpc>
            </a:pPr>
            <a:r>
              <a:rPr lang="en-US" altLang="ja-JP" smtClean="0"/>
              <a:t>COBOL</a:t>
            </a:r>
            <a:r>
              <a:rPr lang="ja-JP" altLang="en-US" smtClean="0"/>
              <a:t>には、文字列と数値の２種類のデータ型のみ</a:t>
            </a:r>
          </a:p>
          <a:p>
            <a:pPr lvl="1">
              <a:lnSpc>
                <a:spcPct val="90000"/>
              </a:lnSpc>
            </a:pPr>
            <a:r>
              <a:rPr lang="en-US" altLang="ja-JP" smtClean="0"/>
              <a:t>VB</a:t>
            </a:r>
            <a:r>
              <a:rPr lang="ja-JP" altLang="en-US" smtClean="0"/>
              <a:t>には、日付</a:t>
            </a:r>
            <a:r>
              <a:rPr lang="en-US" altLang="ja-JP" smtClean="0"/>
              <a:t>/</a:t>
            </a:r>
            <a:r>
              <a:rPr lang="ja-JP" altLang="en-US" smtClean="0"/>
              <a:t>時刻型や通貨型、オブジェクト型などもある</a:t>
            </a:r>
          </a:p>
          <a:p>
            <a:pPr lvl="1">
              <a:lnSpc>
                <a:spcPct val="90000"/>
              </a:lnSpc>
            </a:pPr>
            <a:r>
              <a:rPr lang="ja-JP" altLang="en-US" smtClean="0"/>
              <a:t>Ｃ言語には、文字型（</a:t>
            </a:r>
            <a:r>
              <a:rPr lang="en-US" altLang="ja-JP" smtClean="0"/>
              <a:t>char</a:t>
            </a:r>
            <a:r>
              <a:rPr lang="ja-JP" altLang="en-US" smtClean="0"/>
              <a:t>）はあるが文字列型は存在しない</a:t>
            </a:r>
          </a:p>
        </p:txBody>
      </p:sp>
      <p:sp>
        <p:nvSpPr>
          <p:cNvPr id="286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F043FD5-75F9-49F8-B320-BBF76CBC3FD2}" type="slidenum">
              <a:rPr lang="ja-JP" altLang="en-US">
                <a:latin typeface="ＭＳ Ｐゴシック" pitchFamily="50" charset="-128"/>
              </a:rPr>
              <a:pPr algn="r"/>
              <a:t>98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7346" name="Rectangle 40"/>
          <p:cNvSpPr>
            <a:spLocks noChangeArrowheads="1"/>
          </p:cNvSpPr>
          <p:nvPr/>
        </p:nvSpPr>
        <p:spPr bwMode="auto">
          <a:xfrm>
            <a:off x="1042988" y="2204864"/>
            <a:ext cx="7489825" cy="4464050"/>
          </a:xfrm>
          <a:prstGeom prst="rect">
            <a:avLst/>
          </a:prstGeom>
          <a:ln w="38100">
            <a:noFill/>
            <a:miter lim="800000"/>
            <a:headEnd/>
            <a:tailEnd/>
          </a:ln>
        </p:spPr>
        <p:txBody>
          <a:bodyPr wrap="none" lIns="90000" tIns="46800" rIns="90000" bIns="46800" anchor="ctr">
            <a:spAutoFit/>
          </a:bodyPr>
          <a:lstStyle/>
          <a:p>
            <a:endParaRPr lang="ja-JP" altLang="en-US"/>
          </a:p>
        </p:txBody>
      </p:sp>
      <p:sp>
        <p:nvSpPr>
          <p:cNvPr id="57347" name="Rectangle 2"/>
          <p:cNvSpPr>
            <a:spLocks noGrp="1" noChangeArrowheads="1"/>
          </p:cNvSpPr>
          <p:nvPr>
            <p:ph type="title"/>
          </p:nvPr>
        </p:nvSpPr>
        <p:spPr>
          <a:noFill/>
        </p:spPr>
        <p:txBody>
          <a:bodyPr/>
          <a:lstStyle/>
          <a:p>
            <a:r>
              <a:rPr lang="ja-JP" altLang="en-US" smtClean="0"/>
              <a:t>３</a:t>
            </a:r>
            <a:r>
              <a:rPr lang="en-US" altLang="ja-JP" smtClean="0"/>
              <a:t>.</a:t>
            </a:r>
            <a:r>
              <a:rPr lang="ja-JP" altLang="en-US" smtClean="0"/>
              <a:t>５</a:t>
            </a:r>
            <a:r>
              <a:rPr lang="en-US" altLang="ja-JP" smtClean="0"/>
              <a:t>.</a:t>
            </a:r>
            <a:r>
              <a:rPr lang="ja-JP" altLang="en-US" smtClean="0"/>
              <a:t>３ 言語とデータ型</a:t>
            </a:r>
            <a:endParaRPr lang="ja-JP" altLang="en-US" smtClean="0">
              <a:effectLst/>
            </a:endParaRPr>
          </a:p>
        </p:txBody>
      </p:sp>
      <p:graphicFrame>
        <p:nvGraphicFramePr>
          <p:cNvPr id="57383" name="Group 39"/>
          <p:cNvGraphicFramePr>
            <a:graphicFrameLocks noGrp="1"/>
          </p:cNvGraphicFramePr>
          <p:nvPr>
            <p:ph idx="1"/>
          </p:nvPr>
        </p:nvGraphicFramePr>
        <p:xfrm>
          <a:off x="1116013" y="2276746"/>
          <a:ext cx="7416800" cy="4392614"/>
        </p:xfrm>
        <a:graphic>
          <a:graphicData uri="http://schemas.openxmlformats.org/drawingml/2006/table">
            <a:tbl>
              <a:tblPr/>
              <a:tblGrid>
                <a:gridCol w="1670050"/>
                <a:gridCol w="1354137"/>
                <a:gridCol w="1441450"/>
                <a:gridCol w="1655763"/>
                <a:gridCol w="1295400"/>
              </a:tblGrid>
              <a:tr h="485775">
                <a:tc rowSpan="5">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スカラ型</a:t>
                      </a:r>
                      <a:b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b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（基本データ型）</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汎整数型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列挙型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en-US" altLang="ja-JP" sz="2800" b="0" i="0" u="none" strike="noStrike" cap="none" normalizeH="0" baseline="0" smtClean="0">
                          <a:ln>
                            <a:noFill/>
                          </a:ln>
                          <a:solidFill>
                            <a:schemeClr val="tx1"/>
                          </a:solidFill>
                          <a:effectLst/>
                          <a:latin typeface="ＭＳ Ｐゴシック" pitchFamily="50" charset="-128"/>
                          <a:ea typeface="ＭＳ Ｐゴシック" pitchFamily="50" charset="-128"/>
                        </a:rPr>
                        <a:t>enum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算術型</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0388">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文字型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70000"/>
                        </a:lnSpc>
                        <a:spcBef>
                          <a:spcPct val="20000"/>
                        </a:spcBef>
                        <a:spcAft>
                          <a:spcPct val="0"/>
                        </a:spcAft>
                        <a:buClr>
                          <a:schemeClr val="tx2"/>
                        </a:buClr>
                        <a:buSzPct val="75000"/>
                        <a:buFont typeface="Wingdings" pitchFamily="2" charset="2"/>
                        <a:buNone/>
                        <a:tabLst/>
                      </a:pPr>
                      <a:r>
                        <a:rPr kumimoji="1" lang="en-US" altLang="ja-JP" sz="2800" b="0" i="0" u="none" strike="noStrike" cap="none" normalizeH="0" baseline="0" smtClean="0">
                          <a:ln>
                            <a:noFill/>
                          </a:ln>
                          <a:solidFill>
                            <a:schemeClr val="tx1"/>
                          </a:solidFill>
                          <a:effectLst/>
                          <a:latin typeface="ＭＳ Ｐゴシック" pitchFamily="50" charset="-128"/>
                          <a:ea typeface="ＭＳ Ｐゴシック" pitchFamily="50" charset="-128"/>
                        </a:rPr>
                        <a:t>char </a:t>
                      </a: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等</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kumimoji="1" lang="ja-JP" altLang="en-US"/>
                    </a:p>
                  </a:txBody>
                  <a:tcPr/>
                </a:tc>
              </a:tr>
              <a:tr h="5588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整数型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70000"/>
                        </a:lnSpc>
                        <a:spcBef>
                          <a:spcPct val="20000"/>
                        </a:spcBef>
                        <a:spcAft>
                          <a:spcPct val="0"/>
                        </a:spcAft>
                        <a:buClr>
                          <a:schemeClr val="tx2"/>
                        </a:buClr>
                        <a:buSzPct val="75000"/>
                        <a:buFont typeface="Wingdings" pitchFamily="2" charset="2"/>
                        <a:buNone/>
                        <a:tabLst/>
                      </a:pPr>
                      <a:r>
                        <a:rPr kumimoji="1" lang="en-US" altLang="ja-JP" sz="2800" b="0" i="0" u="none" strike="noStrike" cap="none" normalizeH="0" baseline="0" smtClean="0">
                          <a:ln>
                            <a:noFill/>
                          </a:ln>
                          <a:solidFill>
                            <a:schemeClr val="tx1"/>
                          </a:solidFill>
                          <a:effectLst/>
                          <a:latin typeface="ＭＳ Ｐゴシック" pitchFamily="50" charset="-128"/>
                          <a:ea typeface="ＭＳ Ｐゴシック" pitchFamily="50" charset="-128"/>
                        </a:rPr>
                        <a:t>int </a:t>
                      </a: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等</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kumimoji="1" lang="ja-JP" altLang="en-US"/>
                    </a:p>
                  </a:txBody>
                  <a:tcPr/>
                </a:tc>
              </a:tr>
              <a:tr h="560388">
                <a:tc vMerge="1">
                  <a:txBody>
                    <a:bodyPr/>
                    <a:lstStyle/>
                    <a:p>
                      <a:endParaRPr kumimoji="1" lang="ja-JP" altLang="en-US"/>
                    </a:p>
                  </a:txBody>
                  <a:tcPr/>
                </a:tc>
                <a:tc gridSpan="2">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浮動小数点型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70000"/>
                        </a:lnSpc>
                        <a:spcBef>
                          <a:spcPct val="20000"/>
                        </a:spcBef>
                        <a:spcAft>
                          <a:spcPct val="0"/>
                        </a:spcAft>
                        <a:buClr>
                          <a:schemeClr val="tx2"/>
                        </a:buClr>
                        <a:buSzPct val="75000"/>
                        <a:buFont typeface="Wingdings" pitchFamily="2" charset="2"/>
                        <a:buNone/>
                        <a:tabLst/>
                      </a:pPr>
                      <a:r>
                        <a:rPr kumimoji="1" lang="en-US" altLang="ja-JP" sz="2800" b="0" i="0" u="none" strike="noStrike" cap="none" normalizeH="0" baseline="0" smtClean="0">
                          <a:ln>
                            <a:noFill/>
                          </a:ln>
                          <a:solidFill>
                            <a:schemeClr val="tx1"/>
                          </a:solidFill>
                          <a:effectLst/>
                          <a:latin typeface="ＭＳ Ｐゴシック" pitchFamily="50" charset="-128"/>
                          <a:ea typeface="ＭＳ Ｐゴシック" pitchFamily="50" charset="-128"/>
                        </a:rPr>
                        <a:t>double </a:t>
                      </a: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等</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kumimoji="1" lang="ja-JP" altLang="en-US"/>
                    </a:p>
                  </a:txBody>
                  <a:tcPr/>
                </a:tc>
              </a:tr>
              <a:tr h="558800">
                <a:tc vMerge="1">
                  <a:txBody>
                    <a:bodyPr/>
                    <a:lstStyle/>
                    <a:p>
                      <a:endParaRPr kumimoji="1" lang="ja-JP" altLang="en-US"/>
                    </a:p>
                  </a:txBody>
                  <a:tcPr/>
                </a:tc>
                <a:tc gridSpan="3">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ポインタ型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rowSpan="4">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派生型</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r h="560388">
                <a:tc rowSpan="3">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集成体型</a:t>
                      </a:r>
                    </a:p>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none" strike="noStrike" cap="none" normalizeH="0" baseline="0" smtClean="0">
                          <a:ln>
                            <a:noFill/>
                          </a:ln>
                          <a:solidFill>
                            <a:schemeClr val="tx1"/>
                          </a:solidFill>
                          <a:effectLst/>
                          <a:latin typeface="ＭＳ Ｐゴシック" pitchFamily="50" charset="-128"/>
                          <a:ea typeface="ＭＳ Ｐゴシック" pitchFamily="50" charset="-128"/>
                        </a:rPr>
                        <a:t>（構造型）</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gridSpan="3">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配列型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r>
              <a:tr h="549275">
                <a:tc vMerge="1">
                  <a:txBody>
                    <a:bodyPr/>
                    <a:lstStyle/>
                    <a:p>
                      <a:endParaRPr kumimoji="1" lang="ja-JP" altLang="en-US"/>
                    </a:p>
                  </a:txBody>
                  <a:tcPr/>
                </a:tc>
                <a:tc gridSpan="3">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構造体型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r>
              <a:tr h="558800">
                <a:tc vMerge="1">
                  <a:txBody>
                    <a:bodyPr/>
                    <a:lstStyle/>
                    <a:p>
                      <a:endParaRPr kumimoji="1" lang="ja-JP" altLang="en-US"/>
                    </a:p>
                  </a:txBody>
                  <a:tcPr/>
                </a:tc>
                <a:tc gridSpan="3">
                  <a:txBody>
                    <a:body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2800" b="0" i="0" u="sng" strike="noStrike" cap="none" normalizeH="0" baseline="0" smtClean="0">
                          <a:ln>
                            <a:noFill/>
                          </a:ln>
                          <a:solidFill>
                            <a:schemeClr val="accent2"/>
                          </a:solidFill>
                          <a:effectLst/>
                          <a:latin typeface="ＭＳ Ｐゴシック" pitchFamily="50" charset="-128"/>
                          <a:ea typeface="ＭＳ Ｐゴシック" pitchFamily="50" charset="-128"/>
                        </a:rPr>
                        <a:t>共用体型</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r>
            </a:tbl>
          </a:graphicData>
        </a:graphic>
      </p:graphicFrame>
      <p:sp>
        <p:nvSpPr>
          <p:cNvPr id="5738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2C68CED-AD3E-4423-8180-F0F3B7FADFEE}" type="slidenum">
              <a:rPr lang="ja-JP" altLang="en-US">
                <a:latin typeface="ＭＳ Ｐゴシック" pitchFamily="50" charset="-128"/>
              </a:rPr>
              <a:pPr algn="r"/>
              <a:t>99</a:t>
            </a:fld>
            <a:endParaRPr lang="en-US" altLang="ja-JP">
              <a:latin typeface="ＭＳ Ｐゴシック" pitchFamily="50" charset="-128"/>
            </a:endParaRPr>
          </a:p>
        </p:txBody>
      </p:sp>
      <p:sp>
        <p:nvSpPr>
          <p:cNvPr id="6" name="Rectangle 3"/>
          <p:cNvSpPr txBox="1">
            <a:spLocks noChangeArrowheads="1"/>
          </p:cNvSpPr>
          <p:nvPr/>
        </p:nvSpPr>
        <p:spPr bwMode="auto">
          <a:xfrm>
            <a:off x="682625" y="1693168"/>
            <a:ext cx="7772400" cy="655712"/>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marL="342900" lvl="0" indent="-342900" eaLnBrk="0" hangingPunct="0">
              <a:lnSpc>
                <a:spcPct val="90000"/>
              </a:lnSpc>
              <a:spcBef>
                <a:spcPct val="20000"/>
              </a:spcBef>
              <a:buClr>
                <a:schemeClr val="tx2"/>
              </a:buClr>
              <a:buSzPct val="75000"/>
            </a:pPr>
            <a:r>
              <a:rPr lang="en-US" altLang="ja-JP" sz="3200" smtClean="0"/>
              <a:t>	【</a:t>
            </a:r>
            <a:r>
              <a:rPr lang="ja-JP" altLang="en-US" sz="3200" smtClean="0"/>
              <a:t>参考</a:t>
            </a:r>
            <a:r>
              <a:rPr lang="en-US" altLang="ja-JP" sz="3200" smtClean="0"/>
              <a:t>】 </a:t>
            </a:r>
            <a:r>
              <a:rPr lang="ja-JP" altLang="en-US" sz="3200" smtClean="0"/>
              <a:t>Ｃ言語の型</a:t>
            </a:r>
            <a:endParaRPr kumimoji="1" lang="ja-JP" altLang="en-US" sz="3200" b="0" i="0" u="none" strike="noStrike" kern="0" cap="none" spc="0" normalizeH="0" baseline="0" noProof="0" smtClean="0">
              <a:ln>
                <a:noFill/>
              </a:ln>
              <a:solidFill>
                <a:schemeClr val="tx1"/>
              </a:solidFill>
              <a:effectLst/>
              <a:uLnTx/>
              <a:uFillTx/>
              <a:latin typeface="+mn-lt"/>
              <a:ea typeface="+mn-ea"/>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p1">
  <a:themeElements>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研修">
      <a:majorFont>
        <a:latin typeface="Arial"/>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1750" cap="flat" cmpd="sng" algn="ctr">
          <a:solidFill>
            <a:schemeClr val="accent2"/>
          </a:solidFill>
          <a:prstDash val="solid"/>
          <a:round/>
          <a:headEnd type="none" w="sm" len="sm"/>
          <a:tailEnd type="none" w="sm" len="sm"/>
        </a:ln>
        <a:effectLst/>
      </a:spPr>
      <a:bodyPr vert="horz" wrap="square" lIns="90000" tIns="46800" rIns="90000" bIns="468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研修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研修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研修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研修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3746</TotalTime>
  <Words>4506</Words>
  <Application>Microsoft Office PowerPoint</Application>
  <PresentationFormat>画面に合わせる (4:3)</PresentationFormat>
  <Paragraphs>1290</Paragraphs>
  <Slides>115</Slides>
  <Notes>83</Notes>
  <HiddenSlides>0</HiddenSlides>
  <MMClips>0</MMClips>
  <ScaleCrop>false</ScaleCrop>
  <HeadingPairs>
    <vt:vector size="4" baseType="variant">
      <vt:variant>
        <vt:lpstr>テーマ</vt:lpstr>
      </vt:variant>
      <vt:variant>
        <vt:i4>1</vt:i4>
      </vt:variant>
      <vt:variant>
        <vt:lpstr>スライド タイトル</vt:lpstr>
      </vt:variant>
      <vt:variant>
        <vt:i4>115</vt:i4>
      </vt:variant>
    </vt:vector>
  </HeadingPairs>
  <TitlesOfParts>
    <vt:vector size="116" baseType="lpstr">
      <vt:lpstr>cp1</vt:lpstr>
      <vt:lpstr>プログラミング言語論</vt:lpstr>
      <vt:lpstr>目次</vt:lpstr>
      <vt:lpstr>１.  プログラミング言語とは </vt:lpstr>
      <vt:lpstr>１.  プログラミング言語とは </vt:lpstr>
      <vt:lpstr>１.  プログラミング言語とは </vt:lpstr>
      <vt:lpstr>１.  プログラミング言語とは </vt:lpstr>
      <vt:lpstr>２. 高級言語の必要性</vt:lpstr>
      <vt:lpstr>２. 高級言語の必要性</vt:lpstr>
      <vt:lpstr>２. 高級言語の必要性 </vt:lpstr>
      <vt:lpstr>２. 高級言語の必要性 </vt:lpstr>
      <vt:lpstr>２. 高級言語の必要性 </vt:lpstr>
      <vt:lpstr>２. 高級言語の必要性 </vt:lpstr>
      <vt:lpstr>２. 高級言語の必要性 </vt:lpstr>
      <vt:lpstr>２. 高級言語の必要性 </vt:lpstr>
      <vt:lpstr>２. 高級言語の必要性 </vt:lpstr>
      <vt:lpstr>２. 高級言語の必要性 </vt:lpstr>
      <vt:lpstr>３. 基礎知識</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３.１ 式の記述</vt:lpstr>
      <vt:lpstr>３.２ 関数</vt:lpstr>
      <vt:lpstr>３.２ 関数</vt:lpstr>
      <vt:lpstr>３.２ 関数</vt:lpstr>
      <vt:lpstr>３.２ 関数</vt:lpstr>
      <vt:lpstr>３.２ 関数</vt:lpstr>
      <vt:lpstr>３.２ 関数</vt:lpstr>
      <vt:lpstr>３.２ 関数</vt:lpstr>
      <vt:lpstr>３.２ 関数</vt:lpstr>
      <vt:lpstr>３.２ 関数</vt:lpstr>
      <vt:lpstr>３.３ 再帰</vt:lpstr>
      <vt:lpstr>３.３ 再帰</vt:lpstr>
      <vt:lpstr>３.３ 再帰</vt:lpstr>
      <vt:lpstr>３.３ 再帰</vt:lpstr>
      <vt:lpstr>３.３ 再帰</vt:lpstr>
      <vt:lpstr>３.３ 再帰</vt:lpstr>
      <vt:lpstr>３.３ 再帰</vt:lpstr>
      <vt:lpstr>３.３ 再帰</vt:lpstr>
      <vt:lpstr>３.３ 再帰</vt:lpstr>
      <vt:lpstr>３.３ 再帰</vt:lpstr>
      <vt:lpstr>３.３ 再帰</vt:lpstr>
      <vt:lpstr>３.３ 再帰</vt:lpstr>
      <vt:lpstr>３.４ 型システム</vt:lpstr>
      <vt:lpstr>３.４ 型システム </vt:lpstr>
      <vt:lpstr>３.４ 型システム</vt:lpstr>
      <vt:lpstr>３.４ 型システム</vt:lpstr>
      <vt:lpstr>３.４ 型システム</vt:lpstr>
      <vt:lpstr>３.４ 型システム</vt:lpstr>
      <vt:lpstr>３.４ 型システム</vt:lpstr>
      <vt:lpstr>３.４ 型システム</vt:lpstr>
      <vt:lpstr>３.４ 型システム</vt:lpstr>
      <vt:lpstr>３.４ 型システム</vt:lpstr>
      <vt:lpstr>３.５ データ型の実際</vt:lpstr>
      <vt:lpstr>３.５ データ型の実際</vt:lpstr>
      <vt:lpstr>３.５ データ型の実際</vt:lpstr>
      <vt:lpstr>３.５ データ型の実際</vt:lpstr>
      <vt:lpstr>３.５.１ 基本データ型</vt:lpstr>
      <vt:lpstr>３.５.１ 基本データ型 （整数）</vt:lpstr>
      <vt:lpstr>３.５.１ 基本データ型 （整数）</vt:lpstr>
      <vt:lpstr>３.５.１ 基本データ型 （整数）</vt:lpstr>
      <vt:lpstr>３.５.１ 基本データ型 （整数）</vt:lpstr>
      <vt:lpstr>３.５.１ 基本データ型 （実数）</vt:lpstr>
      <vt:lpstr>３.５.１ 基本データ型 （実数）</vt:lpstr>
      <vt:lpstr>３.５.１ 基本データ型 （文字）</vt:lpstr>
      <vt:lpstr>３.５.１ 基本データ型 （文字）</vt:lpstr>
      <vt:lpstr>３.５.１ 基本データ型 （文字）</vt:lpstr>
      <vt:lpstr>３.５.１ 基本データ型 （論理型）</vt:lpstr>
      <vt:lpstr>３.５.１ 基本データ型 （論理型）</vt:lpstr>
      <vt:lpstr>３.５.１ 基本データ型</vt:lpstr>
      <vt:lpstr>３.５.２ 構造型</vt:lpstr>
      <vt:lpstr>３.５.２ 構造型 （配列）</vt:lpstr>
      <vt:lpstr>３.５.２ 構造型 （配列）</vt:lpstr>
      <vt:lpstr>３.５.２ 構造型 （配列）</vt:lpstr>
      <vt:lpstr>３.５.２ 構造型 （配列）</vt:lpstr>
      <vt:lpstr>３.５.２ 構造型 （配列）</vt:lpstr>
      <vt:lpstr>３.５.２ 構造型 （配列）</vt:lpstr>
      <vt:lpstr>３.５.２ 構造型 （レコード）</vt:lpstr>
      <vt:lpstr>３.５.２ 構造型 （レコード）</vt:lpstr>
      <vt:lpstr>３.５.２ 構造型 （レコード）</vt:lpstr>
      <vt:lpstr>３.５.２ 構造型 （クラス）</vt:lpstr>
      <vt:lpstr>３.５.３ 言語とデータ型</vt:lpstr>
      <vt:lpstr>３.５.３ 言語とデータ型</vt:lpstr>
      <vt:lpstr>３.５.３ 言語とデータ型</vt:lpstr>
      <vt:lpstr>３.６ 反射的推移閉包</vt:lpstr>
      <vt:lpstr>３.６.１ 閉包</vt:lpstr>
      <vt:lpstr>３.６.１ 閉包</vt:lpstr>
      <vt:lpstr>３.６.１ 閉包</vt:lpstr>
      <vt:lpstr>３.６.１ 閉包</vt:lpstr>
      <vt:lpstr>３.６.２ 関係</vt:lpstr>
      <vt:lpstr>３.６.２ 関係</vt:lpstr>
      <vt:lpstr>３.６.２ 関係</vt:lpstr>
      <vt:lpstr>３.６.２ 関係</vt:lpstr>
      <vt:lpstr>３.６.２ 関係</vt:lpstr>
      <vt:lpstr>３.６.２ 関係</vt:lpstr>
      <vt:lpstr>３.６.２ 関係</vt:lpstr>
      <vt:lpstr>３.６.３ 反射的推移閉包</vt:lpstr>
      <vt:lpstr>３.６.３ 反射的推移閉包</vt:lpstr>
      <vt:lpstr>スライド 115</vt:lpstr>
    </vt:vector>
  </TitlesOfParts>
  <Company>東洋大学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subject>プログラミング言語の基礎</dc:subject>
  <dc:creator>mizuno</dc:creator>
  <cp:lastModifiedBy>Mizuno</cp:lastModifiedBy>
  <cp:revision>288</cp:revision>
  <dcterms:created xsi:type="dcterms:W3CDTF">2008-03-12T01:14:58Z</dcterms:created>
  <dcterms:modified xsi:type="dcterms:W3CDTF">2014-07-26T01:27:37Z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2009-2014 水野嘉明</vt:lpwstr>
  </property>
</Properties>
</file>