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59" r:id="rId4"/>
    <p:sldId id="280" r:id="rId5"/>
    <p:sldId id="260" r:id="rId6"/>
    <p:sldId id="271" r:id="rId7"/>
    <p:sldId id="261" r:id="rId8"/>
    <p:sldId id="273" r:id="rId9"/>
    <p:sldId id="263" r:id="rId10"/>
    <p:sldId id="265" r:id="rId11"/>
    <p:sldId id="264" r:id="rId12"/>
    <p:sldId id="274" r:id="rId13"/>
    <p:sldId id="279" r:id="rId14"/>
    <p:sldId id="278" r:id="rId15"/>
    <p:sldId id="281" r:id="rId16"/>
    <p:sldId id="282" r:id="rId17"/>
    <p:sldId id="268" r:id="rId18"/>
  </p:sldIdLst>
  <p:sldSz cx="9144000" cy="6858000" type="screen4x3"/>
  <p:notesSz cx="7099300" cy="102235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38" autoAdjust="0"/>
    <p:restoredTop sz="95185" autoAdjust="0"/>
  </p:normalViewPr>
  <p:slideViewPr>
    <p:cSldViewPr>
      <p:cViewPr varScale="1">
        <p:scale>
          <a:sx n="110" d="100"/>
          <a:sy n="110" d="100"/>
        </p:scale>
        <p:origin x="-1182" y="-9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ea typeface="ＭＳ Ｐゴシック" pitchFamily="50" charset="-128"/>
              </a:defRPr>
            </a:lvl1pPr>
          </a:lstStyle>
          <a:p>
            <a:pPr>
              <a:defRPr/>
            </a:pPr>
            <a:r>
              <a:rPr lang="ja-JP" altLang="en-US"/>
              <a:t>プログラミング言語論</a:t>
            </a:r>
            <a:endParaRPr lang="en-US" altLang="ja-JP"/>
          </a:p>
        </p:txBody>
      </p:sp>
      <p:sp>
        <p:nvSpPr>
          <p:cNvPr id="3" name="日付プレースホルダ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endParaRPr lang="en-US" altLang="ja-JP"/>
          </a:p>
        </p:txBody>
      </p:sp>
      <p:sp>
        <p:nvSpPr>
          <p:cNvPr id="4" name="フッター プレースホルダ 3"/>
          <p:cNvSpPr>
            <a:spLocks noGrp="1"/>
          </p:cNvSpPr>
          <p:nvPr>
            <p:ph type="ftr" sz="quarter" idx="2"/>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ea typeface="ＭＳ Ｐゴシック" pitchFamily="50" charset="-128"/>
              </a:defRPr>
            </a:lvl1pPr>
          </a:lstStyle>
          <a:p>
            <a:pPr>
              <a:defRPr/>
            </a:pPr>
            <a:r>
              <a:rPr lang="en-US" altLang="ja-JP"/>
              <a:t>ガイダンス</a:t>
            </a:r>
          </a:p>
        </p:txBody>
      </p:sp>
      <p:sp>
        <p:nvSpPr>
          <p:cNvPr id="5" name="スライド番号プレースホルダ 4"/>
          <p:cNvSpPr>
            <a:spLocks noGrp="1"/>
          </p:cNvSpPr>
          <p:nvPr>
            <p:ph type="sldNum" sz="quarter" idx="3"/>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fld id="{B8E4F40B-6676-42B1-A4E8-4C62068A42F0}"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ea typeface="ＭＳ Ｐゴシック" pitchFamily="50" charset="-128"/>
              </a:defRPr>
            </a:lvl1pPr>
          </a:lstStyle>
          <a:p>
            <a:pPr>
              <a:defRPr/>
            </a:pPr>
            <a:r>
              <a:rPr lang="ja-JP" altLang="en-US"/>
              <a:t>プログラミング言語論</a:t>
            </a:r>
            <a:endParaRPr lang="en-US" altLang="ja-JP"/>
          </a:p>
        </p:txBody>
      </p:sp>
      <p:sp>
        <p:nvSpPr>
          <p:cNvPr id="3" name="日付プレースホルダ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endParaRPr lang="en-US" altLang="ja-JP"/>
          </a:p>
        </p:txBody>
      </p:sp>
      <p:sp>
        <p:nvSpPr>
          <p:cNvPr id="4" name="スライド イメージ プレースホルダ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709613" y="4856163"/>
            <a:ext cx="5680075" cy="46005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ea typeface="ＭＳ Ｐゴシック" pitchFamily="50" charset="-128"/>
              </a:defRPr>
            </a:lvl1pPr>
          </a:lstStyle>
          <a:p>
            <a:pPr>
              <a:defRPr/>
            </a:pPr>
            <a:r>
              <a:rPr lang="en-US" altLang="ja-JP"/>
              <a:t>ガイダンス</a:t>
            </a:r>
          </a:p>
        </p:txBody>
      </p:sp>
      <p:sp>
        <p:nvSpPr>
          <p:cNvPr id="7" name="スライド番号プレースホルダ 6"/>
          <p:cNvSpPr>
            <a:spLocks noGrp="1"/>
          </p:cNvSpPr>
          <p:nvPr>
            <p:ph type="sldNum" sz="quarter" idx="5"/>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ea typeface="ＭＳ Ｐゴシック" pitchFamily="50" charset="-128"/>
              </a:defRPr>
            </a:lvl1pPr>
          </a:lstStyle>
          <a:p>
            <a:pPr>
              <a:defRPr/>
            </a:pPr>
            <a:fld id="{E83B6D9B-4DD9-4ABE-8404-E9F25442EF14}"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フッター プレースホルダ 5"/>
          <p:cNvSpPr>
            <a:spLocks noGrp="1"/>
          </p:cNvSpPr>
          <p:nvPr>
            <p:ph type="ftr" sz="quarter" idx="4"/>
          </p:nvPr>
        </p:nvSpPr>
        <p:spPr>
          <a:noFill/>
        </p:spPr>
        <p:txBody>
          <a:bodyPr/>
          <a:lstStyle/>
          <a:p>
            <a:r>
              <a:rPr lang="en-US" altLang="ja-JP" smtClean="0">
                <a:ea typeface="ＭＳ Ｐゴシック" charset="-128"/>
              </a:rPr>
              <a:t>ガイダンス</a:t>
            </a:r>
          </a:p>
        </p:txBody>
      </p:sp>
      <p:sp>
        <p:nvSpPr>
          <p:cNvPr id="16386" name="スライド番号プレースホルダ 6"/>
          <p:cNvSpPr>
            <a:spLocks noGrp="1"/>
          </p:cNvSpPr>
          <p:nvPr>
            <p:ph type="sldNum" sz="quarter" idx="5"/>
          </p:nvPr>
        </p:nvSpPr>
        <p:spPr>
          <a:noFill/>
        </p:spPr>
        <p:txBody>
          <a:bodyPr/>
          <a:lstStyle/>
          <a:p>
            <a:fld id="{F33034D4-41E0-434A-89B3-0FE3BF979525}" type="slidenum">
              <a:rPr lang="ja-JP" altLang="en-US" smtClean="0">
                <a:ea typeface="ＭＳ Ｐゴシック" charset="-128"/>
              </a:rPr>
              <a:pPr/>
              <a:t>1</a:t>
            </a:fld>
            <a:endParaRPr lang="en-US" altLang="ja-JP" smtClean="0">
              <a:ea typeface="ＭＳ Ｐゴシック" charset="-128"/>
            </a:endParaRPr>
          </a:p>
        </p:txBody>
      </p:sp>
      <p:sp>
        <p:nvSpPr>
          <p:cNvPr id="16387" name="ヘッダー プレースホルダ 1"/>
          <p:cNvSpPr>
            <a:spLocks noGrp="1"/>
          </p:cNvSpPr>
          <p:nvPr>
            <p:ph type="hdr" sz="quarter"/>
          </p:nvPr>
        </p:nvSpPr>
        <p:spPr>
          <a:noFill/>
        </p:spPr>
        <p:txBody>
          <a:bodyPr/>
          <a:lstStyle/>
          <a:p>
            <a:r>
              <a:rPr lang="ja-JP" altLang="en-US" smtClean="0">
                <a:ea typeface="ＭＳ Ｐゴシック" charset="-128"/>
              </a:rPr>
              <a:t>プログラミング言語論</a:t>
            </a:r>
            <a:endParaRPr lang="en-US" altLang="ja-JP" smtClean="0">
              <a:ea typeface="ＭＳ Ｐゴシック" charset="-128"/>
            </a:endParaRPr>
          </a:p>
        </p:txBody>
      </p:sp>
      <p:sp>
        <p:nvSpPr>
          <p:cNvPr id="1638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A48BFB1-FA1C-49BD-8EE6-5D294F63359A}" type="slidenum">
              <a:rPr lang="ja-JP" altLang="en-US" sz="1300">
                <a:latin typeface="Calibri" pitchFamily="34" charset="0"/>
              </a:rPr>
              <a:pPr algn="r" defTabSz="990600"/>
              <a:t>1</a:t>
            </a:fld>
            <a:endParaRPr lang="en-US" altLang="ja-JP" sz="1300">
              <a:latin typeface="Calibri" pitchFamily="34" charset="0"/>
            </a:endParaRPr>
          </a:p>
        </p:txBody>
      </p:sp>
      <p:sp>
        <p:nvSpPr>
          <p:cNvPr id="1638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390"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16391" name="スライド番号プレースホルダ 3"/>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44DD47E-3859-4A31-B7B5-CC01DAA74909}" type="slidenum">
              <a:rPr lang="ja-JP" altLang="en-US" sz="1300">
                <a:latin typeface="Calibri" pitchFamily="34" charset="0"/>
              </a:rPr>
              <a:pPr algn="r" defTabSz="990600"/>
              <a:t>1</a:t>
            </a:fld>
            <a:endParaRPr lang="en-US" altLang="ja-JP" sz="13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フッター プレースホルダ 5"/>
          <p:cNvSpPr>
            <a:spLocks noGrp="1"/>
          </p:cNvSpPr>
          <p:nvPr>
            <p:ph type="ftr" sz="quarter" idx="4"/>
          </p:nvPr>
        </p:nvSpPr>
        <p:spPr>
          <a:noFill/>
        </p:spPr>
        <p:txBody>
          <a:bodyPr/>
          <a:lstStyle/>
          <a:p>
            <a:r>
              <a:rPr lang="en-US" altLang="ja-JP" smtClean="0">
                <a:ea typeface="ＭＳ Ｐゴシック" charset="-128"/>
              </a:rPr>
              <a:t>ガイダンス</a:t>
            </a:r>
          </a:p>
        </p:txBody>
      </p:sp>
      <p:sp>
        <p:nvSpPr>
          <p:cNvPr id="20482" name="スライド番号プレースホルダ 6"/>
          <p:cNvSpPr>
            <a:spLocks noGrp="1"/>
          </p:cNvSpPr>
          <p:nvPr>
            <p:ph type="sldNum" sz="quarter" idx="5"/>
          </p:nvPr>
        </p:nvSpPr>
        <p:spPr>
          <a:noFill/>
        </p:spPr>
        <p:txBody>
          <a:bodyPr/>
          <a:lstStyle/>
          <a:p>
            <a:fld id="{1FCF4B41-A96B-455B-8957-40D5B8F9048D}" type="slidenum">
              <a:rPr lang="ja-JP" altLang="en-US" smtClean="0">
                <a:ea typeface="ＭＳ Ｐゴシック" charset="-128"/>
              </a:rPr>
              <a:pPr/>
              <a:t>4</a:t>
            </a:fld>
            <a:endParaRPr lang="en-US" altLang="ja-JP" smtClean="0">
              <a:ea typeface="ＭＳ Ｐゴシック" charset="-128"/>
            </a:endParaRPr>
          </a:p>
        </p:txBody>
      </p:sp>
      <p:sp>
        <p:nvSpPr>
          <p:cNvPr id="20483" name="ヘッダー プレースホルダ 1"/>
          <p:cNvSpPr>
            <a:spLocks noGrp="1"/>
          </p:cNvSpPr>
          <p:nvPr>
            <p:ph type="hdr" sz="quarter"/>
          </p:nvPr>
        </p:nvSpPr>
        <p:spPr>
          <a:noFill/>
        </p:spPr>
        <p:txBody>
          <a:bodyPr/>
          <a:lstStyle/>
          <a:p>
            <a:r>
              <a:rPr lang="ja-JP" altLang="en-US" smtClean="0">
                <a:ea typeface="ＭＳ Ｐゴシック" charset="-128"/>
              </a:rPr>
              <a:t>プログラミング言語論</a:t>
            </a:r>
            <a:endParaRPr lang="en-US" altLang="ja-JP" smtClean="0">
              <a:ea typeface="ＭＳ Ｐゴシック" charset="-128"/>
            </a:endParaRPr>
          </a:p>
        </p:txBody>
      </p:sp>
      <p:sp>
        <p:nvSpPr>
          <p:cNvPr id="2048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3974955-1FA1-4A35-BF4B-514CA3225927}" type="slidenum">
              <a:rPr lang="ja-JP" altLang="en-US" sz="1300">
                <a:latin typeface="Calibri" pitchFamily="34" charset="0"/>
              </a:rPr>
              <a:pPr algn="r" defTabSz="990600"/>
              <a:t>4</a:t>
            </a:fld>
            <a:endParaRPr lang="en-US" altLang="ja-JP" sz="1300">
              <a:latin typeface="Calibri" pitchFamily="34" charset="0"/>
            </a:endParaRPr>
          </a:p>
        </p:txBody>
      </p:sp>
      <p:sp>
        <p:nvSpPr>
          <p:cNvPr id="20485"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a:fld id="{1FAE2E6E-2CF6-48DA-896A-00B12B778D40}" type="slidenum">
              <a:rPr lang="en-US" altLang="ja-JP" sz="1300"/>
              <a:pPr algn="r"/>
              <a:t>4</a:t>
            </a:fld>
            <a:endParaRPr lang="en-US" altLang="ja-JP" sz="1300"/>
          </a:p>
        </p:txBody>
      </p:sp>
      <p:sp>
        <p:nvSpPr>
          <p:cNvPr id="204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7" name="Rectangle 3"/>
          <p:cNvSpPr>
            <a:spLocks noGrp="1" noChangeArrowheads="1"/>
          </p:cNvSpPr>
          <p:nvPr>
            <p:ph type="body" idx="1"/>
          </p:nvPr>
        </p:nvSpPr>
        <p:spPr>
          <a:noFill/>
          <a:ln/>
        </p:spPr>
        <p:txBody>
          <a:bodyPr/>
          <a:lstStyle/>
          <a:p>
            <a:pPr eaLnBrk="1" hangingPunct="1"/>
            <a:endParaRPr lang="ja-JP" altLang="ja-JP" smtClean="0"/>
          </a:p>
        </p:txBody>
      </p:sp>
      <p:sp>
        <p:nvSpPr>
          <p:cNvPr id="20488" name="日付プレースホルダ 4"/>
          <p:cNvSpPr txBox="1">
            <a:spLocks noGrp="1"/>
          </p:cNvSpPr>
          <p:nvPr/>
        </p:nvSpPr>
        <p:spPr bwMode="auto">
          <a:xfrm>
            <a:off x="4021138" y="0"/>
            <a:ext cx="3076575" cy="511175"/>
          </a:xfrm>
          <a:prstGeom prst="rect">
            <a:avLst/>
          </a:prstGeom>
          <a:noFill/>
          <a:ln w="9525">
            <a:noFill/>
            <a:miter lim="800000"/>
            <a:headEnd/>
            <a:tailEnd/>
          </a:ln>
        </p:spPr>
        <p:txBody>
          <a:bodyPr lIns="99048" tIns="49524" rIns="99048" bIns="49524"/>
          <a:lstStyle/>
          <a:p>
            <a:pPr algn="r"/>
            <a:endParaRPr lang="en-US" altLang="ja-JP"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a:noFill/>
          <a:ln/>
        </p:spPr>
        <p:txBody>
          <a:bodyPr/>
          <a:lstStyle/>
          <a:p>
            <a:r>
              <a:rPr lang="ja-JP" altLang="en-US" smtClean="0"/>
              <a:t>この「背景のパラダイムを理解すること」が、本講義の目的である。</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mtClean="0"/>
              <a:t>ToyoNet-ACE</a:t>
            </a:r>
            <a:r>
              <a:rPr kumimoji="1" lang="ja-JP" altLang="en-US" smtClean="0"/>
              <a:t>（</a:t>
            </a:r>
            <a:r>
              <a:rPr kumimoji="1" lang="en-US" altLang="ja-JP" smtClean="0"/>
              <a:t>manaba</a:t>
            </a:r>
            <a:r>
              <a:rPr kumimoji="1" lang="ja-JP" altLang="en-US" smtClean="0"/>
              <a:t>）にも、このアドレスは記載している</a:t>
            </a:r>
            <a:endParaRPr kumimoji="1" lang="ja-JP" altLang="en-US"/>
          </a:p>
        </p:txBody>
      </p:sp>
      <p:sp>
        <p:nvSpPr>
          <p:cNvPr id="4" name="ヘッダー プレースホルダ 3"/>
          <p:cNvSpPr>
            <a:spLocks noGrp="1"/>
          </p:cNvSpPr>
          <p:nvPr>
            <p:ph type="hdr" sz="quarter" idx="10"/>
          </p:nvPr>
        </p:nvSpPr>
        <p:spPr/>
        <p:txBody>
          <a:bodyPr/>
          <a:lstStyle/>
          <a:p>
            <a:pPr>
              <a:defRPr/>
            </a:pPr>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ガイダンス</a:t>
            </a:r>
            <a:endParaRPr lang="en-US" altLang="ja-JP"/>
          </a:p>
        </p:txBody>
      </p:sp>
      <p:sp>
        <p:nvSpPr>
          <p:cNvPr id="6" name="スライド番号プレースホルダ 5"/>
          <p:cNvSpPr>
            <a:spLocks noGrp="1"/>
          </p:cNvSpPr>
          <p:nvPr>
            <p:ph type="sldNum" sz="quarter" idx="12"/>
          </p:nvPr>
        </p:nvSpPr>
        <p:spPr/>
        <p:txBody>
          <a:bodyPr/>
          <a:lstStyle/>
          <a:p>
            <a:pPr>
              <a:defRPr/>
            </a:pPr>
            <a:fld id="{E83B6D9B-4DD9-4ABE-8404-E9F25442EF14}" type="slidenum">
              <a:rPr lang="ja-JP" altLang="en-US" smtClean="0"/>
              <a:pPr>
                <a:defRPr/>
              </a:pPr>
              <a:t>11</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フッター プレースホルダ 5"/>
          <p:cNvSpPr>
            <a:spLocks noGrp="1"/>
          </p:cNvSpPr>
          <p:nvPr>
            <p:ph type="ftr" sz="quarter" idx="4"/>
          </p:nvPr>
        </p:nvSpPr>
        <p:spPr>
          <a:noFill/>
        </p:spPr>
        <p:txBody>
          <a:bodyPr/>
          <a:lstStyle/>
          <a:p>
            <a:r>
              <a:rPr lang="en-US" altLang="ja-JP" smtClean="0">
                <a:ea typeface="ＭＳ Ｐゴシック" charset="-128"/>
              </a:rPr>
              <a:t>ガイダンス</a:t>
            </a:r>
          </a:p>
        </p:txBody>
      </p:sp>
      <p:sp>
        <p:nvSpPr>
          <p:cNvPr id="31746" name="スライド番号プレースホルダ 6"/>
          <p:cNvSpPr>
            <a:spLocks noGrp="1"/>
          </p:cNvSpPr>
          <p:nvPr>
            <p:ph type="sldNum" sz="quarter" idx="5"/>
          </p:nvPr>
        </p:nvSpPr>
        <p:spPr>
          <a:noFill/>
        </p:spPr>
        <p:txBody>
          <a:bodyPr/>
          <a:lstStyle/>
          <a:p>
            <a:fld id="{B2B89A4A-B7C0-40D3-B087-40A1A23BA491}" type="slidenum">
              <a:rPr lang="ja-JP" altLang="en-US" smtClean="0">
                <a:ea typeface="ＭＳ Ｐゴシック" charset="-128"/>
              </a:rPr>
              <a:pPr/>
              <a:t>12</a:t>
            </a:fld>
            <a:endParaRPr lang="en-US" altLang="ja-JP" smtClean="0">
              <a:ea typeface="ＭＳ Ｐゴシック" charset="-128"/>
            </a:endParaRPr>
          </a:p>
        </p:txBody>
      </p:sp>
      <p:sp>
        <p:nvSpPr>
          <p:cNvPr id="31747" name="ヘッダー プレースホルダ 1"/>
          <p:cNvSpPr>
            <a:spLocks noGrp="1"/>
          </p:cNvSpPr>
          <p:nvPr>
            <p:ph type="hdr" sz="quarter"/>
          </p:nvPr>
        </p:nvSpPr>
        <p:spPr>
          <a:noFill/>
        </p:spPr>
        <p:txBody>
          <a:bodyPr/>
          <a:lstStyle/>
          <a:p>
            <a:r>
              <a:rPr lang="ja-JP" altLang="en-US" smtClean="0">
                <a:ea typeface="ＭＳ Ｐゴシック" charset="-128"/>
              </a:rPr>
              <a:t>プログラミング言語論</a:t>
            </a:r>
            <a:endParaRPr lang="en-US" altLang="ja-JP" smtClean="0">
              <a:ea typeface="ＭＳ Ｐゴシック" charset="-128"/>
            </a:endParaRPr>
          </a:p>
        </p:txBody>
      </p:sp>
      <p:sp>
        <p:nvSpPr>
          <p:cNvPr id="3174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33CE9EA-D060-43BB-8135-9E43A7913645}" type="slidenum">
              <a:rPr lang="ja-JP" altLang="en-US" sz="1300">
                <a:latin typeface="Calibri" pitchFamily="34" charset="0"/>
              </a:rPr>
              <a:pPr algn="r" defTabSz="990600"/>
              <a:t>12</a:t>
            </a:fld>
            <a:endParaRPr lang="en-US" altLang="ja-JP" sz="1300">
              <a:latin typeface="Calibri" pitchFamily="34" charset="0"/>
            </a:endParaRPr>
          </a:p>
        </p:txBody>
      </p:sp>
      <p:sp>
        <p:nvSpPr>
          <p:cNvPr id="3174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DA688A5A-C21E-4C65-8CF3-FD6576B1DE41}" type="slidenum">
              <a:rPr lang="en-US" altLang="ja-JP" sz="1300">
                <a:latin typeface="Calibri" pitchFamily="34" charset="0"/>
              </a:rPr>
              <a:pPr algn="r" defTabSz="990600"/>
              <a:t>12</a:t>
            </a:fld>
            <a:endParaRPr lang="en-US" altLang="ja-JP" sz="1300">
              <a:latin typeface="Calibri" pitchFamily="34" charset="0"/>
            </a:endParaRPr>
          </a:p>
        </p:txBody>
      </p:sp>
      <p:sp>
        <p:nvSpPr>
          <p:cNvPr id="317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51" name="Rectangle 3"/>
          <p:cNvSpPr>
            <a:spLocks noGrp="1" noChangeArrowheads="1"/>
          </p:cNvSpPr>
          <p:nvPr>
            <p:ph type="body" idx="1"/>
          </p:nvPr>
        </p:nvSpPr>
        <p:spPr>
          <a:noFill/>
          <a:ln/>
        </p:spPr>
        <p:txBody>
          <a:bodyPr/>
          <a:lstStyle/>
          <a:p>
            <a:pPr eaLnBrk="1" hangingPunct="1">
              <a:spcBef>
                <a:spcPct val="0"/>
              </a:spcBef>
            </a:pPr>
            <a:r>
              <a:rPr lang="ja-JP" altLang="en-US" smtClean="0">
                <a:ea typeface="ＭＳ Ｐ明朝" pitchFamily="18" charset="-128"/>
              </a:rPr>
              <a:t>白黒印刷を推奨</a:t>
            </a:r>
            <a:endParaRPr lang="en-US" altLang="ja-JP" smtClean="0">
              <a:ea typeface="ＭＳ Ｐ明朝" pitchFamily="18"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mtClean="0"/>
              <a:t>Eclipse</a:t>
            </a:r>
            <a:r>
              <a:rPr kumimoji="1" lang="ja-JP" altLang="en-US" smtClean="0"/>
              <a:t>の知識・技術は不要</a:t>
            </a:r>
            <a:endParaRPr kumimoji="1" lang="ja-JP" altLang="en-US"/>
          </a:p>
        </p:txBody>
      </p:sp>
      <p:sp>
        <p:nvSpPr>
          <p:cNvPr id="4" name="ヘッダー プレースホルダ 3"/>
          <p:cNvSpPr>
            <a:spLocks noGrp="1"/>
          </p:cNvSpPr>
          <p:nvPr>
            <p:ph type="hdr" sz="quarter" idx="10"/>
          </p:nvPr>
        </p:nvSpPr>
        <p:spPr/>
        <p:txBody>
          <a:bodyPr/>
          <a:lstStyle/>
          <a:p>
            <a:pPr>
              <a:defRPr/>
            </a:pPr>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ガイダンス</a:t>
            </a:r>
            <a:endParaRPr lang="en-US" altLang="ja-JP"/>
          </a:p>
        </p:txBody>
      </p:sp>
      <p:sp>
        <p:nvSpPr>
          <p:cNvPr id="6" name="スライド番号プレースホルダ 5"/>
          <p:cNvSpPr>
            <a:spLocks noGrp="1"/>
          </p:cNvSpPr>
          <p:nvPr>
            <p:ph type="sldNum" sz="quarter" idx="12"/>
          </p:nvPr>
        </p:nvSpPr>
        <p:spPr/>
        <p:txBody>
          <a:bodyPr/>
          <a:lstStyle/>
          <a:p>
            <a:pPr>
              <a:defRPr/>
            </a:pPr>
            <a:fld id="{E83B6D9B-4DD9-4ABE-8404-E9F25442EF14}" type="slidenum">
              <a:rPr lang="ja-JP" altLang="en-US" smtClean="0"/>
              <a:pPr>
                <a:defRPr/>
              </a:pPr>
              <a:t>16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フッター プレースホルダ 5"/>
          <p:cNvSpPr>
            <a:spLocks noGrp="1"/>
          </p:cNvSpPr>
          <p:nvPr>
            <p:ph type="ftr" sz="quarter" idx="4"/>
          </p:nvPr>
        </p:nvSpPr>
        <p:spPr>
          <a:noFill/>
        </p:spPr>
        <p:txBody>
          <a:bodyPr/>
          <a:lstStyle/>
          <a:p>
            <a:r>
              <a:rPr lang="en-US" altLang="ja-JP" smtClean="0">
                <a:ea typeface="ＭＳ Ｐゴシック" charset="-128"/>
              </a:rPr>
              <a:t>ガイダンス</a:t>
            </a:r>
          </a:p>
        </p:txBody>
      </p:sp>
      <p:sp>
        <p:nvSpPr>
          <p:cNvPr id="34818" name="スライド番号プレースホルダ 6"/>
          <p:cNvSpPr>
            <a:spLocks noGrp="1"/>
          </p:cNvSpPr>
          <p:nvPr>
            <p:ph type="sldNum" sz="quarter" idx="5"/>
          </p:nvPr>
        </p:nvSpPr>
        <p:spPr>
          <a:noFill/>
        </p:spPr>
        <p:txBody>
          <a:bodyPr/>
          <a:lstStyle/>
          <a:p>
            <a:fld id="{A92BE3F2-5666-4570-8F32-5779C4A1FB44}" type="slidenum">
              <a:rPr lang="ja-JP" altLang="en-US" smtClean="0">
                <a:ea typeface="ＭＳ Ｐゴシック" charset="-128"/>
              </a:rPr>
              <a:pPr/>
              <a:t>17</a:t>
            </a:fld>
            <a:endParaRPr lang="en-US" altLang="ja-JP" smtClean="0">
              <a:ea typeface="ＭＳ Ｐゴシック" charset="-128"/>
            </a:endParaRPr>
          </a:p>
        </p:txBody>
      </p:sp>
      <p:sp>
        <p:nvSpPr>
          <p:cNvPr id="34819" name="ヘッダー プレースホルダ 1"/>
          <p:cNvSpPr>
            <a:spLocks noGrp="1"/>
          </p:cNvSpPr>
          <p:nvPr>
            <p:ph type="hdr" sz="quarter"/>
          </p:nvPr>
        </p:nvSpPr>
        <p:spPr>
          <a:noFill/>
        </p:spPr>
        <p:txBody>
          <a:bodyPr/>
          <a:lstStyle/>
          <a:p>
            <a:r>
              <a:rPr lang="ja-JP" altLang="en-US" smtClean="0">
                <a:ea typeface="ＭＳ Ｐゴシック" charset="-128"/>
              </a:rPr>
              <a:t>プログラミング言語論</a:t>
            </a:r>
            <a:endParaRPr lang="en-US" altLang="ja-JP" smtClean="0">
              <a:ea typeface="ＭＳ Ｐゴシック" charset="-128"/>
            </a:endParaRPr>
          </a:p>
        </p:txBody>
      </p:sp>
      <p:sp>
        <p:nvSpPr>
          <p:cNvPr id="3482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98C070D-DC18-4676-9193-16F02C1A56CE}" type="slidenum">
              <a:rPr lang="ja-JP" altLang="en-US" sz="1300">
                <a:latin typeface="Calibri" pitchFamily="34" charset="0"/>
              </a:rPr>
              <a:pPr algn="r" defTabSz="990600"/>
              <a:t>17</a:t>
            </a:fld>
            <a:endParaRPr lang="en-US" altLang="ja-JP" sz="1300">
              <a:latin typeface="Calibri" pitchFamily="34" charset="0"/>
            </a:endParaRPr>
          </a:p>
        </p:txBody>
      </p:sp>
      <p:sp>
        <p:nvSpPr>
          <p:cNvPr id="34821"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1C8E16A-7556-4FAE-85CF-6750DA64D3F9}" type="slidenum">
              <a:rPr lang="en-US" altLang="ja-JP" sz="1300">
                <a:latin typeface="Calibri" pitchFamily="34" charset="0"/>
              </a:rPr>
              <a:pPr algn="r" defTabSz="990600"/>
              <a:t>17</a:t>
            </a:fld>
            <a:endParaRPr lang="en-US" altLang="ja-JP" sz="1300">
              <a:latin typeface="Calibri" pitchFamily="34" charset="0"/>
            </a:endParaRPr>
          </a:p>
        </p:txBody>
      </p:sp>
      <p:sp>
        <p:nvSpPr>
          <p:cNvPr id="348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3" name="Rectangle 3"/>
          <p:cNvSpPr>
            <a:spLocks noGrp="1" noChangeArrowheads="1"/>
          </p:cNvSpPr>
          <p:nvPr>
            <p:ph type="body" idx="1"/>
          </p:nvPr>
        </p:nvSpPr>
        <p:spPr>
          <a:noFill/>
          <a:ln/>
        </p:spPr>
        <p:txBody>
          <a:bodyPr/>
          <a:lstStyle/>
          <a:p>
            <a:pPr eaLnBrk="1" hangingPunct="1">
              <a:spcBef>
                <a:spcPct val="0"/>
              </a:spcBef>
            </a:pPr>
            <a:r>
              <a:rPr lang="ja-JP" altLang="en-US" smtClean="0">
                <a:ea typeface="ＭＳ Ｐ明朝" pitchFamily="18" charset="-128"/>
              </a:rPr>
              <a:t>講義終了後は、多少の時間はあります。質問があれば、聞いてください</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ja-JP" altLang="en-US" smtClean="0"/>
              <a:t>マスタ タイトルの書式設定</a:t>
            </a:r>
            <a:endParaRPr lang="ja-JP" altLang="en-US"/>
          </a:p>
        </p:txBody>
      </p:sp>
      <p:sp>
        <p:nvSpPr>
          <p:cNvPr id="225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ja-JP" altLang="en-US" smtClean="0"/>
              <a:t>マスタ サブタイトルの書式設定</a:t>
            </a:r>
            <a:endParaRPr lang="ja-JP" altLang="en-US"/>
          </a:p>
        </p:txBody>
      </p:sp>
      <p:sp>
        <p:nvSpPr>
          <p:cNvPr id="7" name="Rectangle 7"/>
          <p:cNvSpPr>
            <a:spLocks noGrp="1" noChangeArrowheads="1"/>
          </p:cNvSpPr>
          <p:nvPr>
            <p:ph type="dt" sz="quarter" idx="10"/>
          </p:nvPr>
        </p:nvSpPr>
        <p:spPr>
          <a:xfrm>
            <a:off x="7086600" y="6477000"/>
            <a:ext cx="1905000" cy="381000"/>
          </a:xfrm>
        </p:spPr>
        <p:txBody>
          <a:bodyPr/>
          <a:lstStyle>
            <a:lvl1pPr>
              <a:defRPr/>
            </a:lvl1pPr>
          </a:lstStyle>
          <a:p>
            <a:pPr>
              <a:defRPr/>
            </a:pPr>
            <a:fld id="{1139E6D4-07AD-4F45-81E9-1FAFC811F7E1}" type="datetime1">
              <a:rPr lang="ja-JP" altLang="en-US"/>
              <a:pPr>
                <a:defRPr/>
              </a:pPr>
              <a:t>2014/7/9</a:t>
            </a:fld>
            <a:endParaRPr lang="ja-JP"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pPr>
              <a:defRPr/>
            </a:pPr>
            <a:endParaRPr lang="en-US" altLang="ja-JP"/>
          </a:p>
        </p:txBody>
      </p:sp>
      <p:sp>
        <p:nvSpPr>
          <p:cNvPr id="9" name="Rectangle 9"/>
          <p:cNvSpPr>
            <a:spLocks noGrp="1" noChangeArrowheads="1"/>
          </p:cNvSpPr>
          <p:nvPr>
            <p:ph type="sldNum" sz="quarter" idx="12"/>
          </p:nvPr>
        </p:nvSpPr>
        <p:spPr/>
        <p:txBody>
          <a:bodyPr/>
          <a:lstStyle>
            <a:lvl1pPr algn="r" fontAlgn="base">
              <a:spcBef>
                <a:spcPct val="0"/>
              </a:spcBef>
              <a:spcAft>
                <a:spcPct val="0"/>
              </a:spcAft>
              <a:defRPr/>
            </a:lvl1pPr>
          </a:lstStyle>
          <a:p>
            <a:pPr>
              <a:defRPr/>
            </a:pPr>
            <a:fld id="{C4E18C48-FAA4-4486-807E-FCD7349B2E89}"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4FDC4BA9-FB07-4B0D-8CCA-4D47734ACBE4}" type="datetime1">
              <a:rPr lang="ja-JP" altLang="en-US"/>
              <a:pPr>
                <a:defRPr/>
              </a:pPr>
              <a:t>2014/7/9</a:t>
            </a:fld>
            <a:endParaRPr lang="ja-JP"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29ECD8F9-1126-412F-9224-04A6383229FB}"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609600"/>
            <a:ext cx="20193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2625" y="609600"/>
            <a:ext cx="59086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A803DC36-21B6-4813-B0D8-1F21CE43E9D4}" type="datetime1">
              <a:rPr lang="ja-JP" altLang="en-US"/>
              <a:pPr>
                <a:defRPr/>
              </a:pPr>
              <a:t>2014/7/9</a:t>
            </a:fld>
            <a:endParaRPr lang="ja-JP"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799D7B38-F5E8-4EBC-943B-F17A11714CE0}"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9548290E-CDB5-432B-A66D-78B0CCF0494C}" type="datetime1">
              <a:rPr lang="ja-JP" altLang="en-US"/>
              <a:pPr>
                <a:defRPr/>
              </a:pPr>
              <a:t>2014/7/9</a:t>
            </a:fld>
            <a:endParaRPr lang="ja-JP"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F3CD9A8C-9C60-4135-A6AA-D51E2854B55F}"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fld id="{269C26E0-AC14-441E-A234-4D047FD97539}" type="datetime1">
              <a:rPr lang="ja-JP" altLang="en-US"/>
              <a:pPr>
                <a:defRPr/>
              </a:pPr>
              <a:t>2014/7/9</a:t>
            </a:fld>
            <a:endParaRPr lang="ja-JP"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F72BF7BB-C6C5-4742-913A-1E77142F7EBE}"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fld id="{F53C1829-3B0B-4308-A102-0D3B3E32B761}" type="datetime1">
              <a:rPr lang="ja-JP" altLang="en-US"/>
              <a:pPr>
                <a:defRPr/>
              </a:pPr>
              <a:t>2014/7/9</a:t>
            </a:fld>
            <a:endParaRPr lang="ja-JP"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75F4E770-A4DE-465D-ACA6-8BE00FAACA6E}"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fld id="{9AE20799-A7A1-4E62-A8E2-8296E6E46740}" type="datetime1">
              <a:rPr lang="ja-JP" altLang="en-US"/>
              <a:pPr>
                <a:defRPr/>
              </a:pPr>
              <a:t>2014/7/9</a:t>
            </a:fld>
            <a:endParaRPr lang="ja-JP" alt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9"/>
          <p:cNvSpPr>
            <a:spLocks noGrp="1" noChangeArrowheads="1"/>
          </p:cNvSpPr>
          <p:nvPr>
            <p:ph type="sldNum" sz="quarter" idx="12"/>
          </p:nvPr>
        </p:nvSpPr>
        <p:spPr>
          <a:ln/>
        </p:spPr>
        <p:txBody>
          <a:bodyPr/>
          <a:lstStyle>
            <a:lvl1pPr>
              <a:defRPr/>
            </a:lvl1pPr>
          </a:lstStyle>
          <a:p>
            <a:pPr>
              <a:defRPr/>
            </a:pPr>
            <a:fld id="{739F3B76-07DA-4CAD-9320-33434CD5CD2F}"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fld id="{4ED7331A-439C-4497-A097-9367811EC0FA}" type="datetime1">
              <a:rPr lang="ja-JP" altLang="en-US"/>
              <a:pPr>
                <a:defRPr/>
              </a:pPr>
              <a:t>2014/7/9</a:t>
            </a:fld>
            <a:endParaRPr lang="ja-JP" alt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9"/>
          <p:cNvSpPr>
            <a:spLocks noGrp="1" noChangeArrowheads="1"/>
          </p:cNvSpPr>
          <p:nvPr>
            <p:ph type="sldNum" sz="quarter" idx="12"/>
          </p:nvPr>
        </p:nvSpPr>
        <p:spPr>
          <a:ln/>
        </p:spPr>
        <p:txBody>
          <a:bodyPr/>
          <a:lstStyle>
            <a:lvl1pPr>
              <a:defRPr/>
            </a:lvl1pPr>
          </a:lstStyle>
          <a:p>
            <a:pPr>
              <a:defRPr/>
            </a:pPr>
            <a:fld id="{F4DB2068-7B96-4E9F-9844-EF12B2CC1C41}"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CEAF3C3D-EA50-4684-B11F-8F7A8766EE05}" type="datetime1">
              <a:rPr lang="ja-JP" altLang="en-US"/>
              <a:pPr>
                <a:defRPr/>
              </a:pPr>
              <a:t>2014/7/9</a:t>
            </a:fld>
            <a:endParaRPr lang="ja-JP" alt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9"/>
          <p:cNvSpPr>
            <a:spLocks noGrp="1" noChangeArrowheads="1"/>
          </p:cNvSpPr>
          <p:nvPr>
            <p:ph type="sldNum" sz="quarter" idx="12"/>
          </p:nvPr>
        </p:nvSpPr>
        <p:spPr>
          <a:ln/>
        </p:spPr>
        <p:txBody>
          <a:bodyPr/>
          <a:lstStyle>
            <a:lvl1pPr>
              <a:defRPr/>
            </a:lvl1pPr>
          </a:lstStyle>
          <a:p>
            <a:pPr>
              <a:defRPr/>
            </a:pPr>
            <a:fld id="{0CD0EE8B-B08E-4C81-BE98-E87038F34F01}"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CD87F7B4-EE07-42F1-8E16-E0C3B036F516}" type="datetime1">
              <a:rPr lang="ja-JP" altLang="en-US"/>
              <a:pPr>
                <a:defRPr/>
              </a:pPr>
              <a:t>2014/7/9</a:t>
            </a:fld>
            <a:endParaRPr lang="ja-JP"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F21A176D-789A-4725-B845-9C78CD3B5910}"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2A01198B-19F8-4B80-8086-2002F36EF60F}" type="datetime1">
              <a:rPr lang="ja-JP" altLang="en-US"/>
              <a:pPr>
                <a:defRPr/>
              </a:pPr>
              <a:t>2014/7/9</a:t>
            </a:fld>
            <a:endParaRPr lang="ja-JP"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863D3242-0CDC-4E76-BF1C-BE63EFD037BC}"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66"/>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21508"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15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215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400">
                <a:latin typeface="+mn-lt"/>
                <a:ea typeface="+mn-ea"/>
              </a:defRPr>
            </a:lvl1pPr>
          </a:lstStyle>
          <a:p>
            <a:pPr>
              <a:defRPr/>
            </a:pPr>
            <a:fld id="{6A464AD2-2EC8-462E-9979-2F7413E33ABA}" type="datetime1">
              <a:rPr lang="ja-JP" altLang="en-US"/>
              <a:pPr>
                <a:defRPr/>
              </a:pPr>
              <a:t>2014/7/9</a:t>
            </a:fld>
            <a:endParaRPr lang="ja-JP" altLang="en-US"/>
          </a:p>
        </p:txBody>
      </p:sp>
      <p:sp>
        <p:nvSpPr>
          <p:cNvPr id="215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ＭＳ Ｐゴシック" pitchFamily="50" charset="-128"/>
                <a:ea typeface="ＭＳ Ｐゴシック" pitchFamily="50" charset="-128"/>
              </a:defRPr>
            </a:lvl1pPr>
          </a:lstStyle>
          <a:p>
            <a:pPr>
              <a:defRPr/>
            </a:pPr>
            <a:endParaRPr lang="en-US" altLang="ja-JP"/>
          </a:p>
        </p:txBody>
      </p:sp>
      <p:sp>
        <p:nvSpPr>
          <p:cNvPr id="215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fontAlgn="auto">
              <a:spcBef>
                <a:spcPts val="0"/>
              </a:spcBef>
              <a:spcAft>
                <a:spcPts val="0"/>
              </a:spcAft>
              <a:defRPr>
                <a:latin typeface="+mn-lt"/>
                <a:ea typeface="+mn-ea"/>
              </a:defRPr>
            </a:lvl1pPr>
            <a:lvl2pPr lvl="1" algn="r">
              <a:defRPr sz="1400"/>
            </a:lvl2pPr>
          </a:lstStyle>
          <a:p>
            <a:pPr>
              <a:defRPr/>
            </a:pPr>
            <a:fld id="{86BFBE04-285D-4179-A98D-0DF8D6852221}" type="slidenum">
              <a:rPr lang="ja-JP" altLang="en-US"/>
              <a:pPr>
                <a:defRPr/>
              </a:pPr>
              <a:t>&lt;#&gt;</a:t>
            </a:fld>
            <a:endParaRPr lang="ja-JP" altLang="en-US"/>
          </a:p>
        </p:txBody>
      </p:sp>
    </p:spTree>
  </p:cSld>
  <p:clrMap bg1="dk2" tx1="lt1" bg2="dk1" tx2="lt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Ø"/>
        <a:defRPr kumimoji="1" sz="36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kumimoji="1" sz="32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Times New Roman" pitchFamily="18" charset="0"/>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931863" y="1071563"/>
            <a:ext cx="7280275" cy="1143000"/>
          </a:xfrm>
        </p:spPr>
        <p:txBody>
          <a:bodyPr/>
          <a:lstStyle/>
          <a:p>
            <a:pPr algn="ctr" eaLnBrk="1" hangingPunct="1">
              <a:defRPr/>
            </a:pPr>
            <a:r>
              <a:rPr lang="ja-JP" altLang="en-US" sz="5400" smtClean="0"/>
              <a:t>プログラミング言語論</a:t>
            </a:r>
            <a:endParaRPr lang="ja-JP" altLang="en-US" sz="5400"/>
          </a:p>
        </p:txBody>
      </p:sp>
      <p:sp>
        <p:nvSpPr>
          <p:cNvPr id="15362" name="サブタイトル 2"/>
          <p:cNvSpPr>
            <a:spLocks noGrp="1"/>
          </p:cNvSpPr>
          <p:nvPr>
            <p:ph type="subTitle" sz="quarter" idx="1"/>
          </p:nvPr>
        </p:nvSpPr>
        <p:spPr>
          <a:xfrm>
            <a:off x="2286000" y="2928938"/>
            <a:ext cx="4567238" cy="1038225"/>
          </a:xfrm>
        </p:spPr>
        <p:txBody>
          <a:bodyPr/>
          <a:lstStyle/>
          <a:p>
            <a:pPr algn="ctr" eaLnBrk="1" hangingPunct="1"/>
            <a:r>
              <a:rPr lang="ja-JP" altLang="en-US" sz="5400" u="sng" smtClean="0"/>
              <a:t>ガイダンス</a:t>
            </a:r>
            <a:endParaRPr lang="en-US" altLang="ja-JP" sz="5400" u="sng" smtClean="0"/>
          </a:p>
          <a:p>
            <a:pPr algn="ctr" eaLnBrk="1" hangingPunct="1"/>
            <a:endParaRPr lang="ja-JP" altLang="en-US" smtClean="0"/>
          </a:p>
        </p:txBody>
      </p:sp>
      <p:sp>
        <p:nvSpPr>
          <p:cNvPr id="15363" name="テキスト ボックス 3"/>
          <p:cNvSpPr txBox="1">
            <a:spLocks noChangeArrowheads="1"/>
          </p:cNvSpPr>
          <p:nvPr/>
        </p:nvSpPr>
        <p:spPr bwMode="auto">
          <a:xfrm>
            <a:off x="2500313" y="4792663"/>
            <a:ext cx="3857625" cy="708025"/>
          </a:xfrm>
          <a:prstGeom prst="rect">
            <a:avLst/>
          </a:prstGeom>
          <a:noFill/>
          <a:ln w="9525">
            <a:noFill/>
            <a:miter lim="800000"/>
            <a:headEnd/>
            <a:tailEnd/>
          </a:ln>
        </p:spPr>
        <p:txBody>
          <a:bodyPr>
            <a:spAutoFit/>
          </a:bodyPr>
          <a:lstStyle/>
          <a:p>
            <a:pPr algn="ctr"/>
            <a:r>
              <a:rPr lang="ja-JP" altLang="en-US" sz="4000">
                <a:latin typeface="ＭＳ Ｐゴシック" charset="-128"/>
              </a:rPr>
              <a:t>水野 嘉明</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成績の評価</a:t>
            </a:r>
            <a:endParaRPr lang="ja-JP" altLang="en-US"/>
          </a:p>
        </p:txBody>
      </p:sp>
      <p:sp>
        <p:nvSpPr>
          <p:cNvPr id="26626" name="コンテンツ プレースホルダ 2"/>
          <p:cNvSpPr>
            <a:spLocks noGrp="1"/>
          </p:cNvSpPr>
          <p:nvPr>
            <p:ph idx="1"/>
          </p:nvPr>
        </p:nvSpPr>
        <p:spPr>
          <a:xfrm>
            <a:off x="682625" y="1981200"/>
            <a:ext cx="7772400" cy="2239963"/>
          </a:xfrm>
        </p:spPr>
        <p:txBody>
          <a:bodyPr/>
          <a:lstStyle/>
          <a:p>
            <a:pPr eaLnBrk="1" hangingPunct="1"/>
            <a:r>
              <a:rPr lang="ja-JP" altLang="en-US" smtClean="0"/>
              <a:t>成績は、１００％ 期末試験による</a:t>
            </a:r>
          </a:p>
        </p:txBody>
      </p:sp>
      <p:sp>
        <p:nvSpPr>
          <p:cNvPr id="2662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D9C862E-6D86-4F26-A6DA-57E3CA194B32}" type="slidenum">
              <a:rPr lang="ja-JP" altLang="en-US">
                <a:latin typeface="ＭＳ Ｐゴシック" charset="-128"/>
              </a:rPr>
              <a:pPr algn="r"/>
              <a:t>10</a:t>
            </a:fld>
            <a:endParaRPr lang="en-US" altLang="ja-JP">
              <a:latin typeface="ＭＳ Ｐゴシック" charset="-128"/>
            </a:endParaRPr>
          </a:p>
        </p:txBody>
      </p:sp>
      <p:pic>
        <p:nvPicPr>
          <p:cNvPr id="26640" name="Picture 16" descr="MC900089038[1]"/>
          <p:cNvPicPr>
            <a:picLocks noChangeAspect="1" noChangeArrowheads="1"/>
          </p:cNvPicPr>
          <p:nvPr/>
        </p:nvPicPr>
        <p:blipFill>
          <a:blip r:embed="rId3" cstate="print"/>
          <a:srcRect/>
          <a:stretch>
            <a:fillRect/>
          </a:stretch>
        </p:blipFill>
        <p:spPr bwMode="auto">
          <a:xfrm flipH="1">
            <a:off x="6084168" y="4293096"/>
            <a:ext cx="2371725" cy="227806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テキストについて</a:t>
            </a:r>
            <a:endParaRPr lang="ja-JP" altLang="en-US"/>
          </a:p>
        </p:txBody>
      </p:sp>
      <p:sp>
        <p:nvSpPr>
          <p:cNvPr id="27650" name="コンテンツ プレースホルダ 2"/>
          <p:cNvSpPr>
            <a:spLocks noGrp="1"/>
          </p:cNvSpPr>
          <p:nvPr>
            <p:ph idx="1"/>
          </p:nvPr>
        </p:nvSpPr>
        <p:spPr>
          <a:xfrm>
            <a:off x="682625" y="1981200"/>
            <a:ext cx="7772400" cy="876300"/>
          </a:xfrm>
        </p:spPr>
        <p:txBody>
          <a:bodyPr/>
          <a:lstStyle/>
          <a:p>
            <a:pPr eaLnBrk="1" hangingPunct="1"/>
            <a:r>
              <a:rPr lang="ja-JP" altLang="en-US" smtClean="0"/>
              <a:t>スライド資料は、次のサイトで配布</a:t>
            </a:r>
          </a:p>
          <a:p>
            <a:pPr eaLnBrk="1" hangingPunct="1"/>
            <a:endParaRPr lang="en-US" altLang="ja-JP" smtClean="0"/>
          </a:p>
          <a:p>
            <a:pPr eaLnBrk="1" hangingPunct="1"/>
            <a:endParaRPr lang="en-US" altLang="ja-JP" smtClean="0"/>
          </a:p>
          <a:p>
            <a:pPr eaLnBrk="1" hangingPunct="1"/>
            <a:endParaRPr lang="en-US" altLang="ja-JP" smtClean="0"/>
          </a:p>
          <a:p>
            <a:pPr lvl="1" eaLnBrk="1" hangingPunct="1"/>
            <a:r>
              <a:rPr lang="ja-JP" altLang="en-US" smtClean="0"/>
              <a:t>スライド以外の参考資料も、適宜</a:t>
            </a:r>
            <a:br>
              <a:rPr lang="ja-JP" altLang="en-US" smtClean="0"/>
            </a:br>
            <a:r>
              <a:rPr lang="ja-JP" altLang="en-US" smtClean="0"/>
              <a:t>掲載する</a:t>
            </a:r>
          </a:p>
        </p:txBody>
      </p:sp>
      <p:sp useBgFill="1">
        <p:nvSpPr>
          <p:cNvPr id="27651" name="テキスト ボックス 3"/>
          <p:cNvSpPr txBox="1">
            <a:spLocks noChangeArrowheads="1"/>
          </p:cNvSpPr>
          <p:nvPr/>
        </p:nvSpPr>
        <p:spPr bwMode="auto">
          <a:xfrm>
            <a:off x="755650" y="2971800"/>
            <a:ext cx="8137525" cy="1103313"/>
          </a:xfrm>
          <a:prstGeom prst="rect">
            <a:avLst/>
          </a:prstGeom>
          <a:ln w="38100">
            <a:solidFill>
              <a:srgbClr val="FFFF00"/>
            </a:solidFill>
            <a:miter lim="800000"/>
            <a:headEnd/>
            <a:tailEnd/>
          </a:ln>
        </p:spPr>
        <p:txBody>
          <a:bodyPr bIns="226800">
            <a:spAutoFit/>
          </a:bodyPr>
          <a:lstStyle/>
          <a:p>
            <a:pPr algn="ctr">
              <a:lnSpc>
                <a:spcPct val="130000"/>
              </a:lnSpc>
            </a:pPr>
            <a:r>
              <a:rPr lang="en-US" altLang="ja-JP" sz="4000">
                <a:latin typeface="ＭＳ Ｐゴシック" charset="-128"/>
              </a:rPr>
              <a:t>http://www2.toyo.ac.jp/~y-mizuno/</a:t>
            </a:r>
          </a:p>
        </p:txBody>
      </p:sp>
      <p:sp>
        <p:nvSpPr>
          <p:cNvPr id="276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2796A87-A4C7-4307-8D04-E0F081014319}" type="slidenum">
              <a:rPr lang="ja-JP" altLang="en-US">
                <a:latin typeface="ＭＳ Ｐゴシック" charset="-128"/>
              </a:rPr>
              <a:pPr algn="r"/>
              <a:t>11</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ja-JP" altLang="en-US" smtClean="0"/>
              <a:t>テキストについて</a:t>
            </a:r>
          </a:p>
        </p:txBody>
      </p:sp>
      <p:sp>
        <p:nvSpPr>
          <p:cNvPr id="30722" name="Rectangle 3"/>
          <p:cNvSpPr>
            <a:spLocks noGrp="1" noChangeArrowheads="1"/>
          </p:cNvSpPr>
          <p:nvPr>
            <p:ph idx="4294967295"/>
          </p:nvPr>
        </p:nvSpPr>
        <p:spPr>
          <a:xfrm>
            <a:off x="682625" y="1981200"/>
            <a:ext cx="7993063" cy="4327525"/>
          </a:xfrm>
        </p:spPr>
        <p:txBody>
          <a:bodyPr/>
          <a:lstStyle/>
          <a:p>
            <a:pPr eaLnBrk="1" hangingPunct="1"/>
            <a:r>
              <a:rPr lang="ja-JP" altLang="en-US" smtClean="0"/>
              <a:t>テキスト（スライド資料）は、印刷して持参すること</a:t>
            </a:r>
          </a:p>
          <a:p>
            <a:pPr lvl="1" eaLnBrk="1" hangingPunct="1"/>
            <a:r>
              <a:rPr lang="ja-JP" altLang="en-US" smtClean="0"/>
              <a:t>プロジェクタでは、細かくて見にくいものがある</a:t>
            </a:r>
          </a:p>
          <a:p>
            <a:pPr lvl="1" eaLnBrk="1" hangingPunct="1"/>
            <a:r>
              <a:rPr lang="ja-JP" altLang="en-US" smtClean="0"/>
              <a:t>演習時に参照する</a:t>
            </a:r>
          </a:p>
          <a:p>
            <a:pPr lvl="1" eaLnBrk="1" hangingPunct="1"/>
            <a:r>
              <a:rPr lang="ja-JP" altLang="en-US" smtClean="0"/>
              <a:t>ノートにもできる</a:t>
            </a:r>
          </a:p>
        </p:txBody>
      </p:sp>
      <p:sp>
        <p:nvSpPr>
          <p:cNvPr id="3072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078B2FB-17B4-46FC-AEA1-E2082776A311}" type="slidenum">
              <a:rPr lang="ja-JP" altLang="en-US">
                <a:latin typeface="ＭＳ Ｐゴシック" charset="-128"/>
              </a:rPr>
              <a:pPr algn="r"/>
              <a:t>12</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eaLnBrk="1" hangingPunct="1">
              <a:defRPr/>
            </a:pPr>
            <a:r>
              <a:rPr lang="ja-JP" altLang="en-US" smtClean="0"/>
              <a:t>参考図書</a:t>
            </a:r>
            <a:endParaRPr lang="ja-JP" altLang="en-US"/>
          </a:p>
        </p:txBody>
      </p:sp>
      <p:sp>
        <p:nvSpPr>
          <p:cNvPr id="29698" name="コンテンツ プレースホルダ 2"/>
          <p:cNvSpPr>
            <a:spLocks noGrp="1"/>
          </p:cNvSpPr>
          <p:nvPr>
            <p:ph idx="4294967295"/>
          </p:nvPr>
        </p:nvSpPr>
        <p:spPr>
          <a:xfrm>
            <a:off x="682625" y="1981200"/>
            <a:ext cx="7889875" cy="800100"/>
          </a:xfrm>
        </p:spPr>
        <p:txBody>
          <a:bodyPr/>
          <a:lstStyle/>
          <a:p>
            <a:pPr eaLnBrk="1" hangingPunct="1"/>
            <a:r>
              <a:rPr lang="en-US" altLang="ja-JP" smtClean="0"/>
              <a:t>『</a:t>
            </a:r>
            <a:r>
              <a:rPr lang="ja-JP" altLang="en-US" smtClean="0"/>
              <a:t>プログラミング言語論</a:t>
            </a:r>
            <a:r>
              <a:rPr lang="en-US" altLang="ja-JP" smtClean="0"/>
              <a:t>』</a:t>
            </a:r>
            <a:r>
              <a:rPr lang="ja-JP" altLang="en-US" smtClean="0"/>
              <a:t> </a:t>
            </a:r>
          </a:p>
        </p:txBody>
      </p:sp>
      <p:sp>
        <p:nvSpPr>
          <p:cNvPr id="2969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4551BBB-34C3-4755-8AAD-14FE47A0C3EB}" type="slidenum">
              <a:rPr lang="ja-JP" altLang="en-US">
                <a:latin typeface="ＭＳ Ｐゴシック" charset="-128"/>
              </a:rPr>
              <a:pPr algn="r"/>
              <a:t>13</a:t>
            </a:fld>
            <a:endParaRPr lang="en-US" altLang="ja-JP">
              <a:latin typeface="ＭＳ Ｐゴシック" charset="-128"/>
            </a:endParaRPr>
          </a:p>
        </p:txBody>
      </p:sp>
      <p:sp>
        <p:nvSpPr>
          <p:cNvPr id="29700" name="Text Box 6"/>
          <p:cNvSpPr txBox="1">
            <a:spLocks noChangeArrowheads="1"/>
          </p:cNvSpPr>
          <p:nvPr/>
        </p:nvSpPr>
        <p:spPr bwMode="auto">
          <a:xfrm>
            <a:off x="4006850" y="2854325"/>
            <a:ext cx="4535488" cy="2165350"/>
          </a:xfrm>
          <a:prstGeom prst="rect">
            <a:avLst/>
          </a:prstGeom>
          <a:noFill/>
          <a:ln w="9525">
            <a:noFill/>
            <a:miter lim="800000"/>
            <a:headEnd/>
            <a:tailEnd/>
          </a:ln>
        </p:spPr>
        <p:txBody>
          <a:bodyPr>
            <a:spAutoFit/>
          </a:bodyPr>
          <a:lstStyle/>
          <a:p>
            <a:r>
              <a:rPr lang="ja-JP" altLang="en-US" sz="3200">
                <a:latin typeface="ＭＳ Ｐゴシック" charset="-128"/>
              </a:rPr>
              <a:t>大山口通夫</a:t>
            </a:r>
            <a:r>
              <a:rPr lang="en-US" altLang="ja-JP" sz="3200">
                <a:latin typeface="ＭＳ Ｐゴシック" charset="-128"/>
              </a:rPr>
              <a:t>, </a:t>
            </a:r>
            <a:r>
              <a:rPr lang="ja-JP" altLang="en-US" sz="3200">
                <a:latin typeface="ＭＳ Ｐゴシック" charset="-128"/>
              </a:rPr>
              <a:t>五味弘</a:t>
            </a:r>
          </a:p>
          <a:p>
            <a:r>
              <a:rPr lang="ja-JP" altLang="en-US" sz="3200">
                <a:latin typeface="ＭＳ Ｐゴシック" charset="-128"/>
              </a:rPr>
              <a:t>コロナ社</a:t>
            </a:r>
            <a:r>
              <a:rPr lang="en-US" altLang="ja-JP" sz="3600">
                <a:latin typeface="ＭＳ Ｐゴシック" charset="-128"/>
              </a:rPr>
              <a:t/>
            </a:r>
            <a:br>
              <a:rPr lang="en-US" altLang="ja-JP" sz="3600">
                <a:latin typeface="ＭＳ Ｐゴシック" charset="-128"/>
              </a:rPr>
            </a:br>
            <a:r>
              <a:rPr lang="en-US" altLang="ja-JP" sz="3600">
                <a:latin typeface="ＭＳ Ｐゴシック" charset="-128"/>
              </a:rPr>
              <a:t>ISBN</a:t>
            </a:r>
            <a:r>
              <a:rPr lang="ja-JP" altLang="en-US" sz="3600">
                <a:latin typeface="ＭＳ Ｐゴシック" charset="-128"/>
              </a:rPr>
              <a:t> </a:t>
            </a:r>
            <a:r>
              <a:rPr lang="en-US" altLang="ja-JP" sz="3600">
                <a:latin typeface="ＭＳ Ｐゴシック" charset="-128"/>
              </a:rPr>
              <a:t>978-4339027044</a:t>
            </a:r>
            <a:r>
              <a:rPr lang="ja-JP" altLang="en-US" sz="3600">
                <a:latin typeface="ＭＳ Ｐゴシック" charset="-128"/>
              </a:rPr>
              <a:t> </a:t>
            </a:r>
            <a:r>
              <a:rPr lang="en-US" altLang="ja-JP" sz="3600">
                <a:latin typeface="ＭＳ Ｐゴシック" charset="-128"/>
              </a:rPr>
              <a:t>226P.  \3,045</a:t>
            </a:r>
            <a:endParaRPr lang="ja-JP" altLang="en-US" sz="3600">
              <a:latin typeface="ＭＳ Ｐゴシック" charset="-128"/>
            </a:endParaRPr>
          </a:p>
        </p:txBody>
      </p:sp>
      <p:pic>
        <p:nvPicPr>
          <p:cNvPr id="29701" name="Picture 7" descr="textbook_2"/>
          <p:cNvPicPr>
            <a:picLocks noChangeAspect="1" noChangeArrowheads="1"/>
          </p:cNvPicPr>
          <p:nvPr/>
        </p:nvPicPr>
        <p:blipFill>
          <a:blip r:embed="rId2" cstate="print"/>
          <a:srcRect/>
          <a:stretch>
            <a:fillRect/>
          </a:stretch>
        </p:blipFill>
        <p:spPr bwMode="auto">
          <a:xfrm>
            <a:off x="1258888" y="2814638"/>
            <a:ext cx="2530475" cy="3709987"/>
          </a:xfrm>
          <a:prstGeom prst="rect">
            <a:avLst/>
          </a:prstGeom>
          <a:noFill/>
          <a:ln w="6350">
            <a:solidFill>
              <a:schemeClr val="bg2"/>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eaLnBrk="1" hangingPunct="1">
              <a:defRPr/>
            </a:pPr>
            <a:r>
              <a:rPr lang="ja-JP" altLang="en-US" smtClean="0"/>
              <a:t>参考図書</a:t>
            </a:r>
            <a:endParaRPr lang="ja-JP" altLang="en-US"/>
          </a:p>
        </p:txBody>
      </p:sp>
      <p:sp>
        <p:nvSpPr>
          <p:cNvPr id="28674" name="コンテンツ プレースホルダ 2"/>
          <p:cNvSpPr>
            <a:spLocks noGrp="1"/>
          </p:cNvSpPr>
          <p:nvPr>
            <p:ph idx="4294967295"/>
          </p:nvPr>
        </p:nvSpPr>
        <p:spPr>
          <a:xfrm>
            <a:off x="682625" y="1981200"/>
            <a:ext cx="7889875" cy="655638"/>
          </a:xfrm>
        </p:spPr>
        <p:txBody>
          <a:bodyPr/>
          <a:lstStyle/>
          <a:p>
            <a:pPr eaLnBrk="1" hangingPunct="1"/>
            <a:r>
              <a:rPr lang="en-US" altLang="ja-JP" smtClean="0"/>
              <a:t>『</a:t>
            </a:r>
            <a:r>
              <a:rPr lang="ja-JP" altLang="en-US" smtClean="0"/>
              <a:t>プログラミング言語の概念と構造</a:t>
            </a:r>
            <a:r>
              <a:rPr lang="en-US" altLang="ja-JP" smtClean="0"/>
              <a:t>』</a:t>
            </a:r>
            <a:r>
              <a:rPr lang="ja-JP" altLang="en-US" smtClean="0"/>
              <a:t> </a:t>
            </a:r>
          </a:p>
        </p:txBody>
      </p:sp>
      <p:sp>
        <p:nvSpPr>
          <p:cNvPr id="2867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DB72CDB-AACB-4F87-BA7E-9BF53104911B}" type="slidenum">
              <a:rPr lang="ja-JP" altLang="en-US">
                <a:latin typeface="ＭＳ Ｐゴシック" charset="-128"/>
              </a:rPr>
              <a:pPr algn="r"/>
              <a:t>14</a:t>
            </a:fld>
            <a:endParaRPr lang="en-US" altLang="ja-JP">
              <a:latin typeface="ＭＳ Ｐゴシック" charset="-128"/>
            </a:endParaRPr>
          </a:p>
        </p:txBody>
      </p:sp>
      <p:pic>
        <p:nvPicPr>
          <p:cNvPr id="28676" name="Picture 5" descr="textbook_1"/>
          <p:cNvPicPr>
            <a:picLocks noChangeAspect="1" noChangeArrowheads="1"/>
          </p:cNvPicPr>
          <p:nvPr/>
        </p:nvPicPr>
        <p:blipFill>
          <a:blip r:embed="rId2" cstate="print"/>
          <a:srcRect/>
          <a:stretch>
            <a:fillRect/>
          </a:stretch>
        </p:blipFill>
        <p:spPr bwMode="auto">
          <a:xfrm>
            <a:off x="1258888" y="2852738"/>
            <a:ext cx="2605087" cy="3744912"/>
          </a:xfrm>
          <a:prstGeom prst="rect">
            <a:avLst/>
          </a:prstGeom>
          <a:noFill/>
          <a:ln w="9525">
            <a:solidFill>
              <a:srgbClr val="000000"/>
            </a:solidFill>
            <a:miter lim="800000"/>
            <a:headEnd/>
            <a:tailEnd/>
          </a:ln>
        </p:spPr>
      </p:pic>
      <p:sp>
        <p:nvSpPr>
          <p:cNvPr id="28677" name="Text Box 7"/>
          <p:cNvSpPr txBox="1">
            <a:spLocks noChangeArrowheads="1"/>
          </p:cNvSpPr>
          <p:nvPr/>
        </p:nvSpPr>
        <p:spPr bwMode="auto">
          <a:xfrm>
            <a:off x="3789363" y="2895600"/>
            <a:ext cx="4895850" cy="2262188"/>
          </a:xfrm>
          <a:prstGeom prst="rect">
            <a:avLst/>
          </a:prstGeom>
          <a:noFill/>
          <a:ln w="9525">
            <a:noFill/>
            <a:miter lim="800000"/>
            <a:headEnd/>
            <a:tailEnd/>
          </a:ln>
        </p:spPr>
        <p:txBody>
          <a:bodyPr>
            <a:spAutoFit/>
          </a:bodyPr>
          <a:lstStyle/>
          <a:p>
            <a:pPr marL="185738" lvl="1">
              <a:spcBef>
                <a:spcPct val="20000"/>
              </a:spcBef>
              <a:buClr>
                <a:schemeClr val="tx1"/>
              </a:buClr>
            </a:pPr>
            <a:r>
              <a:rPr lang="ja-JP" altLang="en-US" sz="3200">
                <a:latin typeface="ＭＳ Ｐゴシック" charset="-128"/>
              </a:rPr>
              <a:t>ラビ・セシィ</a:t>
            </a:r>
          </a:p>
          <a:p>
            <a:pPr marL="185738" lvl="1">
              <a:spcBef>
                <a:spcPct val="20000"/>
              </a:spcBef>
              <a:buClr>
                <a:schemeClr val="tx1"/>
              </a:buClr>
            </a:pPr>
            <a:r>
              <a:rPr lang="ja-JP" altLang="en-US" sz="3200">
                <a:latin typeface="ＭＳ Ｐゴシック" charset="-128"/>
              </a:rPr>
              <a:t>ピアソン・エデュケーション</a:t>
            </a:r>
            <a:r>
              <a:rPr lang="en-US" altLang="ja-JP" sz="3600">
                <a:latin typeface="ＭＳ Ｐゴシック" charset="-128"/>
              </a:rPr>
              <a:t/>
            </a:r>
            <a:br>
              <a:rPr lang="en-US" altLang="ja-JP" sz="3600">
                <a:latin typeface="ＭＳ Ｐゴシック" charset="-128"/>
              </a:rPr>
            </a:br>
            <a:r>
              <a:rPr lang="en-US" altLang="ja-JP" sz="3600">
                <a:latin typeface="ＭＳ Ｐゴシック" charset="-128"/>
              </a:rPr>
              <a:t>ISBN</a:t>
            </a:r>
            <a:r>
              <a:rPr lang="ja-JP" altLang="en-US" sz="3600">
                <a:latin typeface="ＭＳ Ｐゴシック" charset="-128"/>
              </a:rPr>
              <a:t> </a:t>
            </a:r>
            <a:r>
              <a:rPr lang="en-US" altLang="ja-JP" sz="3600">
                <a:latin typeface="ＭＳ Ｐゴシック" charset="-128"/>
              </a:rPr>
              <a:t>978-4894717701</a:t>
            </a:r>
            <a:r>
              <a:rPr lang="ja-JP" altLang="en-US" sz="3600">
                <a:latin typeface="ＭＳ Ｐゴシック" charset="-128"/>
              </a:rPr>
              <a:t> </a:t>
            </a:r>
            <a:r>
              <a:rPr lang="en-US" altLang="ja-JP" sz="3600">
                <a:latin typeface="ＭＳ Ｐゴシック" charset="-128"/>
              </a:rPr>
              <a:t>526P.  \5,880</a:t>
            </a:r>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smtClean="0"/>
              <a:t>その他  （講義を聴くときは）</a:t>
            </a:r>
            <a:endParaRPr lang="ja-JP" altLang="en-US"/>
          </a:p>
        </p:txBody>
      </p:sp>
      <p:sp>
        <p:nvSpPr>
          <p:cNvPr id="32770" name="コンテンツ プレースホルダ 2"/>
          <p:cNvSpPr>
            <a:spLocks noGrp="1"/>
          </p:cNvSpPr>
          <p:nvPr>
            <p:ph idx="4294967295"/>
          </p:nvPr>
        </p:nvSpPr>
        <p:spPr>
          <a:xfrm>
            <a:off x="682625" y="1981200"/>
            <a:ext cx="8032750" cy="4114800"/>
          </a:xfrm>
        </p:spPr>
        <p:txBody>
          <a:bodyPr/>
          <a:lstStyle/>
          <a:p>
            <a:pPr eaLnBrk="1" hangingPunct="1"/>
            <a:r>
              <a:rPr lang="ja-JP" altLang="en-US" i="1" u="sng" smtClean="0">
                <a:solidFill>
                  <a:srgbClr val="FFFF00"/>
                </a:solidFill>
              </a:rPr>
              <a:t>ノート</a:t>
            </a:r>
            <a:r>
              <a:rPr lang="ja-JP" altLang="en-US" smtClean="0"/>
              <a:t> をとる</a:t>
            </a:r>
            <a:endParaRPr lang="en-US" altLang="ja-JP" smtClean="0"/>
          </a:p>
          <a:p>
            <a:pPr lvl="1" eaLnBrk="1" hangingPunct="1"/>
            <a:r>
              <a:rPr lang="ja-JP" altLang="en-US" smtClean="0"/>
              <a:t>集中して聞くことになる</a:t>
            </a:r>
            <a:endParaRPr lang="en-US" altLang="ja-JP" smtClean="0"/>
          </a:p>
          <a:p>
            <a:pPr lvl="1" eaLnBrk="1" hangingPunct="1">
              <a:buFont typeface="Wingdings" pitchFamily="2" charset="2"/>
              <a:buNone/>
            </a:pPr>
            <a:r>
              <a:rPr lang="en-US" altLang="ja-JP" smtClean="0"/>
              <a:t>	</a:t>
            </a:r>
            <a:r>
              <a:rPr lang="ja-JP" altLang="en-US" smtClean="0"/>
              <a:t>⇒ 自宅学習の時間が少なくてすむ</a:t>
            </a:r>
            <a:endParaRPr lang="en-US" altLang="ja-JP" smtClean="0"/>
          </a:p>
          <a:p>
            <a:pPr lvl="1" eaLnBrk="1" hangingPunct="1">
              <a:buFont typeface="Wingdings" pitchFamily="2" charset="2"/>
              <a:buNone/>
            </a:pPr>
            <a:r>
              <a:rPr lang="en-US" altLang="ja-JP" smtClean="0"/>
              <a:t>		</a:t>
            </a:r>
            <a:r>
              <a:rPr lang="ja-JP" altLang="en-US" smtClean="0"/>
              <a:t>   講義中に眠ってしまうことも減る</a:t>
            </a:r>
          </a:p>
          <a:p>
            <a:pPr lvl="1" eaLnBrk="1" hangingPunct="1"/>
            <a:r>
              <a:rPr lang="ja-JP" altLang="en-US" smtClean="0"/>
              <a:t>演習時にノートが必要</a:t>
            </a:r>
          </a:p>
        </p:txBody>
      </p:sp>
      <p:pic>
        <p:nvPicPr>
          <p:cNvPr id="32771" name="Picture 7" descr="C:\Users\mizuno\AppData\Local\Microsoft\Windows\Temporary Internet Files\Content.IE5\N03GNV0U\MCj03355260000[1].wmf"/>
          <p:cNvPicPr>
            <a:picLocks noChangeAspect="1" noChangeArrowheads="1"/>
          </p:cNvPicPr>
          <p:nvPr/>
        </p:nvPicPr>
        <p:blipFill>
          <a:blip r:embed="rId2" cstate="print"/>
          <a:srcRect/>
          <a:stretch>
            <a:fillRect/>
          </a:stretch>
        </p:blipFill>
        <p:spPr bwMode="auto">
          <a:xfrm>
            <a:off x="6804025" y="4870450"/>
            <a:ext cx="1812925" cy="1798638"/>
          </a:xfrm>
          <a:prstGeom prst="rect">
            <a:avLst/>
          </a:prstGeom>
          <a:noFill/>
          <a:ln w="9525">
            <a:noFill/>
            <a:miter lim="800000"/>
            <a:headEnd/>
            <a:tailEnd/>
          </a:ln>
        </p:spPr>
      </p:pic>
      <p:sp>
        <p:nvSpPr>
          <p:cNvPr id="32772" name="Rectangle 9"/>
          <p:cNvSpPr>
            <a:spLocks noChangeArrowheads="1"/>
          </p:cNvSpPr>
          <p:nvPr/>
        </p:nvSpPr>
        <p:spPr bwMode="auto">
          <a:xfrm>
            <a:off x="8101013" y="6143625"/>
            <a:ext cx="931862" cy="381000"/>
          </a:xfrm>
          <a:prstGeom prst="rect">
            <a:avLst/>
          </a:prstGeom>
          <a:noFill/>
          <a:ln w="9525">
            <a:noFill/>
            <a:miter lim="800000"/>
            <a:headEnd/>
            <a:tailEnd/>
          </a:ln>
        </p:spPr>
        <p:txBody>
          <a:bodyPr wrap="none" lIns="92075" tIns="0" rIns="92075" bIns="0" anchor="b"/>
          <a:lstStyle/>
          <a:p>
            <a:pPr algn="r"/>
            <a:fld id="{D0C1A759-C4E9-4283-BBE0-2B4C558FE789}" type="slidenum">
              <a:rPr lang="ja-JP" altLang="en-US">
                <a:latin typeface="ＭＳ Ｐゴシック" charset="-128"/>
              </a:rPr>
              <a:pPr algn="r"/>
              <a:t>15</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その他</a:t>
            </a:r>
            <a:endParaRPr kumimoji="1" lang="ja-JP" altLang="en-US"/>
          </a:p>
        </p:txBody>
      </p:sp>
      <p:sp>
        <p:nvSpPr>
          <p:cNvPr id="3" name="コンテンツ プレースホルダ 2"/>
          <p:cNvSpPr>
            <a:spLocks noGrp="1"/>
          </p:cNvSpPr>
          <p:nvPr>
            <p:ph idx="1"/>
          </p:nvPr>
        </p:nvSpPr>
        <p:spPr>
          <a:xfrm>
            <a:off x="682624" y="1981200"/>
            <a:ext cx="7921823" cy="4114800"/>
          </a:xfrm>
        </p:spPr>
        <p:txBody>
          <a:bodyPr/>
          <a:lstStyle/>
          <a:p>
            <a:pPr>
              <a:lnSpc>
                <a:spcPct val="100000"/>
              </a:lnSpc>
            </a:pPr>
            <a:r>
              <a:rPr kumimoji="1" lang="en-US" altLang="ja-JP" smtClean="0"/>
              <a:t>Java</a:t>
            </a:r>
            <a:r>
              <a:rPr lang="ja-JP" altLang="en-US" smtClean="0"/>
              <a:t>によるプログラミングができることを、前提としている。</a:t>
            </a:r>
            <a:endParaRPr lang="en-US" altLang="ja-JP" smtClean="0"/>
          </a:p>
          <a:p>
            <a:pPr lvl="1"/>
            <a:r>
              <a:rPr kumimoji="1" lang="en-US" altLang="ja-JP" smtClean="0"/>
              <a:t>Java</a:t>
            </a:r>
            <a:r>
              <a:rPr kumimoji="1" lang="ja-JP" altLang="en-US" smtClean="0"/>
              <a:t>の代わりに、</a:t>
            </a:r>
            <a:r>
              <a:rPr kumimoji="1" lang="en-US" altLang="ja-JP" smtClean="0"/>
              <a:t>C</a:t>
            </a:r>
            <a:r>
              <a:rPr kumimoji="1" lang="ja-JP" altLang="en-US" smtClean="0"/>
              <a:t>言語 （</a:t>
            </a:r>
            <a:r>
              <a:rPr kumimoji="1" lang="en-US" altLang="ja-JP" smtClean="0"/>
              <a:t>or</a:t>
            </a:r>
            <a:r>
              <a:rPr kumimoji="1" lang="ja-JP" altLang="en-US" smtClean="0"/>
              <a:t> </a:t>
            </a:r>
            <a:r>
              <a:rPr kumimoji="1" lang="en-US" altLang="ja-JP" smtClean="0"/>
              <a:t>C++</a:t>
            </a:r>
            <a:r>
              <a:rPr kumimoji="1" lang="ja-JP" altLang="en-US" smtClean="0"/>
              <a:t>）や </a:t>
            </a:r>
            <a:r>
              <a:rPr kumimoji="1" lang="en-US" altLang="ja-JP" smtClean="0"/>
              <a:t>Pascal</a:t>
            </a:r>
            <a:r>
              <a:rPr kumimoji="1" lang="ja-JP" altLang="en-US" smtClean="0"/>
              <a:t> でも可。</a:t>
            </a:r>
            <a:endParaRPr kumimoji="1" lang="en-US" altLang="ja-JP" smtClean="0"/>
          </a:p>
          <a:p>
            <a:pPr lvl="1"/>
            <a:r>
              <a:rPr kumimoji="1" lang="en-US" altLang="ja-JP" smtClean="0"/>
              <a:t>Java</a:t>
            </a:r>
            <a:r>
              <a:rPr kumimoji="1" lang="ja-JP" altLang="en-US" smtClean="0"/>
              <a:t>も </a:t>
            </a:r>
            <a:r>
              <a:rPr kumimoji="1" lang="en-US" altLang="ja-JP" smtClean="0"/>
              <a:t>C</a:t>
            </a:r>
            <a:r>
              <a:rPr kumimoji="1" lang="ja-JP" altLang="en-US" smtClean="0"/>
              <a:t> もできない人は、これから</a:t>
            </a:r>
            <a:r>
              <a:rPr kumimoji="1" lang="ja-JP" altLang="en-US" i="1" u="sng" smtClean="0">
                <a:solidFill>
                  <a:schemeClr val="accent2"/>
                </a:solidFill>
              </a:rPr>
              <a:t>１か月以内</a:t>
            </a:r>
            <a:r>
              <a:rPr kumimoji="1" lang="ja-JP" altLang="en-US" smtClean="0">
                <a:solidFill>
                  <a:schemeClr val="accent2"/>
                </a:solidFill>
              </a:rPr>
              <a:t> </a:t>
            </a:r>
            <a:r>
              <a:rPr kumimoji="1" lang="ja-JP" altLang="en-US" smtClean="0"/>
              <a:t>にマスターすること！</a:t>
            </a: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ja-JP" altLang="en-US" smtClean="0"/>
              <a:t>その他</a:t>
            </a:r>
            <a:endParaRPr lang="ja-JP" altLang="en-US"/>
          </a:p>
        </p:txBody>
      </p:sp>
      <p:sp>
        <p:nvSpPr>
          <p:cNvPr id="33794" name="Rectangle 3"/>
          <p:cNvSpPr>
            <a:spLocks noGrp="1" noChangeArrowheads="1"/>
          </p:cNvSpPr>
          <p:nvPr>
            <p:ph idx="1"/>
          </p:nvPr>
        </p:nvSpPr>
        <p:spPr>
          <a:xfrm>
            <a:off x="682625" y="1981200"/>
            <a:ext cx="7772400" cy="2816225"/>
          </a:xfrm>
        </p:spPr>
        <p:txBody>
          <a:bodyPr/>
          <a:lstStyle/>
          <a:p>
            <a:pPr eaLnBrk="1" hangingPunct="1">
              <a:lnSpc>
                <a:spcPct val="100000"/>
              </a:lnSpc>
            </a:pPr>
            <a:r>
              <a:rPr lang="ja-JP" altLang="en-US" smtClean="0"/>
              <a:t>部屋：４号館２階 講師控室 </a:t>
            </a:r>
            <a:r>
              <a:rPr lang="en-US" altLang="ja-JP" smtClean="0"/>
              <a:t/>
            </a:r>
            <a:br>
              <a:rPr lang="en-US" altLang="ja-JP" smtClean="0"/>
            </a:br>
            <a:r>
              <a:rPr lang="ja-JP" altLang="en-US" smtClean="0"/>
              <a:t>    （火曜日 一応</a:t>
            </a:r>
            <a:r>
              <a:rPr lang="en-US" altLang="ja-JP" smtClean="0"/>
              <a:t>12:10</a:t>
            </a:r>
            <a:r>
              <a:rPr lang="ja-JP" altLang="en-US" smtClean="0"/>
              <a:t>～</a:t>
            </a:r>
            <a:r>
              <a:rPr lang="en-US" altLang="ja-JP" smtClean="0"/>
              <a:t>14:00</a:t>
            </a:r>
            <a:r>
              <a:rPr lang="ja-JP" altLang="en-US" smtClean="0"/>
              <a:t>頃</a:t>
            </a:r>
            <a:br>
              <a:rPr lang="ja-JP" altLang="en-US" smtClean="0"/>
            </a:br>
            <a:r>
              <a:rPr lang="ja-JP" altLang="en-US" smtClean="0"/>
              <a:t>        だが、ほとんどいない ）</a:t>
            </a:r>
            <a:endParaRPr lang="en-US" altLang="ja-JP" smtClean="0"/>
          </a:p>
          <a:p>
            <a:pPr eaLnBrk="1" hangingPunct="1">
              <a:lnSpc>
                <a:spcPct val="120000"/>
              </a:lnSpc>
            </a:pPr>
            <a:r>
              <a:rPr lang="ja-JP" altLang="en-US" smtClean="0"/>
              <a:t>メールアドレス</a:t>
            </a:r>
            <a:endParaRPr lang="en-US" altLang="ja-JP" smtClean="0"/>
          </a:p>
          <a:p>
            <a:pPr lvl="1" eaLnBrk="1" hangingPunct="1">
              <a:lnSpc>
                <a:spcPct val="140000"/>
              </a:lnSpc>
              <a:buFont typeface="Wingdings" pitchFamily="2" charset="2"/>
              <a:buNone/>
            </a:pPr>
            <a:r>
              <a:rPr lang="ja-JP" altLang="en-US" smtClean="0"/>
              <a:t>        </a:t>
            </a:r>
            <a:r>
              <a:rPr lang="en-US" altLang="ja-JP" sz="4000" smtClean="0"/>
              <a:t>y-mizuno@toyo.jp</a:t>
            </a:r>
            <a:endParaRPr lang="ja-JP" altLang="en-US" sz="4000" smtClean="0"/>
          </a:p>
        </p:txBody>
      </p:sp>
      <p:sp>
        <p:nvSpPr>
          <p:cNvPr id="33795" name="Rectangle 5"/>
          <p:cNvSpPr>
            <a:spLocks noChangeArrowheads="1"/>
          </p:cNvSpPr>
          <p:nvPr/>
        </p:nvSpPr>
        <p:spPr bwMode="auto">
          <a:xfrm>
            <a:off x="1258888" y="4653136"/>
            <a:ext cx="6170612" cy="939800"/>
          </a:xfrm>
          <a:prstGeom prst="rect">
            <a:avLst/>
          </a:prstGeom>
          <a:noFill/>
          <a:ln w="38100">
            <a:solidFill>
              <a:schemeClr val="accent2"/>
            </a:solidFill>
            <a:miter lim="800000"/>
            <a:headEnd/>
            <a:tailEnd/>
          </a:ln>
        </p:spPr>
        <p:txBody>
          <a:bodyPr wrap="none" anchor="ctr"/>
          <a:lstStyle/>
          <a:p>
            <a:endParaRPr lang="ja-JP" altLang="en-US"/>
          </a:p>
        </p:txBody>
      </p:sp>
      <p:sp>
        <p:nvSpPr>
          <p:cNvPr id="337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F088CD6-0AE7-43B7-9826-97B619854C3E}" type="slidenum">
              <a:rPr lang="ja-JP" altLang="en-US">
                <a:latin typeface="ＭＳ Ｐゴシック" charset="-128"/>
              </a:rPr>
              <a:pPr algn="r"/>
              <a:t>17</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目次</a:t>
            </a:r>
            <a:endParaRPr lang="ja-JP" altLang="en-US"/>
          </a:p>
        </p:txBody>
      </p:sp>
      <p:sp>
        <p:nvSpPr>
          <p:cNvPr id="17410" name="コンテンツ プレースホルダ 2"/>
          <p:cNvSpPr>
            <a:spLocks noGrp="1"/>
          </p:cNvSpPr>
          <p:nvPr>
            <p:ph idx="1"/>
          </p:nvPr>
        </p:nvSpPr>
        <p:spPr/>
        <p:txBody>
          <a:bodyPr/>
          <a:lstStyle/>
          <a:p>
            <a:pPr eaLnBrk="1" hangingPunct="1">
              <a:lnSpc>
                <a:spcPct val="100000"/>
              </a:lnSpc>
            </a:pPr>
            <a:r>
              <a:rPr lang="ja-JP" altLang="en-US" smtClean="0"/>
              <a:t>自己紹介</a:t>
            </a:r>
            <a:endParaRPr lang="en-US" altLang="ja-JP" smtClean="0"/>
          </a:p>
          <a:p>
            <a:pPr eaLnBrk="1" hangingPunct="1">
              <a:lnSpc>
                <a:spcPct val="100000"/>
              </a:lnSpc>
            </a:pPr>
            <a:r>
              <a:rPr lang="ja-JP" altLang="en-US" smtClean="0"/>
              <a:t>講義の概要</a:t>
            </a:r>
          </a:p>
          <a:p>
            <a:pPr eaLnBrk="1" hangingPunct="1">
              <a:lnSpc>
                <a:spcPct val="100000"/>
              </a:lnSpc>
            </a:pPr>
            <a:r>
              <a:rPr lang="ja-JP" altLang="en-US" smtClean="0"/>
              <a:t>講義の内容（予定）</a:t>
            </a:r>
            <a:endParaRPr lang="en-US" altLang="ja-JP" smtClean="0"/>
          </a:p>
          <a:p>
            <a:pPr eaLnBrk="1" hangingPunct="1">
              <a:lnSpc>
                <a:spcPct val="100000"/>
              </a:lnSpc>
            </a:pPr>
            <a:r>
              <a:rPr lang="ja-JP" altLang="en-US" smtClean="0"/>
              <a:t>成績の評価</a:t>
            </a:r>
            <a:endParaRPr lang="en-US" altLang="ja-JP" smtClean="0"/>
          </a:p>
          <a:p>
            <a:pPr eaLnBrk="1" hangingPunct="1">
              <a:lnSpc>
                <a:spcPct val="100000"/>
              </a:lnSpc>
            </a:pPr>
            <a:r>
              <a:rPr lang="ja-JP" altLang="en-US" smtClean="0"/>
              <a:t>テキストについて／参考図書</a:t>
            </a:r>
            <a:endParaRPr lang="en-US" altLang="ja-JP" smtClean="0"/>
          </a:p>
          <a:p>
            <a:pPr eaLnBrk="1" hangingPunct="1">
              <a:lnSpc>
                <a:spcPct val="100000"/>
              </a:lnSpc>
            </a:pPr>
            <a:r>
              <a:rPr lang="ja-JP" altLang="en-US" smtClean="0"/>
              <a:t>その他</a:t>
            </a:r>
          </a:p>
        </p:txBody>
      </p:sp>
      <p:sp>
        <p:nvSpPr>
          <p:cNvPr id="1741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DD67A68-D8BE-4E84-84DD-BB7F10B7765E}" type="slidenum">
              <a:rPr lang="ja-JP" altLang="en-US">
                <a:latin typeface="ＭＳ Ｐゴシック" charset="-128"/>
              </a:rPr>
              <a:pPr algn="r"/>
              <a:t>2</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ja-JP" altLang="en-US" dirty="0"/>
              <a:t>自己</a:t>
            </a:r>
            <a:r>
              <a:rPr lang="ja-JP" altLang="en-US" kern="1200" dirty="0"/>
              <a:t>紹介</a:t>
            </a:r>
          </a:p>
        </p:txBody>
      </p:sp>
      <p:sp>
        <p:nvSpPr>
          <p:cNvPr id="18434" name="Text Box 4"/>
          <p:cNvSpPr>
            <a:spLocks noGrp="1" noChangeArrowheads="1"/>
          </p:cNvSpPr>
          <p:nvPr>
            <p:ph idx="1"/>
          </p:nvPr>
        </p:nvSpPr>
        <p:spPr>
          <a:xfrm>
            <a:off x="457200" y="1785938"/>
            <a:ext cx="8401050" cy="4786312"/>
          </a:xfrm>
        </p:spPr>
        <p:txBody>
          <a:bodyPr/>
          <a:lstStyle/>
          <a:p>
            <a:pPr eaLnBrk="1" hangingPunct="1">
              <a:spcBef>
                <a:spcPct val="50000"/>
              </a:spcBef>
              <a:buClr>
                <a:schemeClr val="bg1"/>
              </a:buClr>
              <a:buFontTx/>
              <a:buNone/>
            </a:pPr>
            <a:r>
              <a:rPr lang="ja-JP" altLang="en-US" sz="4400" smtClean="0">
                <a:solidFill>
                  <a:schemeClr val="accent2"/>
                </a:solidFill>
              </a:rPr>
              <a:t>水野 嘉明</a:t>
            </a:r>
            <a:r>
              <a:rPr lang="ja-JP" altLang="en-US" sz="4800" smtClean="0">
                <a:solidFill>
                  <a:schemeClr val="accent2"/>
                </a:solidFill>
              </a:rPr>
              <a:t>  </a:t>
            </a:r>
            <a:r>
              <a:rPr lang="ja-JP" altLang="en-US" smtClean="0">
                <a:solidFill>
                  <a:schemeClr val="accent2"/>
                </a:solidFill>
              </a:rPr>
              <a:t>（ミズノ ヨシアキ）</a:t>
            </a:r>
          </a:p>
          <a:p>
            <a:pPr eaLnBrk="1" hangingPunct="1">
              <a:spcBef>
                <a:spcPct val="50000"/>
              </a:spcBef>
              <a:buClr>
                <a:srgbClr val="FFC000"/>
              </a:buClr>
            </a:pPr>
            <a:r>
              <a:rPr lang="en-US" altLang="ja-JP" sz="3200" smtClean="0"/>
              <a:t>1954</a:t>
            </a:r>
            <a:r>
              <a:rPr lang="ja-JP" altLang="en-US" sz="3200" smtClean="0"/>
              <a:t>年生まれ、名古屋出身</a:t>
            </a:r>
          </a:p>
          <a:p>
            <a:pPr>
              <a:spcBef>
                <a:spcPct val="50000"/>
              </a:spcBef>
              <a:buClr>
                <a:srgbClr val="FFC000"/>
              </a:buClr>
            </a:pPr>
            <a:r>
              <a:rPr lang="ja-JP" altLang="en-US" sz="3200" smtClean="0"/>
              <a:t>大学では数学を学ぶ （計算機構論）</a:t>
            </a:r>
          </a:p>
          <a:p>
            <a:pPr eaLnBrk="1" hangingPunct="1">
              <a:spcBef>
                <a:spcPct val="50000"/>
              </a:spcBef>
              <a:buClr>
                <a:srgbClr val="FFC000"/>
              </a:buClr>
            </a:pPr>
            <a:r>
              <a:rPr lang="ja-JP" altLang="en-US" sz="3200" smtClean="0"/>
              <a:t>ソフトウェア技術者としてシステム開発および技術研修業務に従事</a:t>
            </a:r>
            <a:endParaRPr lang="en-US" altLang="ja-JP" sz="3200" smtClean="0"/>
          </a:p>
          <a:p>
            <a:pPr eaLnBrk="1" hangingPunct="1">
              <a:spcBef>
                <a:spcPct val="50000"/>
              </a:spcBef>
              <a:buClr>
                <a:srgbClr val="FFC000"/>
              </a:buClr>
            </a:pPr>
            <a:r>
              <a:rPr lang="ja-JP" altLang="en-US" sz="3200" smtClean="0"/>
              <a:t>主な開発システム</a:t>
            </a:r>
            <a:br>
              <a:rPr lang="ja-JP" altLang="en-US" sz="3200" smtClean="0"/>
            </a:br>
            <a:r>
              <a:rPr lang="ja-JP" altLang="en-US" sz="3200" smtClean="0"/>
              <a:t> プロセス制御、ＣＡＤ・図形処理、並列処理、</a:t>
            </a:r>
            <a:r>
              <a:rPr lang="en-US" altLang="ja-JP" sz="3200" smtClean="0"/>
              <a:t/>
            </a:r>
            <a:br>
              <a:rPr lang="en-US" altLang="ja-JP" sz="3200" smtClean="0"/>
            </a:br>
            <a:r>
              <a:rPr lang="ja-JP" altLang="en-US" sz="3200" smtClean="0"/>
              <a:t> 文書管理システム、大規模通信システム 等</a:t>
            </a:r>
          </a:p>
        </p:txBody>
      </p:sp>
      <p:sp>
        <p:nvSpPr>
          <p:cNvPr id="1843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E272730-BDAC-4F3C-A025-8327A9407509}" type="slidenum">
              <a:rPr lang="ja-JP" altLang="en-US">
                <a:latin typeface="ＭＳ Ｐゴシック" charset="-128"/>
              </a:rPr>
              <a:pPr algn="r"/>
              <a:t>3</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defRPr/>
            </a:pPr>
            <a:r>
              <a:rPr lang="ja-JP" altLang="en-US" smtClean="0"/>
              <a:t>講義の概要</a:t>
            </a:r>
          </a:p>
        </p:txBody>
      </p:sp>
      <p:sp>
        <p:nvSpPr>
          <p:cNvPr id="19458" name="Rectangle 3"/>
          <p:cNvSpPr>
            <a:spLocks noGrp="1" noChangeArrowheads="1"/>
          </p:cNvSpPr>
          <p:nvPr>
            <p:ph idx="4294967295"/>
          </p:nvPr>
        </p:nvSpPr>
        <p:spPr>
          <a:xfrm>
            <a:off x="682625" y="1981200"/>
            <a:ext cx="7772400" cy="3895725"/>
          </a:xfrm>
        </p:spPr>
        <p:txBody>
          <a:bodyPr/>
          <a:lstStyle/>
          <a:p>
            <a:pPr eaLnBrk="1" hangingPunct="1">
              <a:lnSpc>
                <a:spcPct val="100000"/>
              </a:lnSpc>
            </a:pPr>
            <a:r>
              <a:rPr lang="ja-JP" altLang="en-US" smtClean="0">
                <a:latin typeface="ＭＳ ゴシック" pitchFamily="49" charset="-128"/>
                <a:ea typeface="ＭＳ ゴシック" pitchFamily="49" charset="-128"/>
              </a:rPr>
              <a:t>科目名　プログラミング言語論</a:t>
            </a:r>
            <a:endParaRPr lang="en-US" altLang="ja-JP" smtClean="0">
              <a:latin typeface="ＭＳ ゴシック" pitchFamily="49" charset="-128"/>
              <a:ea typeface="ＭＳ ゴシック" pitchFamily="49" charset="-128"/>
            </a:endParaRPr>
          </a:p>
          <a:p>
            <a:pPr eaLnBrk="1" hangingPunct="1">
              <a:lnSpc>
                <a:spcPct val="100000"/>
              </a:lnSpc>
            </a:pPr>
            <a:r>
              <a:rPr lang="ja-JP" altLang="en-US" smtClean="0">
                <a:latin typeface="ＭＳ ゴシック" pitchFamily="49" charset="-128"/>
                <a:ea typeface="ＭＳ ゴシック" pitchFamily="49" charset="-128"/>
              </a:rPr>
              <a:t>授業日　火曜２時限</a:t>
            </a:r>
          </a:p>
          <a:p>
            <a:pPr eaLnBrk="1" hangingPunct="1">
              <a:lnSpc>
                <a:spcPct val="100000"/>
              </a:lnSpc>
            </a:pPr>
            <a:r>
              <a:rPr lang="ja-JP" altLang="en-US" smtClean="0">
                <a:latin typeface="ＭＳ ゴシック" pitchFamily="49" charset="-128"/>
                <a:ea typeface="ＭＳ ゴシック" pitchFamily="49" charset="-128"/>
              </a:rPr>
              <a:t>単位数  ２単位</a:t>
            </a:r>
          </a:p>
          <a:p>
            <a:pPr eaLnBrk="1" hangingPunct="1">
              <a:lnSpc>
                <a:spcPct val="100000"/>
              </a:lnSpc>
            </a:pPr>
            <a:r>
              <a:rPr lang="ja-JP" altLang="en-US" smtClean="0"/>
              <a:t>関係科目・関連分野</a:t>
            </a:r>
          </a:p>
          <a:p>
            <a:pPr lvl="1" eaLnBrk="1" hangingPunct="1"/>
            <a:r>
              <a:rPr lang="en-US" altLang="ja-JP" smtClean="0"/>
              <a:t>Java</a:t>
            </a:r>
            <a:r>
              <a:rPr lang="ja-JP" altLang="en-US" smtClean="0"/>
              <a:t>（または </a:t>
            </a:r>
            <a:r>
              <a:rPr lang="en-US" altLang="ja-JP" smtClean="0"/>
              <a:t>C</a:t>
            </a:r>
            <a:r>
              <a:rPr lang="ja-JP" altLang="en-US" smtClean="0"/>
              <a:t>言語）による</a:t>
            </a:r>
            <a:r>
              <a:rPr lang="ja-JP" altLang="ja-JP" smtClean="0"/>
              <a:t>プログラミングができることを前提とする</a:t>
            </a:r>
            <a:endParaRPr lang="en-US" altLang="ja-JP" smtClean="0"/>
          </a:p>
        </p:txBody>
      </p:sp>
      <p:sp>
        <p:nvSpPr>
          <p:cNvPr id="1945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E1B4914-82F6-4FB8-99F3-41ED56201AD2}" type="slidenum">
              <a:rPr lang="ja-JP" altLang="en-US">
                <a:latin typeface="ＭＳ Ｐゴシック" charset="-128"/>
              </a:rPr>
              <a:pPr algn="r"/>
              <a:t>4</a:t>
            </a:fld>
            <a:endParaRPr lang="en-US" altLang="ja-JP">
              <a:latin typeface="ＭＳ Ｐゴシック" charset="-128"/>
            </a:endParaRPr>
          </a:p>
        </p:txBody>
      </p:sp>
    </p:spTree>
  </p:cSld>
  <p:clrMapOvr>
    <a:masterClrMapping/>
  </p:clrMapOvr>
  <p:transition advTm="8941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講義の概要</a:t>
            </a:r>
          </a:p>
        </p:txBody>
      </p:sp>
      <p:sp>
        <p:nvSpPr>
          <p:cNvPr id="21506" name="コンテンツ プレースホルダ 2"/>
          <p:cNvSpPr>
            <a:spLocks noGrp="1"/>
          </p:cNvSpPr>
          <p:nvPr>
            <p:ph idx="1"/>
          </p:nvPr>
        </p:nvSpPr>
        <p:spPr>
          <a:xfrm>
            <a:off x="682625" y="1981200"/>
            <a:ext cx="7772400" cy="4233863"/>
          </a:xfrm>
        </p:spPr>
        <p:txBody>
          <a:bodyPr/>
          <a:lstStyle/>
          <a:p>
            <a:pPr>
              <a:lnSpc>
                <a:spcPct val="110000"/>
              </a:lnSpc>
            </a:pPr>
            <a:r>
              <a:rPr lang="ja-JP" altLang="en-US" smtClean="0"/>
              <a:t>コンピュータは、プログラムの記述のとおりに動作する</a:t>
            </a:r>
            <a:endParaRPr lang="en-US" altLang="ja-JP" smtClean="0"/>
          </a:p>
          <a:p>
            <a:pPr lvl="1">
              <a:lnSpc>
                <a:spcPct val="110000"/>
              </a:lnSpc>
            </a:pPr>
            <a:r>
              <a:rPr lang="ja-JP" altLang="en-US" smtClean="0"/>
              <a:t>プログラムを記述するための言語</a:t>
            </a:r>
            <a:r>
              <a:rPr lang="en-US" altLang="ja-JP" smtClean="0"/>
              <a:t/>
            </a:r>
            <a:br>
              <a:rPr lang="en-US" altLang="ja-JP" smtClean="0"/>
            </a:br>
            <a:r>
              <a:rPr lang="ja-JP" altLang="en-US" smtClean="0"/>
              <a:t>＝ </a:t>
            </a:r>
            <a:r>
              <a:rPr lang="ja-JP" altLang="en-US" i="1" u="sng" smtClean="0">
                <a:solidFill>
                  <a:schemeClr val="accent2"/>
                </a:solidFill>
              </a:rPr>
              <a:t>プログラミング言語</a:t>
            </a:r>
          </a:p>
        </p:txBody>
      </p:sp>
      <p:sp>
        <p:nvSpPr>
          <p:cNvPr id="2150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B958B75-0AC8-4822-895D-6175E5DA7016}" type="slidenum">
              <a:rPr lang="ja-JP" altLang="en-US">
                <a:latin typeface="ＭＳ Ｐゴシック" charset="-128"/>
              </a:rPr>
              <a:pPr algn="r"/>
              <a:t>5</a:t>
            </a:fld>
            <a:endParaRPr lang="en-US" altLang="ja-JP">
              <a:latin typeface="ＭＳ Ｐゴシック" charset="-128"/>
            </a:endParaRPr>
          </a:p>
        </p:txBody>
      </p:sp>
      <p:pic>
        <p:nvPicPr>
          <p:cNvPr id="21508" name="Picture 5" descr="C:\Program Files\Microsoft Office\MEDIA\CAGCAT10\j0195384.wmf"/>
          <p:cNvPicPr>
            <a:picLocks noChangeAspect="1" noChangeArrowheads="1"/>
          </p:cNvPicPr>
          <p:nvPr/>
        </p:nvPicPr>
        <p:blipFill>
          <a:blip r:embed="rId2" cstate="print"/>
          <a:srcRect/>
          <a:stretch>
            <a:fillRect/>
          </a:stretch>
        </p:blipFill>
        <p:spPr bwMode="gray">
          <a:xfrm>
            <a:off x="6513513" y="4941888"/>
            <a:ext cx="1692275" cy="172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eaLnBrk="1" hangingPunct="1">
              <a:defRPr/>
            </a:pPr>
            <a:r>
              <a:rPr lang="ja-JP" altLang="en-US" smtClean="0"/>
              <a:t>講義の概要</a:t>
            </a:r>
          </a:p>
        </p:txBody>
      </p:sp>
      <p:sp>
        <p:nvSpPr>
          <p:cNvPr id="33795" name="コンテンツ プレースホルダ 2"/>
          <p:cNvSpPr>
            <a:spLocks noGrp="1"/>
          </p:cNvSpPr>
          <p:nvPr>
            <p:ph idx="4294967295"/>
          </p:nvPr>
        </p:nvSpPr>
        <p:spPr>
          <a:xfrm>
            <a:off x="682625" y="1916113"/>
            <a:ext cx="7772400" cy="4687887"/>
          </a:xfrm>
        </p:spPr>
        <p:txBody>
          <a:bodyPr/>
          <a:lstStyle/>
          <a:p>
            <a:pPr lvl="1"/>
            <a:r>
              <a:rPr lang="ja-JP" altLang="en-US" smtClean="0"/>
              <a:t>プログラミング言語には、多くの種類がある。 その背景には、様々な概念（</a:t>
            </a:r>
            <a:r>
              <a:rPr lang="ja-JP" altLang="en-US" i="1" u="sng" smtClean="0">
                <a:solidFill>
                  <a:schemeClr val="accent2"/>
                </a:solidFill>
              </a:rPr>
              <a:t>パラダイム</a:t>
            </a:r>
            <a:r>
              <a:rPr lang="ja-JP" altLang="en-US" smtClean="0"/>
              <a:t>）</a:t>
            </a:r>
            <a:r>
              <a:rPr lang="en-US" altLang="ja-JP" smtClean="0"/>
              <a:t> </a:t>
            </a:r>
            <a:r>
              <a:rPr lang="ja-JP" altLang="en-US" smtClean="0"/>
              <a:t>がある</a:t>
            </a:r>
          </a:p>
          <a:p>
            <a:pPr lvl="1">
              <a:lnSpc>
                <a:spcPct val="110000"/>
              </a:lnSpc>
            </a:pPr>
            <a:endParaRPr lang="ja-JP" altLang="en-US" i="1" u="sng" smtClean="0">
              <a:solidFill>
                <a:schemeClr val="accent2"/>
              </a:solidFill>
            </a:endParaRPr>
          </a:p>
          <a:p>
            <a:pPr lvl="1">
              <a:lnSpc>
                <a:spcPct val="110000"/>
              </a:lnSpc>
            </a:pPr>
            <a:r>
              <a:rPr lang="ja-JP" altLang="en-US" i="1" u="sng" smtClean="0">
                <a:solidFill>
                  <a:schemeClr val="accent2"/>
                </a:solidFill>
              </a:rPr>
              <a:t>背景のパラダイムを理解する</a:t>
            </a:r>
            <a:r>
              <a:rPr lang="ja-JP" altLang="en-US" smtClean="0"/>
              <a:t> ことにより、言語そのものを深く理解し使いこなすことができる</a:t>
            </a:r>
          </a:p>
        </p:txBody>
      </p:sp>
      <p:sp>
        <p:nvSpPr>
          <p:cNvPr id="33796" name="AutoShape 4"/>
          <p:cNvSpPr>
            <a:spLocks noChangeArrowheads="1"/>
          </p:cNvSpPr>
          <p:nvPr/>
        </p:nvSpPr>
        <p:spPr bwMode="auto">
          <a:xfrm>
            <a:off x="2627313" y="3860800"/>
            <a:ext cx="1152525" cy="504825"/>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
        <p:nvSpPr>
          <p:cNvPr id="225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FBDDD42-A3EB-4D5F-BF07-8FA5F40C3A5B}" type="slidenum">
              <a:rPr lang="ja-JP" altLang="en-US">
                <a:latin typeface="ＭＳ Ｐゴシック" charset="-128"/>
              </a:rPr>
              <a:pPr algn="r"/>
              <a:t>6</a:t>
            </a:fld>
            <a:endParaRPr lang="en-US" altLang="ja-JP">
              <a:latin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11"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講義の内容 （予定）</a:t>
            </a:r>
            <a:endParaRPr lang="ja-JP" altLang="en-US"/>
          </a:p>
        </p:txBody>
      </p:sp>
      <p:sp>
        <p:nvSpPr>
          <p:cNvPr id="23554" name="コンテンツ プレースホルダ 2"/>
          <p:cNvSpPr>
            <a:spLocks noGrp="1"/>
          </p:cNvSpPr>
          <p:nvPr>
            <p:ph idx="1"/>
          </p:nvPr>
        </p:nvSpPr>
        <p:spPr>
          <a:xfrm>
            <a:off x="682625" y="1981200"/>
            <a:ext cx="8175625" cy="4114800"/>
          </a:xfrm>
        </p:spPr>
        <p:txBody>
          <a:bodyPr/>
          <a:lstStyle/>
          <a:p>
            <a:pPr marL="542925" indent="-542925" eaLnBrk="1" hangingPunct="1">
              <a:buClr>
                <a:schemeClr val="accent2"/>
              </a:buClr>
              <a:buSzPct val="100000"/>
              <a:buFont typeface="Arial" charset="0"/>
              <a:buAutoNum type="arabicPeriod"/>
            </a:pPr>
            <a:r>
              <a:rPr lang="ja-JP" altLang="en-US" smtClean="0"/>
              <a:t>ガイダンス （本日）</a:t>
            </a:r>
          </a:p>
          <a:p>
            <a:pPr marL="542925" indent="-542925">
              <a:buClr>
                <a:schemeClr val="accent2"/>
              </a:buClr>
              <a:buSzPct val="100000"/>
              <a:buFont typeface="Arial" charset="0"/>
              <a:buAutoNum type="arabicPeriod"/>
            </a:pPr>
            <a:r>
              <a:rPr lang="ja-JP" altLang="ja-JP" smtClean="0"/>
              <a:t>プログラミング言語の基礎</a:t>
            </a:r>
          </a:p>
          <a:p>
            <a:pPr lvl="1"/>
            <a:r>
              <a:rPr lang="ja-JP" altLang="ja-JP" smtClean="0"/>
              <a:t>プログラミング言語発展の歴史</a:t>
            </a:r>
          </a:p>
          <a:p>
            <a:pPr lvl="1"/>
            <a:r>
              <a:rPr lang="ja-JP" altLang="ja-JP" smtClean="0"/>
              <a:t>プログラミング言語の特徴と分類</a:t>
            </a:r>
          </a:p>
          <a:p>
            <a:pPr lvl="1"/>
            <a:r>
              <a:rPr lang="ja-JP" altLang="ja-JP" smtClean="0"/>
              <a:t>プログラミング言語の構文</a:t>
            </a:r>
          </a:p>
        </p:txBody>
      </p:sp>
      <p:sp>
        <p:nvSpPr>
          <p:cNvPr id="2355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320C91-F90B-49BF-8261-550AB343A296}" type="slidenum">
              <a:rPr lang="ja-JP" altLang="en-US">
                <a:latin typeface="ＭＳ Ｐゴシック" charset="-128"/>
              </a:rPr>
              <a:pPr algn="r"/>
              <a:t>7</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eaLnBrk="1" hangingPunct="1">
              <a:defRPr/>
            </a:pPr>
            <a:r>
              <a:rPr lang="ja-JP" altLang="en-US" smtClean="0"/>
              <a:t>講義の内容 （予定）</a:t>
            </a:r>
            <a:endParaRPr lang="ja-JP" altLang="en-US"/>
          </a:p>
        </p:txBody>
      </p:sp>
      <p:sp>
        <p:nvSpPr>
          <p:cNvPr id="24578" name="コンテンツ プレースホルダ 2"/>
          <p:cNvSpPr>
            <a:spLocks noGrp="1"/>
          </p:cNvSpPr>
          <p:nvPr>
            <p:ph idx="4294967295"/>
          </p:nvPr>
        </p:nvSpPr>
        <p:spPr>
          <a:xfrm>
            <a:off x="682625" y="1981200"/>
            <a:ext cx="8175625" cy="4114800"/>
          </a:xfrm>
        </p:spPr>
        <p:txBody>
          <a:bodyPr/>
          <a:lstStyle/>
          <a:p>
            <a:pPr marL="542925" indent="-542925">
              <a:buClr>
                <a:schemeClr val="accent2"/>
              </a:buClr>
              <a:buSzPct val="100000"/>
              <a:buFont typeface="Arial" charset="0"/>
              <a:buAutoNum type="arabicPeriod" startAt="3"/>
            </a:pPr>
            <a:r>
              <a:rPr lang="ja-JP" altLang="ja-JP" smtClean="0"/>
              <a:t>プログラミング言語の概念と構成</a:t>
            </a:r>
          </a:p>
          <a:p>
            <a:pPr lvl="1"/>
            <a:r>
              <a:rPr lang="ja-JP" altLang="ja-JP" smtClean="0"/>
              <a:t>命令型プログラミング言語</a:t>
            </a:r>
          </a:p>
          <a:p>
            <a:pPr lvl="1"/>
            <a:r>
              <a:rPr lang="ja-JP" altLang="ja-JP" smtClean="0"/>
              <a:t>オブジェクト指向プログラミング言語</a:t>
            </a:r>
          </a:p>
          <a:p>
            <a:pPr lvl="1"/>
            <a:r>
              <a:rPr lang="ja-JP" altLang="ja-JP" smtClean="0"/>
              <a:t>関数型プログラミング言語</a:t>
            </a:r>
          </a:p>
          <a:p>
            <a:pPr lvl="1"/>
            <a:r>
              <a:rPr lang="ja-JP" altLang="ja-JP" smtClean="0"/>
              <a:t>論理型プログラミング言語</a:t>
            </a:r>
          </a:p>
          <a:p>
            <a:pPr marL="542925" indent="-542925">
              <a:buClr>
                <a:schemeClr val="accent2"/>
              </a:buClr>
              <a:buSzPct val="100000"/>
              <a:buFont typeface="Arial" charset="0"/>
              <a:buAutoNum type="arabicPeriod" startAt="3"/>
            </a:pPr>
            <a:r>
              <a:rPr lang="ja-JP" altLang="ja-JP" smtClean="0"/>
              <a:t>プログラミング言語の意味論</a:t>
            </a:r>
          </a:p>
        </p:txBody>
      </p:sp>
      <p:sp>
        <p:nvSpPr>
          <p:cNvPr id="2457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8D91186-2F5F-4366-AEBF-DFA6F078DF6A}" type="slidenum">
              <a:rPr lang="ja-JP" altLang="en-US">
                <a:latin typeface="ＭＳ Ｐゴシック" charset="-128"/>
              </a:rPr>
              <a:pPr algn="r"/>
              <a:t>8</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講義の内容 （予定）</a:t>
            </a:r>
          </a:p>
        </p:txBody>
      </p:sp>
      <p:sp>
        <p:nvSpPr>
          <p:cNvPr id="25602" name="コンテンツ プレースホルダ 2"/>
          <p:cNvSpPr>
            <a:spLocks noGrp="1"/>
          </p:cNvSpPr>
          <p:nvPr>
            <p:ph idx="1"/>
          </p:nvPr>
        </p:nvSpPr>
        <p:spPr/>
        <p:txBody>
          <a:bodyPr/>
          <a:lstStyle/>
          <a:p>
            <a:pPr eaLnBrk="1" hangingPunct="1">
              <a:lnSpc>
                <a:spcPct val="100000"/>
              </a:lnSpc>
            </a:pPr>
            <a:r>
              <a:rPr lang="ja-JP" altLang="en-US" i="1" u="sng" smtClean="0">
                <a:solidFill>
                  <a:schemeClr val="accent2"/>
                </a:solidFill>
              </a:rPr>
              <a:t>スライド</a:t>
            </a:r>
            <a:r>
              <a:rPr lang="ja-JP" altLang="en-US" smtClean="0"/>
              <a:t> による講義を中心とする</a:t>
            </a:r>
            <a:endParaRPr lang="en-US" altLang="ja-JP" smtClean="0"/>
          </a:p>
          <a:p>
            <a:pPr lvl="1" eaLnBrk="1" hangingPunct="1"/>
            <a:r>
              <a:rPr lang="ja-JP" altLang="en-US" smtClean="0"/>
              <a:t>スライド資料は </a:t>
            </a:r>
            <a:r>
              <a:rPr lang="en-US" altLang="ja-JP" smtClean="0"/>
              <a:t>Web</a:t>
            </a:r>
            <a:r>
              <a:rPr lang="ja-JP" altLang="en-US" smtClean="0"/>
              <a:t>で配布する</a:t>
            </a:r>
          </a:p>
          <a:p>
            <a:pPr eaLnBrk="1" hangingPunct="1">
              <a:lnSpc>
                <a:spcPct val="100000"/>
              </a:lnSpc>
            </a:pPr>
            <a:r>
              <a:rPr lang="ja-JP" altLang="en-US" smtClean="0"/>
              <a:t>適宜、</a:t>
            </a:r>
            <a:r>
              <a:rPr lang="ja-JP" altLang="en-US" i="1" u="sng" smtClean="0">
                <a:solidFill>
                  <a:schemeClr val="accent2"/>
                </a:solidFill>
              </a:rPr>
              <a:t>演習</a:t>
            </a:r>
            <a:r>
              <a:rPr lang="ja-JP" altLang="en-US" smtClean="0"/>
              <a:t> を行う</a:t>
            </a:r>
          </a:p>
          <a:p>
            <a:pPr eaLnBrk="1" hangingPunct="1">
              <a:lnSpc>
                <a:spcPct val="100000"/>
              </a:lnSpc>
              <a:buFont typeface="Wingdings" pitchFamily="2" charset="2"/>
              <a:buNone/>
            </a:pPr>
            <a:endParaRPr lang="en-US" altLang="ja-JP" smtClean="0"/>
          </a:p>
          <a:p>
            <a:pPr eaLnBrk="1" hangingPunct="1">
              <a:lnSpc>
                <a:spcPct val="100000"/>
              </a:lnSpc>
              <a:buFont typeface="Wingdings" pitchFamily="2" charset="2"/>
              <a:buNone/>
            </a:pPr>
            <a:r>
              <a:rPr lang="ja-JP" altLang="en-US" smtClean="0"/>
              <a:t>注： 事情により、講義の内容が変わる</a:t>
            </a:r>
            <a:br>
              <a:rPr lang="ja-JP" altLang="en-US" smtClean="0"/>
            </a:br>
            <a:r>
              <a:rPr lang="ja-JP" altLang="en-US" smtClean="0"/>
              <a:t>    こともある</a:t>
            </a:r>
            <a:endParaRPr lang="en-US" altLang="ja-JP" smtClean="0"/>
          </a:p>
        </p:txBody>
      </p:sp>
      <p:sp>
        <p:nvSpPr>
          <p:cNvPr id="2560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0B0462D-C68C-4ED5-B7AC-E6FF1D756393}" type="slidenum">
              <a:rPr lang="ja-JP" altLang="en-US">
                <a:latin typeface="ＭＳ Ｐゴシック" charset="-128"/>
              </a:rPr>
              <a:pPr algn="r"/>
              <a:t>9</a:t>
            </a:fld>
            <a:endParaRPr lang="en-US" altLang="ja-JP">
              <a:latin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p1">
  <a:themeElements>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研修">
      <a:majorFont>
        <a:latin typeface="Arial"/>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研修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研修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研修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研修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1144</TotalTime>
  <Words>510</Words>
  <Application>Microsoft Office PowerPoint</Application>
  <PresentationFormat>画面に合わせる (4:3)</PresentationFormat>
  <Paragraphs>130</Paragraphs>
  <Slides>17</Slides>
  <Notes>7</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cp1</vt:lpstr>
      <vt:lpstr>プログラミング言語論</vt:lpstr>
      <vt:lpstr>目次</vt:lpstr>
      <vt:lpstr>自己紹介</vt:lpstr>
      <vt:lpstr>講義の概要</vt:lpstr>
      <vt:lpstr>講義の概要</vt:lpstr>
      <vt:lpstr>講義の概要</vt:lpstr>
      <vt:lpstr>講義の内容 （予定）</vt:lpstr>
      <vt:lpstr>講義の内容 （予定）</vt:lpstr>
      <vt:lpstr>講義の内容 （予定）</vt:lpstr>
      <vt:lpstr>成績の評価</vt:lpstr>
      <vt:lpstr>テキストについて</vt:lpstr>
      <vt:lpstr>テキストについて</vt:lpstr>
      <vt:lpstr>参考図書</vt:lpstr>
      <vt:lpstr>参考図書</vt:lpstr>
      <vt:lpstr>その他  （講義を聴くときは）</vt:lpstr>
      <vt:lpstr>その他</vt:lpstr>
      <vt:lpstr>その他</vt:lpstr>
    </vt:vector>
  </TitlesOfParts>
  <Company>東洋大学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subject>ガイダンス</dc:subject>
  <dc:creator>mizuno</dc:creator>
  <cp:lastModifiedBy>Mizuno</cp:lastModifiedBy>
  <cp:revision>99</cp:revision>
  <dcterms:created xsi:type="dcterms:W3CDTF">2008-03-12T01:14:58Z</dcterms:created>
  <dcterms:modified xsi:type="dcterms:W3CDTF">2014-07-09T02:02:14Z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2009-2014 水野嘉明</vt:lpwstr>
  </property>
</Properties>
</file>