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9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1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50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5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29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74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82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36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56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F757-4CC8-4FF3-955C-A8947298D6AC}" type="datetimeFigureOut">
              <a:rPr kumimoji="1" lang="ja-JP" altLang="en-US" smtClean="0"/>
              <a:t>2019/4/10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8B8E9-B3D2-4EC8-8534-8C4574CD4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3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研究内容　詳細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仮ファイル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92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研究内容　詳細</vt:lpstr>
    </vt:vector>
  </TitlesOfParts>
  <Company>（株）日立製作所　インフラシステム社　IT・業革推進本部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研究内容　詳細</dc:title>
  <dc:creator>user</dc:creator>
  <cp:lastModifiedBy>user</cp:lastModifiedBy>
  <cp:revision>1</cp:revision>
  <dcterms:created xsi:type="dcterms:W3CDTF">2019-04-10T07:51:17Z</dcterms:created>
  <dcterms:modified xsi:type="dcterms:W3CDTF">2019-04-10T07:52:04Z</dcterms:modified>
</cp:coreProperties>
</file>